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92608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1128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ing, Kimberly" userId="c8a43280-8b94-4d26-a142-d119749242c7" providerId="ADAL" clId="{A419D056-804F-4AE6-BFC1-38EE42589FC9}"/>
    <pc:docChg chg="modSld">
      <pc:chgData name="Fleming, Kimberly" userId="c8a43280-8b94-4d26-a142-d119749242c7" providerId="ADAL" clId="{A419D056-804F-4AE6-BFC1-38EE42589FC9}" dt="2021-11-12T13:34:22.094" v="1" actId="404"/>
      <pc:docMkLst>
        <pc:docMk/>
      </pc:docMkLst>
      <pc:sldChg chg="modSp mod">
        <pc:chgData name="Fleming, Kimberly" userId="c8a43280-8b94-4d26-a142-d119749242c7" providerId="ADAL" clId="{A419D056-804F-4AE6-BFC1-38EE42589FC9}" dt="2021-11-12T13:34:22.094" v="1" actId="404"/>
        <pc:sldMkLst>
          <pc:docMk/>
          <pc:sldMk cId="1119010769" sldId="256"/>
        </pc:sldMkLst>
        <pc:spChg chg="mod">
          <ac:chgData name="Fleming, Kimberly" userId="c8a43280-8b94-4d26-a142-d119749242c7" providerId="ADAL" clId="{A419D056-804F-4AE6-BFC1-38EE42589FC9}" dt="2021-11-12T13:34:22.094" v="1" actId="404"/>
          <ac:spMkLst>
            <pc:docMk/>
            <pc:sldMk cId="1119010769" sldId="25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7183123"/>
            <a:ext cx="24871680" cy="1528064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3053043"/>
            <a:ext cx="21945600" cy="10596877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2336800"/>
            <a:ext cx="630936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2336800"/>
            <a:ext cx="1856232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6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10942333"/>
            <a:ext cx="25237440" cy="1825751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9372573"/>
            <a:ext cx="25237440" cy="96011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1684000"/>
            <a:ext cx="1243584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11684000"/>
            <a:ext cx="1243584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336810"/>
            <a:ext cx="2523744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10759443"/>
            <a:ext cx="12378688" cy="527303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6032480"/>
            <a:ext cx="1237868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10759443"/>
            <a:ext cx="12439651" cy="527303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6032480"/>
            <a:ext cx="12439651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926080"/>
            <a:ext cx="9437370" cy="1024128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6319530"/>
            <a:ext cx="14813280" cy="311912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3167360"/>
            <a:ext cx="9437370" cy="2439416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926080"/>
            <a:ext cx="9437370" cy="1024128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6319530"/>
            <a:ext cx="14813280" cy="311912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3167360"/>
            <a:ext cx="9437370" cy="2439416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2336810"/>
            <a:ext cx="2523744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11684000"/>
            <a:ext cx="2523744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40680650"/>
            <a:ext cx="65836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F53D-260D-4034-894A-D216D8FB3B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40680650"/>
            <a:ext cx="65836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1AD4-4C45-4030-9D86-6AC9E5C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4400" y="5438274"/>
            <a:ext cx="27432000" cy="37610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58977" y="5825949"/>
            <a:ext cx="23124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Results </a:t>
            </a:r>
          </a:p>
          <a:p>
            <a:pPr algn="ctr"/>
            <a:r>
              <a:rPr lang="en-US" sz="7200" dirty="0"/>
              <a:t>Data &amp; Analysis</a:t>
            </a:r>
          </a:p>
          <a:p>
            <a:pPr algn="ctr"/>
            <a:r>
              <a:rPr lang="en-US" sz="3600" dirty="0"/>
              <a:t>Content goes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9A9DB-A9B1-46A1-8641-9E3346310EF7}"/>
              </a:ext>
            </a:extLst>
          </p:cNvPr>
          <p:cNvSpPr txBox="1"/>
          <p:nvPr/>
        </p:nvSpPr>
        <p:spPr>
          <a:xfrm>
            <a:off x="1383631" y="12412214"/>
            <a:ext cx="2649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edit this center board as much as you want, as long you leave a 1-inch margin around the edges.  Please include as many visuals as you can and keep the text to bulleted lists. No font sizes smaller than 28.     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DD399915-BFCC-445A-A1DA-64BA115E20D9}"/>
              </a:ext>
            </a:extLst>
          </p:cNvPr>
          <p:cNvSpPr/>
          <p:nvPr/>
        </p:nvSpPr>
        <p:spPr>
          <a:xfrm>
            <a:off x="914400" y="842210"/>
            <a:ext cx="27432000" cy="3657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24452-242C-47D1-B175-E801D1D16D01}"/>
              </a:ext>
            </a:extLst>
          </p:cNvPr>
          <p:cNvSpPr txBox="1"/>
          <p:nvPr/>
        </p:nvSpPr>
        <p:spPr>
          <a:xfrm>
            <a:off x="1383631" y="977408"/>
            <a:ext cx="264935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dirty="0"/>
              <a:t>Title</a:t>
            </a:r>
          </a:p>
          <a:p>
            <a:pPr algn="ctr"/>
            <a:r>
              <a:rPr lang="en-US" sz="11000" dirty="0"/>
              <a:t> </a:t>
            </a:r>
            <a:r>
              <a:rPr lang="en-US" sz="6600" dirty="0"/>
              <a:t>Student Name</a:t>
            </a:r>
            <a:endParaRPr lang="en-US" sz="11000" dirty="0"/>
          </a:p>
        </p:txBody>
      </p:sp>
    </p:spTree>
    <p:extLst>
      <p:ext uri="{BB962C8B-B14F-4D97-AF65-F5344CB8AC3E}">
        <p14:creationId xmlns:p14="http://schemas.microsoft.com/office/powerpoint/2010/main" val="11190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White Plains City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Fleming, Kimberly</dc:creator>
  <cp:lastModifiedBy>Fleming, Kimberly</cp:lastModifiedBy>
  <cp:revision>6</cp:revision>
  <dcterms:created xsi:type="dcterms:W3CDTF">2017-02-16T14:58:18Z</dcterms:created>
  <dcterms:modified xsi:type="dcterms:W3CDTF">2021-11-12T13:34:30Z</dcterms:modified>
</cp:coreProperties>
</file>