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847D8-2A8B-864F-9512-B0741FCC60E6}" v="8" dt="2020-10-21T12:37:26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7" autoAdjust="0"/>
    <p:restoredTop sz="95588"/>
  </p:normalViewPr>
  <p:slideViewPr>
    <p:cSldViewPr snapToGrid="0">
      <p:cViewPr>
        <p:scale>
          <a:sx n="100" d="100"/>
          <a:sy n="10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, Kimberly" userId="c8a43280-8b94-4d26-a142-d119749242c7" providerId="ADAL" clId="{3029918B-BEEF-4426-AB3E-4919205A6FD7}"/>
    <pc:docChg chg="modSld modShowInfo">
      <pc:chgData name="Fleming, Kimberly" userId="c8a43280-8b94-4d26-a142-d119749242c7" providerId="ADAL" clId="{3029918B-BEEF-4426-AB3E-4919205A6FD7}" dt="2020-10-19T18:14:30.423" v="6"/>
      <pc:docMkLst>
        <pc:docMk/>
      </pc:docMkLst>
      <pc:sldChg chg="addSp delSp modSp modTransition modAnim">
        <pc:chgData name="Fleming, Kimberly" userId="c8a43280-8b94-4d26-a142-d119749242c7" providerId="ADAL" clId="{3029918B-BEEF-4426-AB3E-4919205A6FD7}" dt="2020-10-19T18:14:30.423" v="6"/>
        <pc:sldMkLst>
          <pc:docMk/>
          <pc:sldMk cId="1841645086" sldId="256"/>
        </pc:sldMkLst>
        <pc:spChg chg="mod">
          <ac:chgData name="Fleming, Kimberly" userId="c8a43280-8b94-4d26-a142-d119749242c7" providerId="ADAL" clId="{3029918B-BEEF-4426-AB3E-4919205A6FD7}" dt="2020-10-19T18:14:03.760" v="4"/>
          <ac:spMkLst>
            <pc:docMk/>
            <pc:sldMk cId="1841645086" sldId="256"/>
            <ac:spMk id="2" creationId="{A37B92DE-1205-4C6D-BE2F-0A8B5EADAAF5}"/>
          </ac:spMkLst>
        </pc:spChg>
        <pc:spChg chg="mod">
          <ac:chgData name="Fleming, Kimberly" userId="c8a43280-8b94-4d26-a142-d119749242c7" providerId="ADAL" clId="{3029918B-BEEF-4426-AB3E-4919205A6FD7}" dt="2020-10-19T18:14:03.760" v="4"/>
          <ac:spMkLst>
            <pc:docMk/>
            <pc:sldMk cId="1841645086" sldId="256"/>
            <ac:spMk id="3" creationId="{EA1788B1-548B-4120-B934-C16E66B7C6E5}"/>
          </ac:spMkLst>
        </pc:spChg>
        <pc:spChg chg="add del mod">
          <ac:chgData name="Fleming, Kimberly" userId="c8a43280-8b94-4d26-a142-d119749242c7" providerId="ADAL" clId="{3029918B-BEEF-4426-AB3E-4919205A6FD7}" dt="2020-10-19T18:14:03.760" v="4"/>
          <ac:spMkLst>
            <pc:docMk/>
            <pc:sldMk cId="1841645086" sldId="256"/>
            <ac:spMk id="5" creationId="{E0095542-8E0E-4858-AB97-347D436E1861}"/>
          </ac:spMkLst>
        </pc:spChg>
        <pc:spChg chg="add del mod">
          <ac:chgData name="Fleming, Kimberly" userId="c8a43280-8b94-4d26-a142-d119749242c7" providerId="ADAL" clId="{3029918B-BEEF-4426-AB3E-4919205A6FD7}" dt="2020-10-19T18:14:03.760" v="4"/>
          <ac:spMkLst>
            <pc:docMk/>
            <pc:sldMk cId="1841645086" sldId="256"/>
            <ac:spMk id="6" creationId="{D5E453C6-7462-4826-AB89-139097E73060}"/>
          </ac:spMkLst>
        </pc:spChg>
        <pc:picChg chg="del">
          <ac:chgData name="Fleming, Kimberly" userId="c8a43280-8b94-4d26-a142-d119749242c7" providerId="ADAL" clId="{3029918B-BEEF-4426-AB3E-4919205A6FD7}" dt="2020-10-19T18:14:30.423" v="6"/>
          <ac:picMkLst>
            <pc:docMk/>
            <pc:sldMk cId="1841645086" sldId="256"/>
            <ac:picMk id="4" creationId="{2393E4A4-E87D-44A6-9F49-9D2474D21C0F}"/>
          </ac:picMkLst>
        </pc:picChg>
      </pc:sldChg>
      <pc:sldChg chg="delSp modTransition modAnim">
        <pc:chgData name="Fleming, Kimberly" userId="c8a43280-8b94-4d26-a142-d119749242c7" providerId="ADAL" clId="{3029918B-BEEF-4426-AB3E-4919205A6FD7}" dt="2020-10-19T18:14:30.423" v="6"/>
        <pc:sldMkLst>
          <pc:docMk/>
          <pc:sldMk cId="3372955289" sldId="257"/>
        </pc:sldMkLst>
        <pc:picChg chg="del">
          <ac:chgData name="Fleming, Kimberly" userId="c8a43280-8b94-4d26-a142-d119749242c7" providerId="ADAL" clId="{3029918B-BEEF-4426-AB3E-4919205A6FD7}" dt="2020-10-19T18:14:30.423" v="6"/>
          <ac:picMkLst>
            <pc:docMk/>
            <pc:sldMk cId="3372955289" sldId="257"/>
            <ac:picMk id="4" creationId="{98C9F54E-270F-472F-A06F-70821000B35F}"/>
          </ac:picMkLst>
        </pc:picChg>
      </pc:sldChg>
      <pc:sldChg chg="delSp modTransition modAnim">
        <pc:chgData name="Fleming, Kimberly" userId="c8a43280-8b94-4d26-a142-d119749242c7" providerId="ADAL" clId="{3029918B-BEEF-4426-AB3E-4919205A6FD7}" dt="2020-10-19T18:14:30.423" v="6"/>
        <pc:sldMkLst>
          <pc:docMk/>
          <pc:sldMk cId="4143967219" sldId="258"/>
        </pc:sldMkLst>
        <pc:picChg chg="del">
          <ac:chgData name="Fleming, Kimberly" userId="c8a43280-8b94-4d26-a142-d119749242c7" providerId="ADAL" clId="{3029918B-BEEF-4426-AB3E-4919205A6FD7}" dt="2020-10-19T18:14:30.423" v="6"/>
          <ac:picMkLst>
            <pc:docMk/>
            <pc:sldMk cId="4143967219" sldId="258"/>
            <ac:picMk id="4" creationId="{BA4EFEDE-0039-41CD-B1D6-37668BDCA0C6}"/>
          </ac:picMkLst>
        </pc:picChg>
      </pc:sldChg>
      <pc:sldChg chg="delSp modTransition modAnim">
        <pc:chgData name="Fleming, Kimberly" userId="c8a43280-8b94-4d26-a142-d119749242c7" providerId="ADAL" clId="{3029918B-BEEF-4426-AB3E-4919205A6FD7}" dt="2020-10-19T18:14:30.423" v="6"/>
        <pc:sldMkLst>
          <pc:docMk/>
          <pc:sldMk cId="1469937352" sldId="259"/>
        </pc:sldMkLst>
        <pc:picChg chg="del">
          <ac:chgData name="Fleming, Kimberly" userId="c8a43280-8b94-4d26-a142-d119749242c7" providerId="ADAL" clId="{3029918B-BEEF-4426-AB3E-4919205A6FD7}" dt="2020-10-19T18:14:30.423" v="6"/>
          <ac:picMkLst>
            <pc:docMk/>
            <pc:sldMk cId="1469937352" sldId="259"/>
            <ac:picMk id="4" creationId="{498D4926-5EF4-431A-85C5-1A67C3E79F55}"/>
          </ac:picMkLst>
        </pc:picChg>
      </pc:sldChg>
      <pc:sldChg chg="delSp modTransition modAnim">
        <pc:chgData name="Fleming, Kimberly" userId="c8a43280-8b94-4d26-a142-d119749242c7" providerId="ADAL" clId="{3029918B-BEEF-4426-AB3E-4919205A6FD7}" dt="2020-10-19T18:14:30.423" v="6"/>
        <pc:sldMkLst>
          <pc:docMk/>
          <pc:sldMk cId="2595087462" sldId="260"/>
        </pc:sldMkLst>
        <pc:picChg chg="del">
          <ac:chgData name="Fleming, Kimberly" userId="c8a43280-8b94-4d26-a142-d119749242c7" providerId="ADAL" clId="{3029918B-BEEF-4426-AB3E-4919205A6FD7}" dt="2020-10-19T18:14:30.423" v="6"/>
          <ac:picMkLst>
            <pc:docMk/>
            <pc:sldMk cId="2595087462" sldId="260"/>
            <ac:picMk id="4" creationId="{616C0070-A9B9-4ADC-8F53-931466042EF0}"/>
          </ac:picMkLst>
        </pc:picChg>
      </pc:sldChg>
    </pc:docChg>
  </pc:docChgLst>
  <pc:docChgLst>
    <pc:chgData name="Benjamin Oren Goldman" userId="08e758f7-bd42-41f6-893e-36b5b1683145" providerId="ADAL" clId="{EA9847D8-2A8B-864F-9512-B0741FCC60E6}"/>
    <pc:docChg chg="custSel modSld">
      <pc:chgData name="Benjamin Oren Goldman" userId="08e758f7-bd42-41f6-893e-36b5b1683145" providerId="ADAL" clId="{EA9847D8-2A8B-864F-9512-B0741FCC60E6}" dt="2020-10-21T16:33:21.809" v="246" actId="20577"/>
      <pc:docMkLst>
        <pc:docMk/>
      </pc:docMkLst>
      <pc:sldChg chg="addSp delSp modSp mod modTransition delAnim modAnim">
        <pc:chgData name="Benjamin Oren Goldman" userId="08e758f7-bd42-41f6-893e-36b5b1683145" providerId="ADAL" clId="{EA9847D8-2A8B-864F-9512-B0741FCC60E6}" dt="2020-10-21T16:33:21.809" v="246" actId="20577"/>
        <pc:sldMkLst>
          <pc:docMk/>
          <pc:sldMk cId="1841645086" sldId="256"/>
        </pc:sldMkLst>
        <pc:spChg chg="mod">
          <ac:chgData name="Benjamin Oren Goldman" userId="08e758f7-bd42-41f6-893e-36b5b1683145" providerId="ADAL" clId="{EA9847D8-2A8B-864F-9512-B0741FCC60E6}" dt="2020-10-21T16:33:21.809" v="246" actId="20577"/>
          <ac:spMkLst>
            <pc:docMk/>
            <pc:sldMk cId="1841645086" sldId="256"/>
            <ac:spMk id="3" creationId="{EA1788B1-548B-4120-B934-C16E66B7C6E5}"/>
          </ac:spMkLst>
        </pc:spChg>
        <pc:picChg chg="add del mod">
          <ac:chgData name="Benjamin Oren Goldman" userId="08e758f7-bd42-41f6-893e-36b5b1683145" providerId="ADAL" clId="{EA9847D8-2A8B-864F-9512-B0741FCC60E6}" dt="2020-10-21T12:32:26.078" v="1"/>
          <ac:picMkLst>
            <pc:docMk/>
            <pc:sldMk cId="1841645086" sldId="256"/>
            <ac:picMk id="4" creationId="{DC267811-8F63-414C-9B85-E717A8DC8CD2}"/>
          </ac:picMkLst>
        </pc:picChg>
        <pc:picChg chg="add del mod">
          <ac:chgData name="Benjamin Oren Goldman" userId="08e758f7-bd42-41f6-893e-36b5b1683145" providerId="ADAL" clId="{EA9847D8-2A8B-864F-9512-B0741FCC60E6}" dt="2020-10-21T12:35:33.261" v="3"/>
          <ac:picMkLst>
            <pc:docMk/>
            <pc:sldMk cId="1841645086" sldId="256"/>
            <ac:picMk id="5" creationId="{8A566115-8550-5145-9E3A-D339F2D4793D}"/>
          </ac:picMkLst>
        </pc:picChg>
        <pc:picChg chg="add del mod">
          <ac:chgData name="Benjamin Oren Goldman" userId="08e758f7-bd42-41f6-893e-36b5b1683145" providerId="ADAL" clId="{EA9847D8-2A8B-864F-9512-B0741FCC60E6}" dt="2020-10-21T12:35:49.966" v="4"/>
          <ac:picMkLst>
            <pc:docMk/>
            <pc:sldMk cId="1841645086" sldId="256"/>
            <ac:picMk id="6" creationId="{613C4683-E3A0-1940-980E-29B95993FD9A}"/>
          </ac:picMkLst>
        </pc:picChg>
        <pc:picChg chg="add del mod">
          <ac:chgData name="Benjamin Oren Goldman" userId="08e758f7-bd42-41f6-893e-36b5b1683145" providerId="ADAL" clId="{EA9847D8-2A8B-864F-9512-B0741FCC60E6}" dt="2020-10-21T12:36:22.852" v="6"/>
          <ac:picMkLst>
            <pc:docMk/>
            <pc:sldMk cId="1841645086" sldId="256"/>
            <ac:picMk id="7" creationId="{91C49E8D-4777-944B-9003-4B5B251E8AF4}"/>
          </ac:picMkLst>
        </pc:picChg>
        <pc:picChg chg="add del mod">
          <ac:chgData name="Benjamin Oren Goldman" userId="08e758f7-bd42-41f6-893e-36b5b1683145" providerId="ADAL" clId="{EA9847D8-2A8B-864F-9512-B0741FCC60E6}" dt="2020-10-21T16:22:37.421" v="8" actId="478"/>
          <ac:picMkLst>
            <pc:docMk/>
            <pc:sldMk cId="1841645086" sldId="256"/>
            <ac:picMk id="8" creationId="{C013ACC9-8311-BC48-9DCF-8E7476FDB162}"/>
          </ac:picMkLst>
        </pc:picChg>
      </pc:sldChg>
      <pc:sldChg chg="modSp mod modTransition">
        <pc:chgData name="Benjamin Oren Goldman" userId="08e758f7-bd42-41f6-893e-36b5b1683145" providerId="ADAL" clId="{EA9847D8-2A8B-864F-9512-B0741FCC60E6}" dt="2020-10-21T16:33:19.369" v="245" actId="20577"/>
        <pc:sldMkLst>
          <pc:docMk/>
          <pc:sldMk cId="3372955289" sldId="257"/>
        </pc:sldMkLst>
        <pc:spChg chg="mod">
          <ac:chgData name="Benjamin Oren Goldman" userId="08e758f7-bd42-41f6-893e-36b5b1683145" providerId="ADAL" clId="{EA9847D8-2A8B-864F-9512-B0741FCC60E6}" dt="2020-10-21T16:33:19.369" v="245" actId="20577"/>
          <ac:spMkLst>
            <pc:docMk/>
            <pc:sldMk cId="3372955289" sldId="257"/>
            <ac:spMk id="3" creationId="{833E5B35-E788-46AC-93C7-85A352EB83C3}"/>
          </ac:spMkLst>
        </pc:spChg>
      </pc:sldChg>
      <pc:sldChg chg="modSp mod modTransition">
        <pc:chgData name="Benjamin Oren Goldman" userId="08e758f7-bd42-41f6-893e-36b5b1683145" providerId="ADAL" clId="{EA9847D8-2A8B-864F-9512-B0741FCC60E6}" dt="2020-10-21T16:33:16.964" v="244" actId="20577"/>
        <pc:sldMkLst>
          <pc:docMk/>
          <pc:sldMk cId="4143967219" sldId="258"/>
        </pc:sldMkLst>
        <pc:spChg chg="mod">
          <ac:chgData name="Benjamin Oren Goldman" userId="08e758f7-bd42-41f6-893e-36b5b1683145" providerId="ADAL" clId="{EA9847D8-2A8B-864F-9512-B0741FCC60E6}" dt="2020-10-21T16:33:16.964" v="244" actId="20577"/>
          <ac:spMkLst>
            <pc:docMk/>
            <pc:sldMk cId="4143967219" sldId="258"/>
            <ac:spMk id="3" creationId="{401A46DE-D45D-4095-AD80-097E51CA93DD}"/>
          </ac:spMkLst>
        </pc:spChg>
      </pc:sldChg>
      <pc:sldChg chg="modSp mod modTransition">
        <pc:chgData name="Benjamin Oren Goldman" userId="08e758f7-bd42-41f6-893e-36b5b1683145" providerId="ADAL" clId="{EA9847D8-2A8B-864F-9512-B0741FCC60E6}" dt="2020-10-21T16:33:13.035" v="242" actId="20577"/>
        <pc:sldMkLst>
          <pc:docMk/>
          <pc:sldMk cId="1469937352" sldId="259"/>
        </pc:sldMkLst>
        <pc:spChg chg="mod">
          <ac:chgData name="Benjamin Oren Goldman" userId="08e758f7-bd42-41f6-893e-36b5b1683145" providerId="ADAL" clId="{EA9847D8-2A8B-864F-9512-B0741FCC60E6}" dt="2020-10-21T16:33:13.035" v="242" actId="20577"/>
          <ac:spMkLst>
            <pc:docMk/>
            <pc:sldMk cId="1469937352" sldId="259"/>
            <ac:spMk id="3" creationId="{56D4CD69-952A-4B17-B063-A03B61B68D1D}"/>
          </ac:spMkLst>
        </pc:spChg>
      </pc:sldChg>
      <pc:sldChg chg="modSp mod modTransition">
        <pc:chgData name="Benjamin Oren Goldman" userId="08e758f7-bd42-41f6-893e-36b5b1683145" providerId="ADAL" clId="{EA9847D8-2A8B-864F-9512-B0741FCC60E6}" dt="2020-10-21T16:33:15.239" v="243" actId="20577"/>
        <pc:sldMkLst>
          <pc:docMk/>
          <pc:sldMk cId="2595087462" sldId="260"/>
        </pc:sldMkLst>
        <pc:spChg chg="mod">
          <ac:chgData name="Benjamin Oren Goldman" userId="08e758f7-bd42-41f6-893e-36b5b1683145" providerId="ADAL" clId="{EA9847D8-2A8B-864F-9512-B0741FCC60E6}" dt="2020-10-21T16:33:15.239" v="243" actId="20577"/>
          <ac:spMkLst>
            <pc:docMk/>
            <pc:sldMk cId="2595087462" sldId="260"/>
            <ac:spMk id="3" creationId="{41400836-A4A0-4439-8F97-6469B71ADA1C}"/>
          </ac:spMkLst>
        </pc:spChg>
      </pc:sldChg>
    </pc:docChg>
  </pc:docChgLst>
  <pc:docChgLst>
    <pc:chgData name="Fleming, Kimberly" userId="c8a43280-8b94-4d26-a142-d119749242c7" providerId="ADAL" clId="{AEE38FB6-DFAD-4CD2-A925-EC2E9A2D8293}"/>
    <pc:docChg chg="modSld">
      <pc:chgData name="Fleming, Kimberly" userId="c8a43280-8b94-4d26-a142-d119749242c7" providerId="ADAL" clId="{AEE38FB6-DFAD-4CD2-A925-EC2E9A2D8293}" dt="2020-10-19T00:31:21.683" v="0"/>
      <pc:docMkLst>
        <pc:docMk/>
      </pc:docMkLst>
      <pc:sldChg chg="addSp modSp">
        <pc:chgData name="Fleming, Kimberly" userId="c8a43280-8b94-4d26-a142-d119749242c7" providerId="ADAL" clId="{AEE38FB6-DFAD-4CD2-A925-EC2E9A2D8293}" dt="2020-10-19T00:31:21.683" v="0"/>
        <pc:sldMkLst>
          <pc:docMk/>
          <pc:sldMk cId="1841645086" sldId="256"/>
        </pc:sldMkLst>
        <pc:picChg chg="add mod">
          <ac:chgData name="Fleming, Kimberly" userId="c8a43280-8b94-4d26-a142-d119749242c7" providerId="ADAL" clId="{AEE38FB6-DFAD-4CD2-A925-EC2E9A2D8293}" dt="2020-10-19T00:31:21.683" v="0"/>
          <ac:picMkLst>
            <pc:docMk/>
            <pc:sldMk cId="1841645086" sldId="256"/>
            <ac:picMk id="4" creationId="{2393E4A4-E87D-44A6-9F49-9D2474D21C0F}"/>
          </ac:picMkLst>
        </pc:picChg>
      </pc:sldChg>
      <pc:sldChg chg="addSp modSp">
        <pc:chgData name="Fleming, Kimberly" userId="c8a43280-8b94-4d26-a142-d119749242c7" providerId="ADAL" clId="{AEE38FB6-DFAD-4CD2-A925-EC2E9A2D8293}" dt="2020-10-19T00:31:21.683" v="0"/>
        <pc:sldMkLst>
          <pc:docMk/>
          <pc:sldMk cId="3372955289" sldId="257"/>
        </pc:sldMkLst>
        <pc:picChg chg="add mod">
          <ac:chgData name="Fleming, Kimberly" userId="c8a43280-8b94-4d26-a142-d119749242c7" providerId="ADAL" clId="{AEE38FB6-DFAD-4CD2-A925-EC2E9A2D8293}" dt="2020-10-19T00:31:21.683" v="0"/>
          <ac:picMkLst>
            <pc:docMk/>
            <pc:sldMk cId="3372955289" sldId="257"/>
            <ac:picMk id="4" creationId="{98C9F54E-270F-472F-A06F-70821000B35F}"/>
          </ac:picMkLst>
        </pc:picChg>
      </pc:sldChg>
      <pc:sldChg chg="addSp modSp">
        <pc:chgData name="Fleming, Kimberly" userId="c8a43280-8b94-4d26-a142-d119749242c7" providerId="ADAL" clId="{AEE38FB6-DFAD-4CD2-A925-EC2E9A2D8293}" dt="2020-10-19T00:31:21.683" v="0"/>
        <pc:sldMkLst>
          <pc:docMk/>
          <pc:sldMk cId="4143967219" sldId="258"/>
        </pc:sldMkLst>
        <pc:picChg chg="add mod">
          <ac:chgData name="Fleming, Kimberly" userId="c8a43280-8b94-4d26-a142-d119749242c7" providerId="ADAL" clId="{AEE38FB6-DFAD-4CD2-A925-EC2E9A2D8293}" dt="2020-10-19T00:31:21.683" v="0"/>
          <ac:picMkLst>
            <pc:docMk/>
            <pc:sldMk cId="4143967219" sldId="258"/>
            <ac:picMk id="4" creationId="{BA4EFEDE-0039-41CD-B1D6-37668BDCA0C6}"/>
          </ac:picMkLst>
        </pc:picChg>
      </pc:sldChg>
      <pc:sldChg chg="addSp modSp">
        <pc:chgData name="Fleming, Kimberly" userId="c8a43280-8b94-4d26-a142-d119749242c7" providerId="ADAL" clId="{AEE38FB6-DFAD-4CD2-A925-EC2E9A2D8293}" dt="2020-10-19T00:31:21.683" v="0"/>
        <pc:sldMkLst>
          <pc:docMk/>
          <pc:sldMk cId="1469937352" sldId="259"/>
        </pc:sldMkLst>
        <pc:picChg chg="add mod">
          <ac:chgData name="Fleming, Kimberly" userId="c8a43280-8b94-4d26-a142-d119749242c7" providerId="ADAL" clId="{AEE38FB6-DFAD-4CD2-A925-EC2E9A2D8293}" dt="2020-10-19T00:31:21.683" v="0"/>
          <ac:picMkLst>
            <pc:docMk/>
            <pc:sldMk cId="1469937352" sldId="259"/>
            <ac:picMk id="4" creationId="{498D4926-5EF4-431A-85C5-1A67C3E79F55}"/>
          </ac:picMkLst>
        </pc:picChg>
      </pc:sldChg>
      <pc:sldChg chg="addSp modSp">
        <pc:chgData name="Fleming, Kimberly" userId="c8a43280-8b94-4d26-a142-d119749242c7" providerId="ADAL" clId="{AEE38FB6-DFAD-4CD2-A925-EC2E9A2D8293}" dt="2020-10-19T00:31:21.683" v="0"/>
        <pc:sldMkLst>
          <pc:docMk/>
          <pc:sldMk cId="2595087462" sldId="260"/>
        </pc:sldMkLst>
        <pc:picChg chg="add mod">
          <ac:chgData name="Fleming, Kimberly" userId="c8a43280-8b94-4d26-a142-d119749242c7" providerId="ADAL" clId="{AEE38FB6-DFAD-4CD2-A925-EC2E9A2D8293}" dt="2020-10-19T00:31:21.683" v="0"/>
          <ac:picMkLst>
            <pc:docMk/>
            <pc:sldMk cId="2595087462" sldId="260"/>
            <ac:picMk id="4" creationId="{616C0070-A9B9-4ADC-8F53-931466042E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69146-BC3B-DC47-B9AA-457FB1FAFF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5E7B-1CA7-F246-A6EF-FFB18C1C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F5E7B-1CA7-F246-A6EF-FFB18C1C4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C484-811D-43B5-8741-A38E9154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F1ADE-F136-47D3-8811-F373F53E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5445-5770-4585-8B66-C2D9BE5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687-FF76-471B-B27A-46042F83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2FE7-5878-491B-8CAD-D70BC8E0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37B1-C456-4EC9-BD6D-50883860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33DA-9BF3-4FEB-B563-48176491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DAA6-794D-4FE2-9648-3342C718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9F1C-0450-4198-8621-763DC1F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C609-2E31-426D-A0AF-781FAE56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8C04-209D-4219-A6AA-4E1743C97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54CC4-5F1D-4015-BC7A-55C0C160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07B5-881C-4901-8F5C-128CACDD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D90D-2E18-4D03-BAB6-A5878B1B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1B07-E714-4D0C-AFAC-D6E823DC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FDF-6C13-4B8E-A1C3-1C14AAC4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9BA-D512-4AD1-9DFE-4344A072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5B60-4E03-4926-AC0B-FCECBC5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2874-B0C8-4B6B-B65A-C6B0647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6A30-E010-45AA-945D-8E66FF5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5051-AC67-401D-8697-B575A80E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9219-5856-44E7-A76E-01AB10CB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960D-7629-465C-A3B1-1B7B40DD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EA2E-0958-4B50-A2F3-CE70B709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68DB-8F31-49FC-A6FD-1ED37FC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3EB7-D302-4A5D-A5D3-AB76BAC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74F5-E426-4BE6-915D-5D517118F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CA3F-B48E-4CD4-91FB-4748DC2DB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203F8-B8F1-4549-AE41-BC92EF65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CE97-92C6-47AC-9CF8-FCAF385D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FC31-62EB-450A-AD25-469FD7C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B712-E723-404C-A4CC-5436993A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8B51A-5CB9-4609-9D73-FDEA20EC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A293-C06D-4D51-92FC-F30FEC4B4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4180-B3CD-48A1-8F80-E20B964C3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4281-38ED-4EFD-9DE2-049D322EB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CA393-C7FE-474C-B7E1-D6BBCFBB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61077-11ED-4EDC-AB80-F517BC2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5C8D6-3771-480D-A2CE-11C7EDCC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616-8C37-467E-9052-4D99026E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9BDF0-7A7E-4A07-A6F2-BD3ED3A4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5504D-C9CB-422D-A3B7-E76A5CF5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3880-041B-4EEC-8E20-A73F460A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C3DF7-AD94-4D55-8F7B-EFE1D5FE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2497-C8BF-4EE0-8185-4AF81A68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DE1C-7AB4-4B27-AB17-0C035DB2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B6CD-CB03-4640-81C6-980F1348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3025-0088-42B4-8536-0DE6A38B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0CAB-1F4D-4D6D-839C-0DE821023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8E61-0EBE-4B46-9544-2BC5661E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F3C5-BC32-4858-A9F8-7CF5D0D9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C072-AC9F-465B-AF89-AE471DB0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C9C4-E156-4AA9-8337-883D5C4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F8F40-804A-4DA3-8EA8-301E6FC5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125E-949E-4828-921D-B77C822C6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BFC8-6D36-41CC-B056-8E8DE5C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1F86-37C1-468E-9CF1-490490B8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25B2-6F66-4AB8-AF86-4FE2BCB8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ADB28-54CF-469A-A8F7-EF68BA30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26920-B70D-4941-A60F-39E15C60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E9CD-8AE9-4850-96CA-9A84CE75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D9DC-83F8-4B29-97AE-07BD999165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4577-3AD0-4AB3-8811-68C4ED8D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BCFE-06C7-4361-88D9-802F31D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9A25-8EF7-45D2-9FC6-9E7D67B9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92DE-1205-4C6D-BE2F-0A8B5EADA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Recording PowerPoint </a:t>
            </a:r>
            <a:br>
              <a:rPr lang="en-US" dirty="0"/>
            </a:br>
            <a:r>
              <a:rPr lang="en-US" dirty="0"/>
              <a:t>as a video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788B1-548B-4120-B934-C16E66B7C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7194"/>
            <a:ext cx="9144000" cy="1655762"/>
          </a:xfrm>
        </p:spPr>
        <p:txBody>
          <a:bodyPr/>
          <a:lstStyle/>
          <a:p>
            <a:r>
              <a:rPr lang="en-US" dirty="0"/>
              <a:t>Ben Goldman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4"/>
    </mc:Choice>
    <mc:Fallback xmlns="">
      <p:transition spd="slow" advTm="131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D2A-12CE-4920-8CFD-BBB9819A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5B35-E788-46AC-93C7-85A352EB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Benjamin Goldman</a:t>
            </a:r>
          </a:p>
          <a:p>
            <a:r>
              <a:rPr lang="en-US" sz="3200" dirty="0"/>
              <a:t>Sophomore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1E4-BBA7-4187-8C09-8F05D5A6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46DE-D45D-4095-AD80-097E51CA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Impact of global warming on El Niño intensity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39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6850-6B11-4340-A972-3E182B97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0836-A4A0-4439-8F97-6469B71A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enjoy running, biking, and hiking</a:t>
            </a:r>
          </a:p>
          <a:p>
            <a:r>
              <a:rPr lang="en-US" sz="3200" dirty="0"/>
              <a:t>I also like computer science and landscape photography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50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6A2-AFB7-4D9F-A926-00D0B16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CD69-952A-4B17-B063-A03B61B6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“Thank you for listening”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993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Recording PowerPoint  as a video file</vt:lpstr>
      <vt:lpstr>Introduction</vt:lpstr>
      <vt:lpstr>Your research</vt:lpstr>
      <vt:lpstr>Personal interests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PowerPoint  as a video file</dc:title>
  <dc:creator>Fleming, Kimberly</dc:creator>
  <cp:lastModifiedBy>Benjamin Oren Goldman</cp:lastModifiedBy>
  <cp:revision>1</cp:revision>
  <dcterms:created xsi:type="dcterms:W3CDTF">2020-10-18T23:25:26Z</dcterms:created>
  <dcterms:modified xsi:type="dcterms:W3CDTF">2020-10-21T16:36:32Z</dcterms:modified>
</cp:coreProperties>
</file>