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CEIS110</a:t>
            </a:r>
            <a:br>
              <a:rPr lang="en-US" dirty="0"/>
            </a:br>
            <a:r>
              <a:rPr lang="en-US" dirty="0"/>
              <a:t>Module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Querying the database with SQL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184716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 to retrieve all columns</a:t>
                      </a:r>
                      <a:r>
                        <a:rPr lang="en-US" baseline="0" dirty="0"/>
                        <a:t> and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query and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 to retrieve lowest</a:t>
                      </a:r>
                      <a:r>
                        <a:rPr lang="en-US" baseline="0" dirty="0"/>
                        <a:t> and highest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query</a:t>
                      </a:r>
                      <a:r>
                        <a:rPr lang="en-US" baseline="0" dirty="0"/>
                        <a:t> and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3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 to find all Clear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query and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6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87425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Query to retrieve all columns and all rows (Screenshot)</a:t>
            </a:r>
          </a:p>
        </p:txBody>
      </p:sp>
      <p:pic>
        <p:nvPicPr>
          <p:cNvPr id="8" name="Picture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B4221F2-6CFB-3D48-BBBB-6C88FC976D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44" y="2587625"/>
            <a:ext cx="10561638" cy="415954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3163" y="181840"/>
            <a:ext cx="6294437" cy="2285136"/>
          </a:xfrm>
        </p:spPr>
        <p:txBody>
          <a:bodyPr/>
          <a:lstStyle/>
          <a:p>
            <a:r>
              <a:rPr lang="en-US" dirty="0"/>
              <a:t>Screenshot of SQL query command and results</a:t>
            </a:r>
          </a:p>
          <a:p>
            <a:r>
              <a:rPr lang="en-US" dirty="0"/>
              <a:t>Note that for Module 4 I cloned my changes that I pushed up from my Windows machine from Module 3 and from my main branch, I switched over to “</a:t>
            </a:r>
            <a:r>
              <a:rPr lang="en-US" dirty="0" err="1"/>
              <a:t>macBranch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273841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Query to retrieve lowest and highest temperatures</a:t>
            </a:r>
            <a:br>
              <a:rPr lang="en-US" sz="4400" dirty="0"/>
            </a:br>
            <a:r>
              <a:rPr lang="en-US" sz="4400" dirty="0"/>
              <a:t>(Screenshot)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BA312DA-4546-6144-96C0-26E0B604A0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50852"/>
            <a:ext cx="10523137" cy="54502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848668"/>
            <a:ext cx="3932237" cy="2020319"/>
          </a:xfrm>
        </p:spPr>
        <p:txBody>
          <a:bodyPr/>
          <a:lstStyle/>
          <a:p>
            <a:r>
              <a:rPr lang="en-US" dirty="0"/>
              <a:t>Screenshot of SQL query command and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6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2738414"/>
          </a:xfrm>
        </p:spPr>
        <p:txBody>
          <a:bodyPr>
            <a:normAutofit/>
          </a:bodyPr>
          <a:lstStyle/>
          <a:p>
            <a:r>
              <a:rPr lang="en-US" sz="4400" dirty="0"/>
              <a:t>Query to retrieve </a:t>
            </a:r>
            <a:r>
              <a:rPr lang="en-US" sz="4400"/>
              <a:t>all clear days</a:t>
            </a:r>
            <a:br>
              <a:rPr lang="en-US" sz="4400" dirty="0"/>
            </a:br>
            <a:r>
              <a:rPr lang="en-US" sz="4400" dirty="0"/>
              <a:t>(Screenshot)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3D80517-C6D0-CC43-AE74-B5187A49C5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541327"/>
            <a:ext cx="10688540" cy="53549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848668"/>
            <a:ext cx="3932237" cy="2020319"/>
          </a:xfrm>
        </p:spPr>
        <p:txBody>
          <a:bodyPr/>
          <a:lstStyle/>
          <a:p>
            <a:r>
              <a:rPr lang="en-US" dirty="0"/>
              <a:t>Screenshot of SQL query command and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0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B5B5B0-4290-47B0-A51A-0D4B140FA2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CB24D4-ABB2-476A-8110-10817B07BB5D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b8820432-3450-4e09-b17f-565094e588be"/>
    <ds:schemaRef ds:uri="b7b956fb-0613-46b7-a92d-14c47de7bd00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BDCA7BF-15D3-438D-B5F4-ED906F7B04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140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CEIS110 Module 4</vt:lpstr>
      <vt:lpstr>Rubric</vt:lpstr>
      <vt:lpstr>Query to retrieve all columns and all rows (Screenshot)</vt:lpstr>
      <vt:lpstr>Query to retrieve lowest and highest temperatures (Screenshot)</vt:lpstr>
      <vt:lpstr>Query to retrieve all clear days (Screenshot)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ben hill</cp:lastModifiedBy>
  <cp:revision>17</cp:revision>
  <dcterms:created xsi:type="dcterms:W3CDTF">2018-12-20T22:43:36Z</dcterms:created>
  <dcterms:modified xsi:type="dcterms:W3CDTF">2022-03-21T23:57:27Z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