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D2ABC-447E-41BD-BFDF-D8D265794927}" v="8" dt="2022-03-17T02:32:35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hill" userId="46dfe6152578e882" providerId="LiveId" clId="{DB7D2ABC-447E-41BD-BFDF-D8D265794927}"/>
    <pc:docChg chg="modSld">
      <pc:chgData name="ben hill" userId="46dfe6152578e882" providerId="LiveId" clId="{DB7D2ABC-447E-41BD-BFDF-D8D265794927}" dt="2022-03-17T02:32:52.355" v="59" actId="1076"/>
      <pc:docMkLst>
        <pc:docMk/>
      </pc:docMkLst>
      <pc:sldChg chg="addSp delSp modSp mod">
        <pc:chgData name="ben hill" userId="46dfe6152578e882" providerId="LiveId" clId="{DB7D2ABC-447E-41BD-BFDF-D8D265794927}" dt="2022-03-17T02:06:24.449" v="42" actId="1076"/>
        <pc:sldMkLst>
          <pc:docMk/>
          <pc:sldMk cId="3064618537" sldId="257"/>
        </pc:sldMkLst>
        <pc:spChg chg="del">
          <ac:chgData name="ben hill" userId="46dfe6152578e882" providerId="LiveId" clId="{DB7D2ABC-447E-41BD-BFDF-D8D265794927}" dt="2022-03-17T02:04:58.171" v="28" actId="931"/>
          <ac:spMkLst>
            <pc:docMk/>
            <pc:sldMk cId="3064618537" sldId="257"/>
            <ac:spMk id="6" creationId="{172CC557-5E48-4CB0-8713-624D23439B6B}"/>
          </ac:spMkLst>
        </pc:spChg>
        <pc:spChg chg="mod">
          <ac:chgData name="ben hill" userId="46dfe6152578e882" providerId="LiveId" clId="{DB7D2ABC-447E-41BD-BFDF-D8D265794927}" dt="2022-03-17T02:03:27.975" v="27" actId="20577"/>
          <ac:spMkLst>
            <pc:docMk/>
            <pc:sldMk cId="3064618537" sldId="257"/>
            <ac:spMk id="7" creationId="{FADDAB32-E602-42AB-85E5-81A683738955}"/>
          </ac:spMkLst>
        </pc:spChg>
        <pc:picChg chg="add mod">
          <ac:chgData name="ben hill" userId="46dfe6152578e882" providerId="LiveId" clId="{DB7D2ABC-447E-41BD-BFDF-D8D265794927}" dt="2022-03-17T02:06:24.449" v="42" actId="1076"/>
          <ac:picMkLst>
            <pc:docMk/>
            <pc:sldMk cId="3064618537" sldId="257"/>
            <ac:picMk id="4" creationId="{B8D4C828-62FA-4CD8-95B3-68518B9B5C6F}"/>
          </ac:picMkLst>
        </pc:picChg>
      </pc:sldChg>
      <pc:sldChg chg="addSp delSp modSp mod">
        <pc:chgData name="ben hill" userId="46dfe6152578e882" providerId="LiveId" clId="{DB7D2ABC-447E-41BD-BFDF-D8D265794927}" dt="2022-03-17T02:30:54.971" v="51" actId="14100"/>
        <pc:sldMkLst>
          <pc:docMk/>
          <pc:sldMk cId="1857308462" sldId="258"/>
        </pc:sldMkLst>
        <pc:spChg chg="del">
          <ac:chgData name="ben hill" userId="46dfe6152578e882" providerId="LiveId" clId="{DB7D2ABC-447E-41BD-BFDF-D8D265794927}" dt="2022-03-17T02:30:16.403" v="43" actId="931"/>
          <ac:spMkLst>
            <pc:docMk/>
            <pc:sldMk cId="1857308462" sldId="258"/>
            <ac:spMk id="6" creationId="{F474601B-6A6B-46B6-8E6F-B030DD2A7681}"/>
          </ac:spMkLst>
        </pc:spChg>
        <pc:picChg chg="add mod">
          <ac:chgData name="ben hill" userId="46dfe6152578e882" providerId="LiveId" clId="{DB7D2ABC-447E-41BD-BFDF-D8D265794927}" dt="2022-03-17T02:30:54.971" v="51" actId="14100"/>
          <ac:picMkLst>
            <pc:docMk/>
            <pc:sldMk cId="1857308462" sldId="258"/>
            <ac:picMk id="4" creationId="{B4D7CC22-3166-4D91-BD82-B3FE1EEE044D}"/>
          </ac:picMkLst>
        </pc:picChg>
      </pc:sldChg>
      <pc:sldChg chg="addSp delSp modSp mod">
        <pc:chgData name="ben hill" userId="46dfe6152578e882" providerId="LiveId" clId="{DB7D2ABC-447E-41BD-BFDF-D8D265794927}" dt="2022-03-17T02:32:52.355" v="59" actId="1076"/>
        <pc:sldMkLst>
          <pc:docMk/>
          <pc:sldMk cId="1523681382" sldId="260"/>
        </pc:sldMkLst>
        <pc:spChg chg="del">
          <ac:chgData name="ben hill" userId="46dfe6152578e882" providerId="LiveId" clId="{DB7D2ABC-447E-41BD-BFDF-D8D265794927}" dt="2022-03-17T02:32:15.873" v="52" actId="931"/>
          <ac:spMkLst>
            <pc:docMk/>
            <pc:sldMk cId="1523681382" sldId="260"/>
            <ac:spMk id="6" creationId="{F474601B-6A6B-46B6-8E6F-B030DD2A7681}"/>
          </ac:spMkLst>
        </pc:spChg>
        <pc:picChg chg="add mod">
          <ac:chgData name="ben hill" userId="46dfe6152578e882" providerId="LiveId" clId="{DB7D2ABC-447E-41BD-BFDF-D8D265794927}" dt="2022-03-17T02:32:52.355" v="59" actId="1076"/>
          <ac:picMkLst>
            <pc:docMk/>
            <pc:sldMk cId="1523681382" sldId="260"/>
            <ac:picMk id="4" creationId="{35E55CD9-190B-42C9-8988-E6A137F337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Downloading weather data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309224"/>
              </p:ext>
            </p:extLst>
          </p:nvPr>
        </p:nvGraphicFramePr>
        <p:xfrm>
          <a:off x="838200" y="1825625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0673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359727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code in </a:t>
                      </a:r>
                      <a:r>
                        <a:rPr lang="en-US" dirty="0" err="1"/>
                        <a:t>Spyder</a:t>
                      </a:r>
                      <a:r>
                        <a:rPr lang="en-US" dirty="0"/>
                        <a:t> with your name, date, and 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Python</a:t>
                      </a:r>
                      <a:r>
                        <a:rPr lang="en-US" baseline="0" dirty="0"/>
                        <a:t> console showing program ran successfully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from</a:t>
                      </a:r>
                      <a:r>
                        <a:rPr lang="en-US" baseline="0" dirty="0"/>
                        <a:t> Windows Explorer showing database file was 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3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BuildWeatherDb.py Code (Screenshot)</a:t>
            </a:r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B8D4C828-62FA-4CD8-95B3-68518B9B5C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6" y="86217"/>
            <a:ext cx="5619750" cy="668556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code in Visual Studio Code</a:t>
            </a:r>
          </a:p>
          <a:p>
            <a:r>
              <a:rPr lang="en-US" dirty="0"/>
              <a:t>Must have your name and date in comments</a:t>
            </a:r>
          </a:p>
          <a:p>
            <a:r>
              <a:rPr lang="en-US" dirty="0"/>
              <a:t>Must have your zip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Console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B4D7CC22-3166-4D91-BD82-B3FE1EEE04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989012"/>
            <a:ext cx="7017898" cy="177075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program output in Python console showing program executed  successfully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Weather.db</a:t>
            </a:r>
            <a:r>
              <a:rPr lang="en-US" sz="4400" dirty="0"/>
              <a:t> File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35E55CD9-190B-42C9-8988-E6A137F337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8" y="2835681"/>
            <a:ext cx="11397743" cy="366201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Windows Explorer showing database file </a:t>
            </a:r>
            <a:r>
              <a:rPr lang="en-US" dirty="0" err="1"/>
              <a:t>Weather.db</a:t>
            </a:r>
            <a:r>
              <a:rPr lang="en-US" dirty="0"/>
              <a:t> was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8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F75148B0-3610-47C1-B689-C15652B922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558627-5E99-4219-8E7A-2A603E3CE4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9E2F3-3461-48AF-B978-BE9CA58C3CAE}">
  <ds:schemaRefs>
    <ds:schemaRef ds:uri="b7b956fb-0613-46b7-a92d-14c47de7bd00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b8820432-3450-4e09-b17f-565094e588b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CEIS110 Module 3</vt:lpstr>
      <vt:lpstr>Rubric</vt:lpstr>
      <vt:lpstr>BuildWeatherDb.py Code (Screenshot)</vt:lpstr>
      <vt:lpstr>Python Console (Screenshot)</vt:lpstr>
      <vt:lpstr>Weather.db File (Screenshot)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ben hill</cp:lastModifiedBy>
  <cp:revision>15</cp:revision>
  <dcterms:created xsi:type="dcterms:W3CDTF">2018-12-20T22:43:36Z</dcterms:created>
  <dcterms:modified xsi:type="dcterms:W3CDTF">2022-03-17T02:32:54Z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