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FFD1B-0838-4DEC-998B-430D1443A8CE}" v="7" dt="2022-12-22T21:45:51.025"/>
    <p1510:client id="{44A108B5-D022-4D8F-A96D-7D1922A4E3B6}" v="68" dt="2022-12-23T14:28:35.239"/>
    <p1510:client id="{5494A5E1-1565-48DD-961F-5B2AA561558B}" v="20" dt="2022-12-23T14:36:50.402"/>
    <p1510:client id="{A5FF3627-0DBC-467A-BE4F-19DFD0E5A32F}" v="2845" dt="2022-12-23T09:11:31.759"/>
    <p1510:client id="{D016B5E3-1441-4BFD-96BE-4756E2A38045}" v="78" dt="2022-12-22T17:14:22.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quier Benjamin" userId="64eef630-2480-4bc0-af7e-1bca8748de8f" providerId="ADAL" clId="{5494A5E1-1565-48DD-961F-5B2AA561558B}"/>
    <pc:docChg chg="modSld">
      <pc:chgData name="Pasquier Benjamin" userId="64eef630-2480-4bc0-af7e-1bca8748de8f" providerId="ADAL" clId="{5494A5E1-1565-48DD-961F-5B2AA561558B}" dt="2022-12-23T14:36:50.402" v="19" actId="20577"/>
      <pc:docMkLst>
        <pc:docMk/>
      </pc:docMkLst>
      <pc:sldChg chg="modNotesTx">
        <pc:chgData name="Pasquier Benjamin" userId="64eef630-2480-4bc0-af7e-1bca8748de8f" providerId="ADAL" clId="{5494A5E1-1565-48DD-961F-5B2AA561558B}" dt="2022-12-23T14:36:50.402" v="19" actId="20577"/>
        <pc:sldMkLst>
          <pc:docMk/>
          <pc:sldMk cId="4087177126" sldId="264"/>
        </pc:sldMkLst>
      </pc:sldChg>
      <pc:sldChg chg="addSp modSp">
        <pc:chgData name="Pasquier Benjamin" userId="64eef630-2480-4bc0-af7e-1bca8748de8f" providerId="ADAL" clId="{5494A5E1-1565-48DD-961F-5B2AA561558B}" dt="2022-12-23T14:30:41.535" v="17" actId="1076"/>
        <pc:sldMkLst>
          <pc:docMk/>
          <pc:sldMk cId="3701858593" sldId="276"/>
        </pc:sldMkLst>
        <pc:grpChg chg="add mod">
          <ac:chgData name="Pasquier Benjamin" userId="64eef630-2480-4bc0-af7e-1bca8748de8f" providerId="ADAL" clId="{5494A5E1-1565-48DD-961F-5B2AA561558B}" dt="2022-12-23T14:30:41.535" v="17" actId="1076"/>
          <ac:grpSpMkLst>
            <pc:docMk/>
            <pc:sldMk cId="3701858593" sldId="276"/>
            <ac:grpSpMk id="3" creationId="{EB620A33-B478-F856-D35B-FF421AA134B5}"/>
          </ac:grpSpMkLst>
        </pc:grpChg>
        <pc:picChg chg="add mod">
          <ac:chgData name="Pasquier Benjamin" userId="64eef630-2480-4bc0-af7e-1bca8748de8f" providerId="ADAL" clId="{5494A5E1-1565-48DD-961F-5B2AA561558B}" dt="2022-12-23T14:30:41.535" v="17" actId="1076"/>
          <ac:picMkLst>
            <pc:docMk/>
            <pc:sldMk cId="3701858593" sldId="276"/>
            <ac:picMk id="1026" creationId="{222419F1-9E45-186D-2F89-BD8A8BC94375}"/>
          </ac:picMkLst>
        </pc:picChg>
        <pc:picChg chg="add mod">
          <ac:chgData name="Pasquier Benjamin" userId="64eef630-2480-4bc0-af7e-1bca8748de8f" providerId="ADAL" clId="{5494A5E1-1565-48DD-961F-5B2AA561558B}" dt="2022-12-23T14:30:41.535" v="17" actId="1076"/>
          <ac:picMkLst>
            <pc:docMk/>
            <pc:sldMk cId="3701858593" sldId="276"/>
            <ac:picMk id="1028" creationId="{0FBDEC46-D595-A597-D19F-AC459E7F4F3C}"/>
          </ac:picMkLst>
        </pc:picChg>
      </pc:sldChg>
    </pc:docChg>
  </pc:docChgLst>
  <pc:docChgLst>
    <pc:chgData name="Pasquier Benjamin" userId="S::benjamin.pasquier1@hes-so.ch::64eef630-2480-4bc0-af7e-1bca8748de8f" providerId="AD" clId="Web-{44A108B5-D022-4D8F-A96D-7D1922A4E3B6}"/>
    <pc:docChg chg="addSld modSld">
      <pc:chgData name="Pasquier Benjamin" userId="S::benjamin.pasquier1@hes-so.ch::64eef630-2480-4bc0-af7e-1bca8748de8f" providerId="AD" clId="Web-{44A108B5-D022-4D8F-A96D-7D1922A4E3B6}" dt="2022-12-23T14:28:35.239" v="141"/>
      <pc:docMkLst>
        <pc:docMk/>
      </pc:docMkLst>
      <pc:sldChg chg="modSp modNotes">
        <pc:chgData name="Pasquier Benjamin" userId="S::benjamin.pasquier1@hes-so.ch::64eef630-2480-4bc0-af7e-1bca8748de8f" providerId="AD" clId="Web-{44A108B5-D022-4D8F-A96D-7D1922A4E3B6}" dt="2022-12-23T14:24:54.032" v="91"/>
        <pc:sldMkLst>
          <pc:docMk/>
          <pc:sldMk cId="2361432571" sldId="257"/>
        </pc:sldMkLst>
        <pc:spChg chg="mod">
          <ac:chgData name="Pasquier Benjamin" userId="S::benjamin.pasquier1@hes-so.ch::64eef630-2480-4bc0-af7e-1bca8748de8f" providerId="AD" clId="Web-{44A108B5-D022-4D8F-A96D-7D1922A4E3B6}" dt="2022-12-23T14:05:30.857" v="6" actId="20577"/>
          <ac:spMkLst>
            <pc:docMk/>
            <pc:sldMk cId="2361432571" sldId="257"/>
            <ac:spMk id="5" creationId="{425A1C46-9F62-85C7-C871-3C29B12BE39E}"/>
          </ac:spMkLst>
        </pc:spChg>
        <pc:spChg chg="mod">
          <ac:chgData name="Pasquier Benjamin" userId="S::benjamin.pasquier1@hes-so.ch::64eef630-2480-4bc0-af7e-1bca8748de8f" providerId="AD" clId="Web-{44A108B5-D022-4D8F-A96D-7D1922A4E3B6}" dt="2022-12-23T14:19:58.168" v="87" actId="20577"/>
          <ac:spMkLst>
            <pc:docMk/>
            <pc:sldMk cId="2361432571" sldId="257"/>
            <ac:spMk id="30" creationId="{F3247BA3-5902-27E0-C8BD-6B027F5A5AFA}"/>
          </ac:spMkLst>
        </pc:spChg>
      </pc:sldChg>
      <pc:sldChg chg="modNotes">
        <pc:chgData name="Pasquier Benjamin" userId="S::benjamin.pasquier1@hes-so.ch::64eef630-2480-4bc0-af7e-1bca8748de8f" providerId="AD" clId="Web-{44A108B5-D022-4D8F-A96D-7D1922A4E3B6}" dt="2022-12-23T14:11:04.800" v="78"/>
        <pc:sldMkLst>
          <pc:docMk/>
          <pc:sldMk cId="2531192339" sldId="258"/>
        </pc:sldMkLst>
      </pc:sldChg>
      <pc:sldChg chg="modNotes">
        <pc:chgData name="Pasquier Benjamin" userId="S::benjamin.pasquier1@hes-so.ch::64eef630-2480-4bc0-af7e-1bca8748de8f" providerId="AD" clId="Web-{44A108B5-D022-4D8F-A96D-7D1922A4E3B6}" dt="2022-12-23T14:12:43.192" v="82"/>
        <pc:sldMkLst>
          <pc:docMk/>
          <pc:sldMk cId="1712160368" sldId="260"/>
        </pc:sldMkLst>
      </pc:sldChg>
      <pc:sldChg chg="modNotes">
        <pc:chgData name="Pasquier Benjamin" userId="S::benjamin.pasquier1@hes-so.ch::64eef630-2480-4bc0-af7e-1bca8748de8f" providerId="AD" clId="Web-{44A108B5-D022-4D8F-A96D-7D1922A4E3B6}" dt="2022-12-23T14:17:02.306" v="84"/>
        <pc:sldMkLst>
          <pc:docMk/>
          <pc:sldMk cId="1204267370" sldId="262"/>
        </pc:sldMkLst>
      </pc:sldChg>
      <pc:sldChg chg="addSp delSp modSp add replId">
        <pc:chgData name="Pasquier Benjamin" userId="S::benjamin.pasquier1@hes-so.ch::64eef630-2480-4bc0-af7e-1bca8748de8f" providerId="AD" clId="Web-{44A108B5-D022-4D8F-A96D-7D1922A4E3B6}" dt="2022-12-23T14:28:35.239" v="141"/>
        <pc:sldMkLst>
          <pc:docMk/>
          <pc:sldMk cId="3701858593" sldId="276"/>
        </pc:sldMkLst>
        <pc:spChg chg="del">
          <ac:chgData name="Pasquier Benjamin" userId="S::benjamin.pasquier1@hes-so.ch::64eef630-2480-4bc0-af7e-1bca8748de8f" providerId="AD" clId="Web-{44A108B5-D022-4D8F-A96D-7D1922A4E3B6}" dt="2022-12-23T14:25:09.908" v="94"/>
          <ac:spMkLst>
            <pc:docMk/>
            <pc:sldMk cId="3701858593" sldId="276"/>
            <ac:spMk id="3" creationId="{A9CAA3FF-D24A-B906-0BDE-7B0DCFCB7E1C}"/>
          </ac:spMkLst>
        </pc:spChg>
        <pc:spChg chg="mod">
          <ac:chgData name="Pasquier Benjamin" userId="S::benjamin.pasquier1@hes-so.ch::64eef630-2480-4bc0-af7e-1bca8748de8f" providerId="AD" clId="Web-{44A108B5-D022-4D8F-A96D-7D1922A4E3B6}" dt="2022-12-23T14:26:27.659" v="129" actId="20577"/>
          <ac:spMkLst>
            <pc:docMk/>
            <pc:sldMk cId="3701858593" sldId="276"/>
            <ac:spMk id="11" creationId="{123CE6CF-D91B-D2E4-4DD4-CBF0694CCA01}"/>
          </ac:spMkLst>
        </pc:spChg>
        <pc:picChg chg="add del mod">
          <ac:chgData name="Pasquier Benjamin" userId="S::benjamin.pasquier1@hes-so.ch::64eef630-2480-4bc0-af7e-1bca8748de8f" providerId="AD" clId="Web-{44A108B5-D022-4D8F-A96D-7D1922A4E3B6}" dt="2022-12-23T14:28:13.895" v="135"/>
          <ac:picMkLst>
            <pc:docMk/>
            <pc:sldMk cId="3701858593" sldId="276"/>
            <ac:picMk id="4" creationId="{CD99D3DB-E04C-E106-F68E-7E155C0DA291}"/>
          </ac:picMkLst>
        </pc:picChg>
        <pc:picChg chg="add del mod">
          <ac:chgData name="Pasquier Benjamin" userId="S::benjamin.pasquier1@hes-so.ch::64eef630-2480-4bc0-af7e-1bca8748de8f" providerId="AD" clId="Web-{44A108B5-D022-4D8F-A96D-7D1922A4E3B6}" dt="2022-12-23T14:28:35.239" v="141"/>
          <ac:picMkLst>
            <pc:docMk/>
            <pc:sldMk cId="3701858593" sldId="276"/>
            <ac:picMk id="5" creationId="{E8BF2519-A18E-EB55-C4F1-AE90E99D89FF}"/>
          </ac:picMkLst>
        </pc:picChg>
        <pc:picChg chg="del">
          <ac:chgData name="Pasquier Benjamin" userId="S::benjamin.pasquier1@hes-so.ch::64eef630-2480-4bc0-af7e-1bca8748de8f" providerId="AD" clId="Web-{44A108B5-D022-4D8F-A96D-7D1922A4E3B6}" dt="2022-12-23T14:25:06.642" v="93"/>
          <ac:picMkLst>
            <pc:docMk/>
            <pc:sldMk cId="3701858593" sldId="276"/>
            <ac:picMk id="18434" creationId="{B420BCA7-4DCB-B9A8-81BD-46ED9AAF465C}"/>
          </ac:picMkLst>
        </pc:picChg>
      </pc:sldChg>
    </pc:docChg>
  </pc:docChgLst>
  <pc:docChgLst>
    <pc:chgData name="Pasquier Benjamin" userId="64eef630-2480-4bc0-af7e-1bca8748de8f" providerId="ADAL" clId="{A5FF3627-0DBC-467A-BE4F-19DFD0E5A32F}"/>
    <pc:docChg chg="undo custSel modSld">
      <pc:chgData name="Pasquier Benjamin" userId="64eef630-2480-4bc0-af7e-1bca8748de8f" providerId="ADAL" clId="{A5FF3627-0DBC-467A-BE4F-19DFD0E5A32F}" dt="2022-12-23T09:11:31.759" v="5168" actId="20577"/>
      <pc:docMkLst>
        <pc:docMk/>
      </pc:docMkLst>
      <pc:sldChg chg="modSp mod modNotesTx">
        <pc:chgData name="Pasquier Benjamin" userId="64eef630-2480-4bc0-af7e-1bca8748de8f" providerId="ADAL" clId="{A5FF3627-0DBC-467A-BE4F-19DFD0E5A32F}" dt="2022-12-23T08:45:22.716" v="488" actId="20577"/>
        <pc:sldMkLst>
          <pc:docMk/>
          <pc:sldMk cId="657922584" sldId="256"/>
        </pc:sldMkLst>
        <pc:spChg chg="mod">
          <ac:chgData name="Pasquier Benjamin" userId="64eef630-2480-4bc0-af7e-1bca8748de8f" providerId="ADAL" clId="{A5FF3627-0DBC-467A-BE4F-19DFD0E5A32F}" dt="2022-12-22T21:16:49.745" v="23" actId="20577"/>
          <ac:spMkLst>
            <pc:docMk/>
            <pc:sldMk cId="657922584" sldId="256"/>
            <ac:spMk id="3" creationId="{7FA944B1-191D-299E-D9D8-B4325ACFF701}"/>
          </ac:spMkLst>
        </pc:spChg>
      </pc:sldChg>
      <pc:sldChg chg="modNotesTx">
        <pc:chgData name="Pasquier Benjamin" userId="64eef630-2480-4bc0-af7e-1bca8748de8f" providerId="ADAL" clId="{A5FF3627-0DBC-467A-BE4F-19DFD0E5A32F}" dt="2022-12-23T08:51:22.199" v="1074" actId="20577"/>
        <pc:sldMkLst>
          <pc:docMk/>
          <pc:sldMk cId="2361432571" sldId="257"/>
        </pc:sldMkLst>
      </pc:sldChg>
      <pc:sldChg chg="modNotesTx">
        <pc:chgData name="Pasquier Benjamin" userId="64eef630-2480-4bc0-af7e-1bca8748de8f" providerId="ADAL" clId="{A5FF3627-0DBC-467A-BE4F-19DFD0E5A32F}" dt="2022-12-23T08:57:48.388" v="2402" actId="20577"/>
        <pc:sldMkLst>
          <pc:docMk/>
          <pc:sldMk cId="2531192339" sldId="258"/>
        </pc:sldMkLst>
      </pc:sldChg>
      <pc:sldChg chg="addSp delSp modSp mod modNotesTx">
        <pc:chgData name="Pasquier Benjamin" userId="64eef630-2480-4bc0-af7e-1bca8748de8f" providerId="ADAL" clId="{A5FF3627-0DBC-467A-BE4F-19DFD0E5A32F}" dt="2022-12-23T09:05:26.629" v="3275" actId="20577"/>
        <pc:sldMkLst>
          <pc:docMk/>
          <pc:sldMk cId="1712160368" sldId="260"/>
        </pc:sldMkLst>
        <pc:spChg chg="add mod">
          <ac:chgData name="Pasquier Benjamin" userId="64eef630-2480-4bc0-af7e-1bca8748de8f" providerId="ADAL" clId="{A5FF3627-0DBC-467A-BE4F-19DFD0E5A32F}" dt="2022-12-23T09:03:58.952" v="2766" actId="3626"/>
          <ac:spMkLst>
            <pc:docMk/>
            <pc:sldMk cId="1712160368" sldId="260"/>
            <ac:spMk id="5" creationId="{F5C4C3B6-59E0-3275-2B2D-8D0DCFB55D06}"/>
          </ac:spMkLst>
        </pc:spChg>
        <pc:spChg chg="add del mod">
          <ac:chgData name="Pasquier Benjamin" userId="64eef630-2480-4bc0-af7e-1bca8748de8f" providerId="ADAL" clId="{A5FF3627-0DBC-467A-BE4F-19DFD0E5A32F}" dt="2022-12-23T09:03:17.534" v="2759"/>
          <ac:spMkLst>
            <pc:docMk/>
            <pc:sldMk cId="1712160368" sldId="260"/>
            <ac:spMk id="8" creationId="{9E92DB4C-BAF4-D822-ABA8-0076AE2D897D}"/>
          </ac:spMkLst>
        </pc:spChg>
      </pc:sldChg>
      <pc:sldChg chg="modNotesTx">
        <pc:chgData name="Pasquier Benjamin" userId="64eef630-2480-4bc0-af7e-1bca8748de8f" providerId="ADAL" clId="{A5FF3627-0DBC-467A-BE4F-19DFD0E5A32F}" dt="2022-12-23T09:11:31.759" v="5168" actId="20577"/>
        <pc:sldMkLst>
          <pc:docMk/>
          <pc:sldMk cId="1204267370" sldId="262"/>
        </pc:sldMkLst>
      </pc:sldChg>
      <pc:sldChg chg="addSp delSp modSp mod">
        <pc:chgData name="Pasquier Benjamin" userId="64eef630-2480-4bc0-af7e-1bca8748de8f" providerId="ADAL" clId="{A5FF3627-0DBC-467A-BE4F-19DFD0E5A32F}" dt="2022-12-22T21:46:53.572" v="32" actId="1076"/>
        <pc:sldMkLst>
          <pc:docMk/>
          <pc:sldMk cId="4087177126" sldId="264"/>
        </pc:sldMkLst>
        <pc:grpChg chg="add mod">
          <ac:chgData name="Pasquier Benjamin" userId="64eef630-2480-4bc0-af7e-1bca8748de8f" providerId="ADAL" clId="{A5FF3627-0DBC-467A-BE4F-19DFD0E5A32F}" dt="2022-12-22T21:46:53.572" v="32" actId="1076"/>
          <ac:grpSpMkLst>
            <pc:docMk/>
            <pc:sldMk cId="4087177126" sldId="264"/>
            <ac:grpSpMk id="7" creationId="{7B7060D4-A52D-15B4-A8BC-136523F7A1DA}"/>
          </ac:grpSpMkLst>
        </pc:grpChg>
        <pc:picChg chg="mod">
          <ac:chgData name="Pasquier Benjamin" userId="64eef630-2480-4bc0-af7e-1bca8748de8f" providerId="ADAL" clId="{A5FF3627-0DBC-467A-BE4F-19DFD0E5A32F}" dt="2022-12-22T21:46:38.675" v="31" actId="164"/>
          <ac:picMkLst>
            <pc:docMk/>
            <pc:sldMk cId="4087177126" sldId="264"/>
            <ac:picMk id="2" creationId="{920ADEDA-A46E-B42D-3821-152524DDA0A6}"/>
          </ac:picMkLst>
        </pc:picChg>
        <pc:picChg chg="del">
          <ac:chgData name="Pasquier Benjamin" userId="64eef630-2480-4bc0-af7e-1bca8748de8f" providerId="ADAL" clId="{A5FF3627-0DBC-467A-BE4F-19DFD0E5A32F}" dt="2022-12-22T21:46:13.607" v="25" actId="478"/>
          <ac:picMkLst>
            <pc:docMk/>
            <pc:sldMk cId="4087177126" sldId="264"/>
            <ac:picMk id="5" creationId="{2A3B1C9A-5E1A-4468-5CCF-53E303BD6167}"/>
          </ac:picMkLst>
        </pc:picChg>
        <pc:picChg chg="add mod">
          <ac:chgData name="Pasquier Benjamin" userId="64eef630-2480-4bc0-af7e-1bca8748de8f" providerId="ADAL" clId="{A5FF3627-0DBC-467A-BE4F-19DFD0E5A32F}" dt="2022-12-22T21:46:38.675" v="31" actId="164"/>
          <ac:picMkLst>
            <pc:docMk/>
            <pc:sldMk cId="4087177126" sldId="264"/>
            <ac:picMk id="6" creationId="{275BEE36-A7F6-0761-A6E9-366AA2B49969}"/>
          </ac:picMkLst>
        </pc:picChg>
      </pc:sldChg>
      <pc:sldChg chg="addSp delSp modSp mod">
        <pc:chgData name="Pasquier Benjamin" userId="64eef630-2480-4bc0-af7e-1bca8748de8f" providerId="ADAL" clId="{A5FF3627-0DBC-467A-BE4F-19DFD0E5A32F}" dt="2022-12-22T22:29:52.266" v="40" actId="1076"/>
        <pc:sldMkLst>
          <pc:docMk/>
          <pc:sldMk cId="1967957301" sldId="270"/>
        </pc:sldMkLst>
        <pc:picChg chg="add mod">
          <ac:chgData name="Pasquier Benjamin" userId="64eef630-2480-4bc0-af7e-1bca8748de8f" providerId="ADAL" clId="{A5FF3627-0DBC-467A-BE4F-19DFD0E5A32F}" dt="2022-12-22T22:29:52.266" v="40" actId="1076"/>
          <ac:picMkLst>
            <pc:docMk/>
            <pc:sldMk cId="1967957301" sldId="270"/>
            <ac:picMk id="4" creationId="{3089163B-5B1E-2FE4-3E8E-654D2874E2FB}"/>
          </ac:picMkLst>
        </pc:picChg>
        <pc:picChg chg="add del">
          <ac:chgData name="Pasquier Benjamin" userId="64eef630-2480-4bc0-af7e-1bca8748de8f" providerId="ADAL" clId="{A5FF3627-0DBC-467A-BE4F-19DFD0E5A32F}" dt="2022-12-22T22:29:44.735" v="34" actId="478"/>
          <ac:picMkLst>
            <pc:docMk/>
            <pc:sldMk cId="1967957301" sldId="270"/>
            <ac:picMk id="10" creationId="{F8F07A2D-E846-88F8-BEF2-F0BBD1198DA7}"/>
          </ac:picMkLst>
        </pc:picChg>
        <pc:picChg chg="add del">
          <ac:chgData name="Pasquier Benjamin" userId="64eef630-2480-4bc0-af7e-1bca8748de8f" providerId="ADAL" clId="{A5FF3627-0DBC-467A-BE4F-19DFD0E5A32F}" dt="2022-12-22T22:29:45.890" v="35" actId="478"/>
          <ac:picMkLst>
            <pc:docMk/>
            <pc:sldMk cId="1967957301" sldId="270"/>
            <ac:picMk id="14" creationId="{2665220B-242C-0C3E-7C75-99AA184842FD}"/>
          </ac:picMkLst>
        </pc:picChg>
      </pc:sldChg>
      <pc:sldChg chg="modSp mod">
        <pc:chgData name="Pasquier Benjamin" userId="64eef630-2480-4bc0-af7e-1bca8748de8f" providerId="ADAL" clId="{A5FF3627-0DBC-467A-BE4F-19DFD0E5A32F}" dt="2022-12-23T07:14:05.700" v="41" actId="1076"/>
        <pc:sldMkLst>
          <pc:docMk/>
          <pc:sldMk cId="2908802538" sldId="271"/>
        </pc:sldMkLst>
        <pc:picChg chg="mod">
          <ac:chgData name="Pasquier Benjamin" userId="64eef630-2480-4bc0-af7e-1bca8748de8f" providerId="ADAL" clId="{A5FF3627-0DBC-467A-BE4F-19DFD0E5A32F}" dt="2022-12-23T07:14:05.700" v="41" actId="1076"/>
          <ac:picMkLst>
            <pc:docMk/>
            <pc:sldMk cId="2908802538" sldId="271"/>
            <ac:picMk id="4" creationId="{0B1CBF5F-25A0-E93F-5E9D-8D59E8624E59}"/>
          </ac:picMkLst>
        </pc:picChg>
      </pc:sldChg>
      <pc:sldChg chg="addSp modSp mod">
        <pc:chgData name="Pasquier Benjamin" userId="64eef630-2480-4bc0-af7e-1bca8748de8f" providerId="ADAL" clId="{A5FF3627-0DBC-467A-BE4F-19DFD0E5A32F}" dt="2022-12-23T08:57:00.363" v="2387" actId="20577"/>
        <pc:sldMkLst>
          <pc:docMk/>
          <pc:sldMk cId="1297868331" sldId="272"/>
        </pc:sldMkLst>
        <pc:spChg chg="mod">
          <ac:chgData name="Pasquier Benjamin" userId="64eef630-2480-4bc0-af7e-1bca8748de8f" providerId="ADAL" clId="{A5FF3627-0DBC-467A-BE4F-19DFD0E5A32F}" dt="2022-12-23T08:57:00.363" v="2387" actId="20577"/>
          <ac:spMkLst>
            <pc:docMk/>
            <pc:sldMk cId="1297868331" sldId="272"/>
            <ac:spMk id="3" creationId="{A9CAA3FF-D24A-B906-0BDE-7B0DCFCB7E1C}"/>
          </ac:spMkLst>
        </pc:spChg>
        <pc:picChg chg="add mod">
          <ac:chgData name="Pasquier Benjamin" userId="64eef630-2480-4bc0-af7e-1bca8748de8f" providerId="ADAL" clId="{A5FF3627-0DBC-467A-BE4F-19DFD0E5A32F}" dt="2022-12-23T07:23:51.817" v="43" actId="1076"/>
          <ac:picMkLst>
            <pc:docMk/>
            <pc:sldMk cId="1297868331" sldId="272"/>
            <ac:picMk id="4" creationId="{F736900C-4475-6B26-BBD6-12D628BEDB44}"/>
          </ac:picMkLst>
        </pc:picChg>
      </pc:sldChg>
      <pc:sldChg chg="modSp mod">
        <pc:chgData name="Pasquier Benjamin" userId="64eef630-2480-4bc0-af7e-1bca8748de8f" providerId="ADAL" clId="{A5FF3627-0DBC-467A-BE4F-19DFD0E5A32F}" dt="2022-12-23T07:40:58.040" v="77" actId="20577"/>
        <pc:sldMkLst>
          <pc:docMk/>
          <pc:sldMk cId="2061045658" sldId="273"/>
        </pc:sldMkLst>
        <pc:spChg chg="mod">
          <ac:chgData name="Pasquier Benjamin" userId="64eef630-2480-4bc0-af7e-1bca8748de8f" providerId="ADAL" clId="{A5FF3627-0DBC-467A-BE4F-19DFD0E5A32F}" dt="2022-12-23T07:40:58.040" v="77" actId="20577"/>
          <ac:spMkLst>
            <pc:docMk/>
            <pc:sldMk cId="2061045658" sldId="273"/>
            <ac:spMk id="3" creationId="{A9CAA3FF-D24A-B906-0BDE-7B0DCFCB7E1C}"/>
          </ac:spMkLst>
        </pc:spChg>
      </pc:sldChg>
      <pc:sldChg chg="modSp mod">
        <pc:chgData name="Pasquier Benjamin" userId="64eef630-2480-4bc0-af7e-1bca8748de8f" providerId="ADAL" clId="{A5FF3627-0DBC-467A-BE4F-19DFD0E5A32F}" dt="2022-12-23T07:37:31.020" v="64" actId="20577"/>
        <pc:sldMkLst>
          <pc:docMk/>
          <pc:sldMk cId="1188193071" sldId="274"/>
        </pc:sldMkLst>
        <pc:spChg chg="mod">
          <ac:chgData name="Pasquier Benjamin" userId="64eef630-2480-4bc0-af7e-1bca8748de8f" providerId="ADAL" clId="{A5FF3627-0DBC-467A-BE4F-19DFD0E5A32F}" dt="2022-12-23T07:37:31.020" v="64" actId="20577"/>
          <ac:spMkLst>
            <pc:docMk/>
            <pc:sldMk cId="1188193071" sldId="274"/>
            <ac:spMk id="3" creationId="{A9CAA3FF-D24A-B906-0BDE-7B0DCFCB7E1C}"/>
          </ac:spMkLst>
        </pc:spChg>
      </pc:sldChg>
      <pc:sldChg chg="modSp mod">
        <pc:chgData name="Pasquier Benjamin" userId="64eef630-2480-4bc0-af7e-1bca8748de8f" providerId="ADAL" clId="{A5FF3627-0DBC-467A-BE4F-19DFD0E5A32F}" dt="2022-12-23T07:41:54.087" v="143" actId="20577"/>
        <pc:sldMkLst>
          <pc:docMk/>
          <pc:sldMk cId="1175122089" sldId="275"/>
        </pc:sldMkLst>
        <pc:spChg chg="mod">
          <ac:chgData name="Pasquier Benjamin" userId="64eef630-2480-4bc0-af7e-1bca8748de8f" providerId="ADAL" clId="{A5FF3627-0DBC-467A-BE4F-19DFD0E5A32F}" dt="2022-12-23T07:41:54.087" v="143" actId="20577"/>
          <ac:spMkLst>
            <pc:docMk/>
            <pc:sldMk cId="1175122089" sldId="275"/>
            <ac:spMk id="3" creationId="{A9CAA3FF-D24A-B906-0BDE-7B0DCFCB7E1C}"/>
          </ac:spMkLst>
        </pc:spChg>
      </pc:sldChg>
    </pc:docChg>
  </pc:docChgLst>
  <pc:docChgLst>
    <pc:chgData name="Benjamin Pasquier" userId="64eef630-2480-4bc0-af7e-1bca8748de8f" providerId="ADAL" clId="{11D1933E-1511-F145-B2DB-BA0B7AB01916}"/>
    <pc:docChg chg="custSel modSld">
      <pc:chgData name="Benjamin Pasquier" userId="64eef630-2480-4bc0-af7e-1bca8748de8f" providerId="ADAL" clId="{11D1933E-1511-F145-B2DB-BA0B7AB01916}" dt="2022-12-23T09:48:37.017" v="2204" actId="20577"/>
      <pc:docMkLst>
        <pc:docMk/>
      </pc:docMkLst>
      <pc:sldChg chg="modNotesTx">
        <pc:chgData name="Benjamin Pasquier" userId="64eef630-2480-4bc0-af7e-1bca8748de8f" providerId="ADAL" clId="{11D1933E-1511-F145-B2DB-BA0B7AB01916}" dt="2022-12-23T09:39:43.834" v="785" actId="20577"/>
        <pc:sldMkLst>
          <pc:docMk/>
          <pc:sldMk cId="565019388" sldId="263"/>
        </pc:sldMkLst>
      </pc:sldChg>
      <pc:sldChg chg="modNotesTx">
        <pc:chgData name="Benjamin Pasquier" userId="64eef630-2480-4bc0-af7e-1bca8748de8f" providerId="ADAL" clId="{11D1933E-1511-F145-B2DB-BA0B7AB01916}" dt="2022-12-23T09:48:37.017" v="2204" actId="20577"/>
        <pc:sldMkLst>
          <pc:docMk/>
          <pc:sldMk cId="4087177126" sldId="264"/>
        </pc:sldMkLst>
      </pc:sldChg>
    </pc:docChg>
  </pc:docChgLst>
  <pc:docChgLst>
    <pc:chgData name="Pasquier Benjamin" userId="S::benjamin.pasquier1@hes-so.ch::64eef630-2480-4bc0-af7e-1bca8748de8f" providerId="AD" clId="Web-{0B3FFD1B-0838-4DEC-998B-430D1443A8CE}"/>
    <pc:docChg chg="modSld">
      <pc:chgData name="Pasquier Benjamin" userId="S::benjamin.pasquier1@hes-so.ch::64eef630-2480-4bc0-af7e-1bca8748de8f" providerId="AD" clId="Web-{0B3FFD1B-0838-4DEC-998B-430D1443A8CE}" dt="2022-12-22T21:45:51.025" v="5" actId="1076"/>
      <pc:docMkLst>
        <pc:docMk/>
      </pc:docMkLst>
      <pc:sldChg chg="addSp delSp modSp">
        <pc:chgData name="Pasquier Benjamin" userId="S::benjamin.pasquier1@hes-so.ch::64eef630-2480-4bc0-af7e-1bca8748de8f" providerId="AD" clId="Web-{0B3FFD1B-0838-4DEC-998B-430D1443A8CE}" dt="2022-12-22T21:45:51.025" v="5" actId="1076"/>
        <pc:sldMkLst>
          <pc:docMk/>
          <pc:sldMk cId="4087177126" sldId="264"/>
        </pc:sldMkLst>
        <pc:picChg chg="add mod">
          <ac:chgData name="Pasquier Benjamin" userId="S::benjamin.pasquier1@hes-so.ch::64eef630-2480-4bc0-af7e-1bca8748de8f" providerId="AD" clId="Web-{0B3FFD1B-0838-4DEC-998B-430D1443A8CE}" dt="2022-12-22T21:45:51.025" v="5" actId="1076"/>
          <ac:picMkLst>
            <pc:docMk/>
            <pc:sldMk cId="4087177126" sldId="264"/>
            <ac:picMk id="2" creationId="{920ADEDA-A46E-B42D-3821-152524DDA0A6}"/>
          </ac:picMkLst>
        </pc:picChg>
        <pc:picChg chg="del">
          <ac:chgData name="Pasquier Benjamin" userId="S::benjamin.pasquier1@hes-so.ch::64eef630-2480-4bc0-af7e-1bca8748de8f" providerId="AD" clId="Web-{0B3FFD1B-0838-4DEC-998B-430D1443A8CE}" dt="2022-12-22T21:45:46.463" v="3"/>
          <ac:picMkLst>
            <pc:docMk/>
            <pc:sldMk cId="4087177126" sldId="264"/>
            <ac:picMk id="4" creationId="{E3986A45-6573-B5A6-305E-CB7471DFD98F}"/>
          </ac:picMkLst>
        </pc:picChg>
      </pc:sldChg>
      <pc:sldChg chg="modSp">
        <pc:chgData name="Pasquier Benjamin" userId="S::benjamin.pasquier1@hes-so.ch::64eef630-2480-4bc0-af7e-1bca8748de8f" providerId="AD" clId="Web-{0B3FFD1B-0838-4DEC-998B-430D1443A8CE}" dt="2022-12-22T21:19:39.202" v="2" actId="1076"/>
        <pc:sldMkLst>
          <pc:docMk/>
          <pc:sldMk cId="2908802538" sldId="271"/>
        </pc:sldMkLst>
        <pc:picChg chg="mod">
          <ac:chgData name="Pasquier Benjamin" userId="S::benjamin.pasquier1@hes-so.ch::64eef630-2480-4bc0-af7e-1bca8748de8f" providerId="AD" clId="Web-{0B3FFD1B-0838-4DEC-998B-430D1443A8CE}" dt="2022-12-22T21:19:39.202" v="2" actId="1076"/>
          <ac:picMkLst>
            <pc:docMk/>
            <pc:sldMk cId="2908802538" sldId="271"/>
            <ac:picMk id="4" creationId="{0B1CBF5F-25A0-E93F-5E9D-8D59E8624E59}"/>
          </ac:picMkLst>
        </pc:picChg>
      </pc:sldChg>
    </pc:docChg>
  </pc:docChgLst>
  <pc:docChgLst>
    <pc:chgData name="Benjamin" userId="244c15c3c84fe846" providerId="LiveId" clId="{D016B5E3-1441-4BFD-96BE-4756E2A38045}"/>
    <pc:docChg chg="undo custSel addSld delSld modSld sldOrd">
      <pc:chgData name="Benjamin" userId="244c15c3c84fe846" providerId="LiveId" clId="{D016B5E3-1441-4BFD-96BE-4756E2A38045}" dt="2022-12-22T17:18:39.233" v="2363" actId="20577"/>
      <pc:docMkLst>
        <pc:docMk/>
      </pc:docMkLst>
      <pc:sldChg chg="modSp mod modTransition">
        <pc:chgData name="Benjamin" userId="244c15c3c84fe846" providerId="LiveId" clId="{D016B5E3-1441-4BFD-96BE-4756E2A38045}" dt="2022-12-22T17:18:39.233" v="2363" actId="20577"/>
        <pc:sldMkLst>
          <pc:docMk/>
          <pc:sldMk cId="657922584" sldId="256"/>
        </pc:sldMkLst>
        <pc:spChg chg="mod">
          <ac:chgData name="Benjamin" userId="244c15c3c84fe846" providerId="LiveId" clId="{D016B5E3-1441-4BFD-96BE-4756E2A38045}" dt="2022-12-22T17:18:39.233" v="2363" actId="20577"/>
          <ac:spMkLst>
            <pc:docMk/>
            <pc:sldMk cId="657922584" sldId="256"/>
            <ac:spMk id="3" creationId="{7FA944B1-191D-299E-D9D8-B4325ACFF701}"/>
          </ac:spMkLst>
        </pc:spChg>
      </pc:sldChg>
      <pc:sldChg chg="modSp mod modTransition">
        <pc:chgData name="Benjamin" userId="244c15c3c84fe846" providerId="LiveId" clId="{D016B5E3-1441-4BFD-96BE-4756E2A38045}" dt="2022-12-22T17:05:54.503" v="2270"/>
        <pc:sldMkLst>
          <pc:docMk/>
          <pc:sldMk cId="2361432571" sldId="257"/>
        </pc:sldMkLst>
        <pc:spChg chg="mod">
          <ac:chgData name="Benjamin" userId="244c15c3c84fe846" providerId="LiveId" clId="{D016B5E3-1441-4BFD-96BE-4756E2A38045}" dt="2022-12-22T16:54:43.108" v="1713" actId="20577"/>
          <ac:spMkLst>
            <pc:docMk/>
            <pc:sldMk cId="2361432571" sldId="257"/>
            <ac:spMk id="30" creationId="{F3247BA3-5902-27E0-C8BD-6B027F5A5AFA}"/>
          </ac:spMkLst>
        </pc:spChg>
      </pc:sldChg>
      <pc:sldChg chg="modTransition">
        <pc:chgData name="Benjamin" userId="244c15c3c84fe846" providerId="LiveId" clId="{D016B5E3-1441-4BFD-96BE-4756E2A38045}" dt="2022-12-22T17:05:54.503" v="2270"/>
        <pc:sldMkLst>
          <pc:docMk/>
          <pc:sldMk cId="2531192339" sldId="258"/>
        </pc:sldMkLst>
      </pc:sldChg>
      <pc:sldChg chg="modTransition">
        <pc:chgData name="Benjamin" userId="244c15c3c84fe846" providerId="LiveId" clId="{D016B5E3-1441-4BFD-96BE-4756E2A38045}" dt="2022-12-22T17:05:54.503" v="2270"/>
        <pc:sldMkLst>
          <pc:docMk/>
          <pc:sldMk cId="1712160368" sldId="260"/>
        </pc:sldMkLst>
      </pc:sldChg>
      <pc:sldChg chg="del">
        <pc:chgData name="Benjamin" userId="244c15c3c84fe846" providerId="LiveId" clId="{D016B5E3-1441-4BFD-96BE-4756E2A38045}" dt="2022-12-22T16:59:20.051" v="2044" actId="47"/>
        <pc:sldMkLst>
          <pc:docMk/>
          <pc:sldMk cId="2137304519" sldId="261"/>
        </pc:sldMkLst>
      </pc:sldChg>
      <pc:sldChg chg="modTransition modNotesTx">
        <pc:chgData name="Benjamin" userId="244c15c3c84fe846" providerId="LiveId" clId="{D016B5E3-1441-4BFD-96BE-4756E2A38045}" dt="2022-12-22T17:11:26.172" v="2357" actId="20577"/>
        <pc:sldMkLst>
          <pc:docMk/>
          <pc:sldMk cId="1204267370" sldId="262"/>
        </pc:sldMkLst>
      </pc:sldChg>
      <pc:sldChg chg="modTransition">
        <pc:chgData name="Benjamin" userId="244c15c3c84fe846" providerId="LiveId" clId="{D016B5E3-1441-4BFD-96BE-4756E2A38045}" dt="2022-12-22T17:05:54.503" v="2270"/>
        <pc:sldMkLst>
          <pc:docMk/>
          <pc:sldMk cId="565019388" sldId="263"/>
        </pc:sldMkLst>
      </pc:sldChg>
      <pc:sldChg chg="modTransition modNotesTx">
        <pc:chgData name="Benjamin" userId="244c15c3c84fe846" providerId="LiveId" clId="{D016B5E3-1441-4BFD-96BE-4756E2A38045}" dt="2022-12-22T17:06:53.138" v="2281" actId="20577"/>
        <pc:sldMkLst>
          <pc:docMk/>
          <pc:sldMk cId="4087177126" sldId="264"/>
        </pc:sldMkLst>
      </pc:sldChg>
      <pc:sldChg chg="modTransition modNotesTx">
        <pc:chgData name="Benjamin" userId="244c15c3c84fe846" providerId="LiveId" clId="{D016B5E3-1441-4BFD-96BE-4756E2A38045}" dt="2022-12-22T17:09:47.744" v="2339" actId="20577"/>
        <pc:sldMkLst>
          <pc:docMk/>
          <pc:sldMk cId="546370253" sldId="265"/>
        </pc:sldMkLst>
      </pc:sldChg>
      <pc:sldChg chg="addSp delSp modSp mod modTransition">
        <pc:chgData name="Benjamin" userId="244c15c3c84fe846" providerId="LiveId" clId="{D016B5E3-1441-4BFD-96BE-4756E2A38045}" dt="2022-12-22T17:14:25.590" v="2361" actId="1076"/>
        <pc:sldMkLst>
          <pc:docMk/>
          <pc:sldMk cId="595964723" sldId="266"/>
        </pc:sldMkLst>
        <pc:picChg chg="del">
          <ac:chgData name="Benjamin" userId="244c15c3c84fe846" providerId="LiveId" clId="{D016B5E3-1441-4BFD-96BE-4756E2A38045}" dt="2022-12-22T17:14:21.708" v="2359" actId="478"/>
          <ac:picMkLst>
            <pc:docMk/>
            <pc:sldMk cId="595964723" sldId="266"/>
            <ac:picMk id="5" creationId="{568262A9-0829-FF10-B848-87C507BFA005}"/>
          </ac:picMkLst>
        </pc:picChg>
        <pc:picChg chg="add mod">
          <ac:chgData name="Benjamin" userId="244c15c3c84fe846" providerId="LiveId" clId="{D016B5E3-1441-4BFD-96BE-4756E2A38045}" dt="2022-12-22T17:14:25.590" v="2361" actId="1076"/>
          <ac:picMkLst>
            <pc:docMk/>
            <pc:sldMk cId="595964723" sldId="266"/>
            <ac:picMk id="6" creationId="{DB57DF37-0DCB-2C5E-6E95-0EFA67D0925F}"/>
          </ac:picMkLst>
        </pc:picChg>
      </pc:sldChg>
      <pc:sldChg chg="addSp modSp mod modTransition">
        <pc:chgData name="Benjamin" userId="244c15c3c84fe846" providerId="LiveId" clId="{D016B5E3-1441-4BFD-96BE-4756E2A38045}" dt="2022-12-22T17:05:54.503" v="2270"/>
        <pc:sldMkLst>
          <pc:docMk/>
          <pc:sldMk cId="3402557887" sldId="267"/>
        </pc:sldMkLst>
        <pc:spChg chg="add mod">
          <ac:chgData name="Benjamin" userId="244c15c3c84fe846" providerId="LiveId" clId="{D016B5E3-1441-4BFD-96BE-4756E2A38045}" dt="2022-12-22T15:25:10.471" v="249" actId="164"/>
          <ac:spMkLst>
            <pc:docMk/>
            <pc:sldMk cId="3402557887" sldId="267"/>
            <ac:spMk id="3" creationId="{FA5E3795-7FC2-5499-E92C-574864385523}"/>
          </ac:spMkLst>
        </pc:spChg>
        <pc:spChg chg="add mod">
          <ac:chgData name="Benjamin" userId="244c15c3c84fe846" providerId="LiveId" clId="{D016B5E3-1441-4BFD-96BE-4756E2A38045}" dt="2022-12-22T15:25:10.471" v="249" actId="164"/>
          <ac:spMkLst>
            <pc:docMk/>
            <pc:sldMk cId="3402557887" sldId="267"/>
            <ac:spMk id="4" creationId="{0E0EC638-3267-D85D-A936-4D31E153F54F}"/>
          </ac:spMkLst>
        </pc:spChg>
        <pc:spChg chg="add mod">
          <ac:chgData name="Benjamin" userId="244c15c3c84fe846" providerId="LiveId" clId="{D016B5E3-1441-4BFD-96BE-4756E2A38045}" dt="2022-12-22T15:25:10.471" v="249" actId="164"/>
          <ac:spMkLst>
            <pc:docMk/>
            <pc:sldMk cId="3402557887" sldId="267"/>
            <ac:spMk id="6" creationId="{B88A36F9-8321-04AD-0872-A85D97FC688E}"/>
          </ac:spMkLst>
        </pc:spChg>
        <pc:spChg chg="add mod">
          <ac:chgData name="Benjamin" userId="244c15c3c84fe846" providerId="LiveId" clId="{D016B5E3-1441-4BFD-96BE-4756E2A38045}" dt="2022-12-22T15:25:10.471" v="249" actId="164"/>
          <ac:spMkLst>
            <pc:docMk/>
            <pc:sldMk cId="3402557887" sldId="267"/>
            <ac:spMk id="7" creationId="{4E1D5A42-05CF-EBF4-63AA-2732D9234270}"/>
          </ac:spMkLst>
        </pc:spChg>
        <pc:spChg chg="add mod">
          <ac:chgData name="Benjamin" userId="244c15c3c84fe846" providerId="LiveId" clId="{D016B5E3-1441-4BFD-96BE-4756E2A38045}" dt="2022-12-22T15:25:10.471" v="249" actId="164"/>
          <ac:spMkLst>
            <pc:docMk/>
            <pc:sldMk cId="3402557887" sldId="267"/>
            <ac:spMk id="9" creationId="{A7CAB613-A6AB-BB6A-0334-C99E4B917F1C}"/>
          </ac:spMkLst>
        </pc:spChg>
        <pc:spChg chg="add mod">
          <ac:chgData name="Benjamin" userId="244c15c3c84fe846" providerId="LiveId" clId="{D016B5E3-1441-4BFD-96BE-4756E2A38045}" dt="2022-12-22T15:25:10.471" v="249" actId="164"/>
          <ac:spMkLst>
            <pc:docMk/>
            <pc:sldMk cId="3402557887" sldId="267"/>
            <ac:spMk id="10" creationId="{392CC1FE-E680-5751-286C-50D8D53FC3A0}"/>
          </ac:spMkLst>
        </pc:spChg>
        <pc:spChg chg="add mod">
          <ac:chgData name="Benjamin" userId="244c15c3c84fe846" providerId="LiveId" clId="{D016B5E3-1441-4BFD-96BE-4756E2A38045}" dt="2022-12-22T15:25:10.471" v="249" actId="164"/>
          <ac:spMkLst>
            <pc:docMk/>
            <pc:sldMk cId="3402557887" sldId="267"/>
            <ac:spMk id="13" creationId="{8CF2D860-C7D6-3C02-8B43-D7A403C80A92}"/>
          </ac:spMkLst>
        </pc:spChg>
        <pc:spChg chg="add mod">
          <ac:chgData name="Benjamin" userId="244c15c3c84fe846" providerId="LiveId" clId="{D016B5E3-1441-4BFD-96BE-4756E2A38045}" dt="2022-12-22T15:25:10.471" v="249" actId="164"/>
          <ac:spMkLst>
            <pc:docMk/>
            <pc:sldMk cId="3402557887" sldId="267"/>
            <ac:spMk id="14" creationId="{9C3EB459-DCF5-34B0-1E3E-A86C735C668F}"/>
          </ac:spMkLst>
        </pc:spChg>
        <pc:spChg chg="add mod">
          <ac:chgData name="Benjamin" userId="244c15c3c84fe846" providerId="LiveId" clId="{D016B5E3-1441-4BFD-96BE-4756E2A38045}" dt="2022-12-22T15:25:10.471" v="249" actId="164"/>
          <ac:spMkLst>
            <pc:docMk/>
            <pc:sldMk cId="3402557887" sldId="267"/>
            <ac:spMk id="15" creationId="{598A2E61-CF5E-EF04-0A9A-5D424ABA57EE}"/>
          </ac:spMkLst>
        </pc:spChg>
        <pc:spChg chg="add mod">
          <ac:chgData name="Benjamin" userId="244c15c3c84fe846" providerId="LiveId" clId="{D016B5E3-1441-4BFD-96BE-4756E2A38045}" dt="2022-12-22T15:25:10.471" v="249" actId="164"/>
          <ac:spMkLst>
            <pc:docMk/>
            <pc:sldMk cId="3402557887" sldId="267"/>
            <ac:spMk id="16" creationId="{6457A202-108C-2977-C5D6-A2BA686BD9C0}"/>
          </ac:spMkLst>
        </pc:spChg>
        <pc:spChg chg="add mod">
          <ac:chgData name="Benjamin" userId="244c15c3c84fe846" providerId="LiveId" clId="{D016B5E3-1441-4BFD-96BE-4756E2A38045}" dt="2022-12-22T15:25:20.245" v="251" actId="14100"/>
          <ac:spMkLst>
            <pc:docMk/>
            <pc:sldMk cId="3402557887" sldId="267"/>
            <ac:spMk id="17" creationId="{EEDE0555-7449-7486-56CC-0EADC9437F7E}"/>
          </ac:spMkLst>
        </pc:spChg>
        <pc:spChg chg="add mod">
          <ac:chgData name="Benjamin" userId="244c15c3c84fe846" providerId="LiveId" clId="{D016B5E3-1441-4BFD-96BE-4756E2A38045}" dt="2022-12-22T16:43:12.507" v="1122" actId="14100"/>
          <ac:spMkLst>
            <pc:docMk/>
            <pc:sldMk cId="3402557887" sldId="267"/>
            <ac:spMk id="20" creationId="{C08EBA94-E686-D945-3DE1-8F13E47FFD56}"/>
          </ac:spMkLst>
        </pc:spChg>
        <pc:spChg chg="add mod">
          <ac:chgData name="Benjamin" userId="244c15c3c84fe846" providerId="LiveId" clId="{D016B5E3-1441-4BFD-96BE-4756E2A38045}" dt="2022-12-22T16:43:20.023" v="1126" actId="14100"/>
          <ac:spMkLst>
            <pc:docMk/>
            <pc:sldMk cId="3402557887" sldId="267"/>
            <ac:spMk id="21" creationId="{BF6BB878-3504-89CC-4F17-9046E0F81661}"/>
          </ac:spMkLst>
        </pc:spChg>
        <pc:grpChg chg="add mod">
          <ac:chgData name="Benjamin" userId="244c15c3c84fe846" providerId="LiveId" clId="{D016B5E3-1441-4BFD-96BE-4756E2A38045}" dt="2022-12-22T15:25:06.828" v="248" actId="164"/>
          <ac:grpSpMkLst>
            <pc:docMk/>
            <pc:sldMk cId="3402557887" sldId="267"/>
            <ac:grpSpMk id="18" creationId="{E317BBDB-B521-7189-7DCA-A6AD46500970}"/>
          </ac:grpSpMkLst>
        </pc:grpChg>
        <pc:grpChg chg="add mod">
          <ac:chgData name="Benjamin" userId="244c15c3c84fe846" providerId="LiveId" clId="{D016B5E3-1441-4BFD-96BE-4756E2A38045}" dt="2022-12-22T15:25:32.086" v="253" actId="1076"/>
          <ac:grpSpMkLst>
            <pc:docMk/>
            <pc:sldMk cId="3402557887" sldId="267"/>
            <ac:grpSpMk id="19" creationId="{FE3CEF15-A41B-A723-76A8-FE7CB7724F8D}"/>
          </ac:grpSpMkLst>
        </pc:grpChg>
      </pc:sldChg>
      <pc:sldChg chg="addSp delSp modSp add mod modTransition">
        <pc:chgData name="Benjamin" userId="244c15c3c84fe846" providerId="LiveId" clId="{D016B5E3-1441-4BFD-96BE-4756E2A38045}" dt="2022-12-22T17:05:54.503" v="2270"/>
        <pc:sldMkLst>
          <pc:docMk/>
          <pc:sldMk cId="828764394" sldId="268"/>
        </pc:sldMkLst>
        <pc:spChg chg="mod">
          <ac:chgData name="Benjamin" userId="244c15c3c84fe846" providerId="LiveId" clId="{D016B5E3-1441-4BFD-96BE-4756E2A38045}" dt="2022-12-22T15:43:58.397" v="482" actId="20577"/>
          <ac:spMkLst>
            <pc:docMk/>
            <pc:sldMk cId="828764394" sldId="268"/>
            <ac:spMk id="2" creationId="{CF1E815B-FF58-8BE8-BA66-1E452D124CE7}"/>
          </ac:spMkLst>
        </pc:spChg>
        <pc:spChg chg="mod">
          <ac:chgData name="Benjamin" userId="244c15c3c84fe846" providerId="LiveId" clId="{D016B5E3-1441-4BFD-96BE-4756E2A38045}" dt="2022-12-22T15:26:52.370" v="315" actId="1076"/>
          <ac:spMkLst>
            <pc:docMk/>
            <pc:sldMk cId="828764394" sldId="268"/>
            <ac:spMk id="11" creationId="{123CE6CF-D91B-D2E4-4DD4-CBF0694CCA01}"/>
          </ac:spMkLst>
        </pc:spChg>
        <pc:spChg chg="mod">
          <ac:chgData name="Benjamin" userId="244c15c3c84fe846" providerId="LiveId" clId="{D016B5E3-1441-4BFD-96BE-4756E2A38045}" dt="2022-12-22T15:27:01.510" v="334" actId="20577"/>
          <ac:spMkLst>
            <pc:docMk/>
            <pc:sldMk cId="828764394" sldId="268"/>
            <ac:spMk id="12" creationId="{B6904419-3AE3-3575-B9E8-5E850CBD7A35}"/>
          </ac:spMkLst>
        </pc:spChg>
        <pc:grpChg chg="del">
          <ac:chgData name="Benjamin" userId="244c15c3c84fe846" providerId="LiveId" clId="{D016B5E3-1441-4BFD-96BE-4756E2A38045}" dt="2022-12-22T15:40:05.475" v="379" actId="478"/>
          <ac:grpSpMkLst>
            <pc:docMk/>
            <pc:sldMk cId="828764394" sldId="268"/>
            <ac:grpSpMk id="19" creationId="{FE3CEF15-A41B-A723-76A8-FE7CB7724F8D}"/>
          </ac:grpSpMkLst>
        </pc:grpChg>
        <pc:grpChg chg="add mod">
          <ac:chgData name="Benjamin" userId="244c15c3c84fe846" providerId="LiveId" clId="{D016B5E3-1441-4BFD-96BE-4756E2A38045}" dt="2022-12-22T15:43:40.253" v="419" actId="164"/>
          <ac:grpSpMkLst>
            <pc:docMk/>
            <pc:sldMk cId="828764394" sldId="268"/>
            <ac:grpSpMk id="26" creationId="{86908D94-42AE-5028-E6A9-7185B316F9BA}"/>
          </ac:grpSpMkLst>
        </pc:grpChg>
        <pc:picChg chg="add mod">
          <ac:chgData name="Benjamin" userId="244c15c3c84fe846" providerId="LiveId" clId="{D016B5E3-1441-4BFD-96BE-4756E2A38045}" dt="2022-12-22T15:43:40.253" v="419" actId="164"/>
          <ac:picMkLst>
            <pc:docMk/>
            <pc:sldMk cId="828764394" sldId="268"/>
            <ac:picMk id="18" creationId="{A67E1220-F7D7-EB4A-4688-156C61929AE4}"/>
          </ac:picMkLst>
        </pc:picChg>
        <pc:picChg chg="add del mod">
          <ac:chgData name="Benjamin" userId="244c15c3c84fe846" providerId="LiveId" clId="{D016B5E3-1441-4BFD-96BE-4756E2A38045}" dt="2022-12-22T15:43:17.610" v="412" actId="478"/>
          <ac:picMkLst>
            <pc:docMk/>
            <pc:sldMk cId="828764394" sldId="268"/>
            <ac:picMk id="21" creationId="{D8EE52AE-B4EE-26CC-D6CC-0F5C82017D82}"/>
          </ac:picMkLst>
        </pc:picChg>
        <pc:picChg chg="add mod">
          <ac:chgData name="Benjamin" userId="244c15c3c84fe846" providerId="LiveId" clId="{D016B5E3-1441-4BFD-96BE-4756E2A38045}" dt="2022-12-22T15:43:40.253" v="419" actId="164"/>
          <ac:picMkLst>
            <pc:docMk/>
            <pc:sldMk cId="828764394" sldId="268"/>
            <ac:picMk id="23" creationId="{742A71B7-D289-2E58-ED26-5923413EFA54}"/>
          </ac:picMkLst>
        </pc:picChg>
        <pc:picChg chg="add mod">
          <ac:chgData name="Benjamin" userId="244c15c3c84fe846" providerId="LiveId" clId="{D016B5E3-1441-4BFD-96BE-4756E2A38045}" dt="2022-12-22T15:43:40.253" v="419" actId="164"/>
          <ac:picMkLst>
            <pc:docMk/>
            <pc:sldMk cId="828764394" sldId="268"/>
            <ac:picMk id="25" creationId="{5D1E9865-7E13-2364-E4FD-E6617547BC31}"/>
          </ac:picMkLst>
        </pc:picChg>
        <pc:picChg chg="add del mod">
          <ac:chgData name="Benjamin" userId="244c15c3c84fe846" providerId="LiveId" clId="{D016B5E3-1441-4BFD-96BE-4756E2A38045}" dt="2022-12-22T15:44:47.540" v="487" actId="478"/>
          <ac:picMkLst>
            <pc:docMk/>
            <pc:sldMk cId="828764394" sldId="268"/>
            <ac:picMk id="28" creationId="{660909EB-01C3-50F5-0B83-5F826648E81C}"/>
          </ac:picMkLst>
        </pc:picChg>
        <pc:picChg chg="add mod">
          <ac:chgData name="Benjamin" userId="244c15c3c84fe846" providerId="LiveId" clId="{D016B5E3-1441-4BFD-96BE-4756E2A38045}" dt="2022-12-22T15:45:09.648" v="493" actId="1076"/>
          <ac:picMkLst>
            <pc:docMk/>
            <pc:sldMk cId="828764394" sldId="268"/>
            <ac:picMk id="30" creationId="{534C113F-FE27-C05E-DE60-40807B27DA48}"/>
          </ac:picMkLst>
        </pc:picChg>
        <pc:picChg chg="add mod">
          <ac:chgData name="Benjamin" userId="244c15c3c84fe846" providerId="LiveId" clId="{D016B5E3-1441-4BFD-96BE-4756E2A38045}" dt="2022-12-22T15:45:19.352" v="495" actId="1076"/>
          <ac:picMkLst>
            <pc:docMk/>
            <pc:sldMk cId="828764394" sldId="268"/>
            <ac:picMk id="32" creationId="{6E4AC8B8-D6F2-887E-5D59-AD3115EBABCC}"/>
          </ac:picMkLst>
        </pc:picChg>
      </pc:sldChg>
      <pc:sldChg chg="addSp delSp modSp add mod modTransition">
        <pc:chgData name="Benjamin" userId="244c15c3c84fe846" providerId="LiveId" clId="{D016B5E3-1441-4BFD-96BE-4756E2A38045}" dt="2022-12-22T17:05:54.503" v="2270"/>
        <pc:sldMkLst>
          <pc:docMk/>
          <pc:sldMk cId="1454103450" sldId="269"/>
        </pc:sldMkLst>
        <pc:spChg chg="mod">
          <ac:chgData name="Benjamin" userId="244c15c3c84fe846" providerId="LiveId" clId="{D016B5E3-1441-4BFD-96BE-4756E2A38045}" dt="2022-12-22T15:47:21.664" v="825" actId="20577"/>
          <ac:spMkLst>
            <pc:docMk/>
            <pc:sldMk cId="1454103450" sldId="269"/>
            <ac:spMk id="2" creationId="{CF1E815B-FF58-8BE8-BA66-1E452D124CE7}"/>
          </ac:spMkLst>
        </pc:spChg>
        <pc:spChg chg="mod">
          <ac:chgData name="Benjamin" userId="244c15c3c84fe846" providerId="LiveId" clId="{D016B5E3-1441-4BFD-96BE-4756E2A38045}" dt="2022-12-22T16:28:42.921" v="830" actId="1076"/>
          <ac:spMkLst>
            <pc:docMk/>
            <pc:sldMk cId="1454103450" sldId="269"/>
            <ac:spMk id="5" creationId="{9D6C73A5-1C68-6ECC-863D-0A2C5C0F2F76}"/>
          </ac:spMkLst>
        </pc:spChg>
        <pc:spChg chg="mod">
          <ac:chgData name="Benjamin" userId="244c15c3c84fe846" providerId="LiveId" clId="{D016B5E3-1441-4BFD-96BE-4756E2A38045}" dt="2022-12-22T16:28:42.921" v="830" actId="1076"/>
          <ac:spMkLst>
            <pc:docMk/>
            <pc:sldMk cId="1454103450" sldId="269"/>
            <ac:spMk id="9" creationId="{643790BB-4575-F1ED-159B-719621CD505F}"/>
          </ac:spMkLst>
        </pc:spChg>
        <pc:spChg chg="mod">
          <ac:chgData name="Benjamin" userId="244c15c3c84fe846" providerId="LiveId" clId="{D016B5E3-1441-4BFD-96BE-4756E2A38045}" dt="2022-12-22T15:45:34.470" v="503" actId="20577"/>
          <ac:spMkLst>
            <pc:docMk/>
            <pc:sldMk cId="1454103450" sldId="269"/>
            <ac:spMk id="12" creationId="{B6904419-3AE3-3575-B9E8-5E850CBD7A35}"/>
          </ac:spMkLst>
        </pc:spChg>
        <pc:spChg chg="mod">
          <ac:chgData name="Benjamin" userId="244c15c3c84fe846" providerId="LiveId" clId="{D016B5E3-1441-4BFD-96BE-4756E2A38045}" dt="2022-12-22T16:28:42.921" v="830" actId="1076"/>
          <ac:spMkLst>
            <pc:docMk/>
            <pc:sldMk cId="1454103450" sldId="269"/>
            <ac:spMk id="14" creationId="{8DD05AD3-05B4-BDAB-013C-358CC51F33C4}"/>
          </ac:spMkLst>
        </pc:spChg>
        <pc:spChg chg="mod">
          <ac:chgData name="Benjamin" userId="244c15c3c84fe846" providerId="LiveId" clId="{D016B5E3-1441-4BFD-96BE-4756E2A38045}" dt="2022-12-22T16:28:42.921" v="830" actId="1076"/>
          <ac:spMkLst>
            <pc:docMk/>
            <pc:sldMk cId="1454103450" sldId="269"/>
            <ac:spMk id="17" creationId="{8D3E0A8C-6607-7D77-4EA2-7BB3A0A2176E}"/>
          </ac:spMkLst>
        </pc:spChg>
        <pc:spChg chg="mod">
          <ac:chgData name="Benjamin" userId="244c15c3c84fe846" providerId="LiveId" clId="{D016B5E3-1441-4BFD-96BE-4756E2A38045}" dt="2022-12-22T16:28:44.600" v="832"/>
          <ac:spMkLst>
            <pc:docMk/>
            <pc:sldMk cId="1454103450" sldId="269"/>
            <ac:spMk id="21" creationId="{F40F9BD1-0EBE-C055-A9BA-F736AA3B06A7}"/>
          </ac:spMkLst>
        </pc:spChg>
        <pc:spChg chg="mod">
          <ac:chgData name="Benjamin" userId="244c15c3c84fe846" providerId="LiveId" clId="{D016B5E3-1441-4BFD-96BE-4756E2A38045}" dt="2022-12-22T16:28:44.600" v="832"/>
          <ac:spMkLst>
            <pc:docMk/>
            <pc:sldMk cId="1454103450" sldId="269"/>
            <ac:spMk id="27" creationId="{0D84AE41-3D76-024D-8314-655AEA62C6D4}"/>
          </ac:spMkLst>
        </pc:spChg>
        <pc:spChg chg="mod">
          <ac:chgData name="Benjamin" userId="244c15c3c84fe846" providerId="LiveId" clId="{D016B5E3-1441-4BFD-96BE-4756E2A38045}" dt="2022-12-22T16:28:44.600" v="832"/>
          <ac:spMkLst>
            <pc:docMk/>
            <pc:sldMk cId="1454103450" sldId="269"/>
            <ac:spMk id="31" creationId="{FC61478A-B599-0B2C-A9EB-3FDF761A6E77}"/>
          </ac:spMkLst>
        </pc:spChg>
        <pc:spChg chg="mod">
          <ac:chgData name="Benjamin" userId="244c15c3c84fe846" providerId="LiveId" clId="{D016B5E3-1441-4BFD-96BE-4756E2A38045}" dt="2022-12-22T16:28:44.600" v="832"/>
          <ac:spMkLst>
            <pc:docMk/>
            <pc:sldMk cId="1454103450" sldId="269"/>
            <ac:spMk id="35" creationId="{C4E3CA7A-888C-1683-3395-5F10C4F35CE9}"/>
          </ac:spMkLst>
        </pc:spChg>
        <pc:spChg chg="mod">
          <ac:chgData name="Benjamin" userId="244c15c3c84fe846" providerId="LiveId" clId="{D016B5E3-1441-4BFD-96BE-4756E2A38045}" dt="2022-12-22T16:30:52.497" v="839" actId="1076"/>
          <ac:spMkLst>
            <pc:docMk/>
            <pc:sldMk cId="1454103450" sldId="269"/>
            <ac:spMk id="39" creationId="{9AF5CB24-3967-DF31-2FD5-82828E6923C0}"/>
          </ac:spMkLst>
        </pc:spChg>
        <pc:spChg chg="mod">
          <ac:chgData name="Benjamin" userId="244c15c3c84fe846" providerId="LiveId" clId="{D016B5E3-1441-4BFD-96BE-4756E2A38045}" dt="2022-12-22T16:30:52.497" v="839" actId="1076"/>
          <ac:spMkLst>
            <pc:docMk/>
            <pc:sldMk cId="1454103450" sldId="269"/>
            <ac:spMk id="42" creationId="{8FD638F3-F343-1C1B-3E8B-3C889B547E55}"/>
          </ac:spMkLst>
        </pc:spChg>
        <pc:spChg chg="mod">
          <ac:chgData name="Benjamin" userId="244c15c3c84fe846" providerId="LiveId" clId="{D016B5E3-1441-4BFD-96BE-4756E2A38045}" dt="2022-12-22T16:30:52.497" v="839" actId="1076"/>
          <ac:spMkLst>
            <pc:docMk/>
            <pc:sldMk cId="1454103450" sldId="269"/>
            <ac:spMk id="45" creationId="{CA9AEDB9-02B9-0138-7491-26EA0BC645AF}"/>
          </ac:spMkLst>
        </pc:spChg>
        <pc:spChg chg="mod">
          <ac:chgData name="Benjamin" userId="244c15c3c84fe846" providerId="LiveId" clId="{D016B5E3-1441-4BFD-96BE-4756E2A38045}" dt="2022-12-22T16:30:52.497" v="839" actId="1076"/>
          <ac:spMkLst>
            <pc:docMk/>
            <pc:sldMk cId="1454103450" sldId="269"/>
            <ac:spMk id="48" creationId="{9988031E-967F-A7D1-13AA-8AC3D683B0BE}"/>
          </ac:spMkLst>
        </pc:spChg>
        <pc:grpChg chg="add del mod">
          <ac:chgData name="Benjamin" userId="244c15c3c84fe846" providerId="LiveId" clId="{D016B5E3-1441-4BFD-96BE-4756E2A38045}" dt="2022-12-22T16:28:43.831" v="831"/>
          <ac:grpSpMkLst>
            <pc:docMk/>
            <pc:sldMk cId="1454103450" sldId="269"/>
            <ac:grpSpMk id="3" creationId="{696C2900-F159-16CB-F171-FB8D523C0296}"/>
          </ac:grpSpMkLst>
        </pc:grpChg>
        <pc:grpChg chg="add del mod">
          <ac:chgData name="Benjamin" userId="244c15c3c84fe846" providerId="LiveId" clId="{D016B5E3-1441-4BFD-96BE-4756E2A38045}" dt="2022-12-22T16:28:43.831" v="831"/>
          <ac:grpSpMkLst>
            <pc:docMk/>
            <pc:sldMk cId="1454103450" sldId="269"/>
            <ac:grpSpMk id="6" creationId="{D3B126EA-BD37-A9F7-FA0D-1B62AE05A24D}"/>
          </ac:grpSpMkLst>
        </pc:grpChg>
        <pc:grpChg chg="add del mod">
          <ac:chgData name="Benjamin" userId="244c15c3c84fe846" providerId="LiveId" clId="{D016B5E3-1441-4BFD-96BE-4756E2A38045}" dt="2022-12-22T16:28:43.831" v="831"/>
          <ac:grpSpMkLst>
            <pc:docMk/>
            <pc:sldMk cId="1454103450" sldId="269"/>
            <ac:grpSpMk id="10" creationId="{B4698355-4312-577E-F779-2352D59387C9}"/>
          </ac:grpSpMkLst>
        </pc:grpChg>
        <pc:grpChg chg="add del mod">
          <ac:chgData name="Benjamin" userId="244c15c3c84fe846" providerId="LiveId" clId="{D016B5E3-1441-4BFD-96BE-4756E2A38045}" dt="2022-12-22T16:28:43.831" v="831"/>
          <ac:grpSpMkLst>
            <pc:docMk/>
            <pc:sldMk cId="1454103450" sldId="269"/>
            <ac:grpSpMk id="15" creationId="{1C5B7EC2-5098-2C27-A078-6FB54B373AAA}"/>
          </ac:grpSpMkLst>
        </pc:grpChg>
        <pc:grpChg chg="add del mod">
          <ac:chgData name="Benjamin" userId="244c15c3c84fe846" providerId="LiveId" clId="{D016B5E3-1441-4BFD-96BE-4756E2A38045}" dt="2022-12-22T16:28:46.122" v="833"/>
          <ac:grpSpMkLst>
            <pc:docMk/>
            <pc:sldMk cId="1454103450" sldId="269"/>
            <ac:grpSpMk id="19" creationId="{12D688E5-719A-722B-FF11-51A6129FF3E6}"/>
          </ac:grpSpMkLst>
        </pc:grpChg>
        <pc:grpChg chg="add del mod">
          <ac:chgData name="Benjamin" userId="244c15c3c84fe846" providerId="LiveId" clId="{D016B5E3-1441-4BFD-96BE-4756E2A38045}" dt="2022-12-22T16:28:46.122" v="833"/>
          <ac:grpSpMkLst>
            <pc:docMk/>
            <pc:sldMk cId="1454103450" sldId="269"/>
            <ac:grpSpMk id="22" creationId="{6884323D-5F3E-2693-FB71-068C1B7B6017}"/>
          </ac:grpSpMkLst>
        </pc:grpChg>
        <pc:grpChg chg="del">
          <ac:chgData name="Benjamin" userId="244c15c3c84fe846" providerId="LiveId" clId="{D016B5E3-1441-4BFD-96BE-4756E2A38045}" dt="2022-12-22T15:45:43.442" v="508" actId="478"/>
          <ac:grpSpMkLst>
            <pc:docMk/>
            <pc:sldMk cId="1454103450" sldId="269"/>
            <ac:grpSpMk id="26" creationId="{86908D94-42AE-5028-E6A9-7185B316F9BA}"/>
          </ac:grpSpMkLst>
        </pc:grpChg>
        <pc:grpChg chg="add del mod">
          <ac:chgData name="Benjamin" userId="244c15c3c84fe846" providerId="LiveId" clId="{D016B5E3-1441-4BFD-96BE-4756E2A38045}" dt="2022-12-22T16:28:46.122" v="833"/>
          <ac:grpSpMkLst>
            <pc:docMk/>
            <pc:sldMk cId="1454103450" sldId="269"/>
            <ac:grpSpMk id="28" creationId="{E759645E-C493-645F-B4B6-691AB31AC3DD}"/>
          </ac:grpSpMkLst>
        </pc:grpChg>
        <pc:grpChg chg="add del mod">
          <ac:chgData name="Benjamin" userId="244c15c3c84fe846" providerId="LiveId" clId="{D016B5E3-1441-4BFD-96BE-4756E2A38045}" dt="2022-12-22T16:28:46.122" v="833"/>
          <ac:grpSpMkLst>
            <pc:docMk/>
            <pc:sldMk cId="1454103450" sldId="269"/>
            <ac:grpSpMk id="33" creationId="{7F7A8CEE-4598-0B63-DEE3-E86F36F296AE}"/>
          </ac:grpSpMkLst>
        </pc:grpChg>
        <pc:grpChg chg="add mod">
          <ac:chgData name="Benjamin" userId="244c15c3c84fe846" providerId="LiveId" clId="{D016B5E3-1441-4BFD-96BE-4756E2A38045}" dt="2022-12-22T16:30:52.497" v="839" actId="1076"/>
          <ac:grpSpMkLst>
            <pc:docMk/>
            <pc:sldMk cId="1454103450" sldId="269"/>
            <ac:grpSpMk id="37" creationId="{A2065149-5D72-F683-52BB-2DF789BBAF11}"/>
          </ac:grpSpMkLst>
        </pc:grpChg>
        <pc:grpChg chg="add mod">
          <ac:chgData name="Benjamin" userId="244c15c3c84fe846" providerId="LiveId" clId="{D016B5E3-1441-4BFD-96BE-4756E2A38045}" dt="2022-12-22T16:30:52.497" v="839" actId="1076"/>
          <ac:grpSpMkLst>
            <pc:docMk/>
            <pc:sldMk cId="1454103450" sldId="269"/>
            <ac:grpSpMk id="40" creationId="{8DEE2C04-1E2C-9CE0-F034-8B5BE9F9E569}"/>
          </ac:grpSpMkLst>
        </pc:grpChg>
        <pc:grpChg chg="add mod">
          <ac:chgData name="Benjamin" userId="244c15c3c84fe846" providerId="LiveId" clId="{D016B5E3-1441-4BFD-96BE-4756E2A38045}" dt="2022-12-22T16:30:52.497" v="839" actId="1076"/>
          <ac:grpSpMkLst>
            <pc:docMk/>
            <pc:sldMk cId="1454103450" sldId="269"/>
            <ac:grpSpMk id="43" creationId="{54629C96-AB65-34CD-790B-AA41F172A87A}"/>
          </ac:grpSpMkLst>
        </pc:grpChg>
        <pc:grpChg chg="add mod">
          <ac:chgData name="Benjamin" userId="244c15c3c84fe846" providerId="LiveId" clId="{D016B5E3-1441-4BFD-96BE-4756E2A38045}" dt="2022-12-22T16:30:52.497" v="839" actId="1076"/>
          <ac:grpSpMkLst>
            <pc:docMk/>
            <pc:sldMk cId="1454103450" sldId="269"/>
            <ac:grpSpMk id="46" creationId="{DFD9BBC2-8C46-893F-ED0D-3139EB67D652}"/>
          </ac:grpSpMkLst>
        </pc:grpChg>
        <pc:picChg chg="mod">
          <ac:chgData name="Benjamin" userId="244c15c3c84fe846" providerId="LiveId" clId="{D016B5E3-1441-4BFD-96BE-4756E2A38045}" dt="2022-12-22T16:28:42.921" v="830" actId="1076"/>
          <ac:picMkLst>
            <pc:docMk/>
            <pc:sldMk cId="1454103450" sldId="269"/>
            <ac:picMk id="4" creationId="{2879E6A4-7224-2001-BB61-FD1F9C0318A2}"/>
          </ac:picMkLst>
        </pc:picChg>
        <pc:picChg chg="mod">
          <ac:chgData name="Benjamin" userId="244c15c3c84fe846" providerId="LiveId" clId="{D016B5E3-1441-4BFD-96BE-4756E2A38045}" dt="2022-12-22T16:28:42.921" v="830" actId="1076"/>
          <ac:picMkLst>
            <pc:docMk/>
            <pc:sldMk cId="1454103450" sldId="269"/>
            <ac:picMk id="7" creationId="{0B570A2D-AEE8-6A98-22FD-CD5400BA5904}"/>
          </ac:picMkLst>
        </pc:picChg>
        <pc:picChg chg="mod">
          <ac:chgData name="Benjamin" userId="244c15c3c84fe846" providerId="LiveId" clId="{D016B5E3-1441-4BFD-96BE-4756E2A38045}" dt="2022-12-22T16:28:42.921" v="830" actId="1076"/>
          <ac:picMkLst>
            <pc:docMk/>
            <pc:sldMk cId="1454103450" sldId="269"/>
            <ac:picMk id="13" creationId="{6DC690BF-E3C8-71BF-27A7-964FE7CBCB2C}"/>
          </ac:picMkLst>
        </pc:picChg>
        <pc:picChg chg="mod">
          <ac:chgData name="Benjamin" userId="244c15c3c84fe846" providerId="LiveId" clId="{D016B5E3-1441-4BFD-96BE-4756E2A38045}" dt="2022-12-22T16:28:42.921" v="830" actId="1076"/>
          <ac:picMkLst>
            <pc:docMk/>
            <pc:sldMk cId="1454103450" sldId="269"/>
            <ac:picMk id="16" creationId="{93D6E804-E456-E6CF-83E2-F92CB26E471A}"/>
          </ac:picMkLst>
        </pc:picChg>
        <pc:picChg chg="mod">
          <ac:chgData name="Benjamin" userId="244c15c3c84fe846" providerId="LiveId" clId="{D016B5E3-1441-4BFD-96BE-4756E2A38045}" dt="2022-12-22T16:28:44.600" v="832"/>
          <ac:picMkLst>
            <pc:docMk/>
            <pc:sldMk cId="1454103450" sldId="269"/>
            <ac:picMk id="20" creationId="{3B153463-0982-A2B6-54FB-1DB0D177E4EE}"/>
          </ac:picMkLst>
        </pc:picChg>
        <pc:picChg chg="mod">
          <ac:chgData name="Benjamin" userId="244c15c3c84fe846" providerId="LiveId" clId="{D016B5E3-1441-4BFD-96BE-4756E2A38045}" dt="2022-12-22T16:28:44.600" v="832"/>
          <ac:picMkLst>
            <pc:docMk/>
            <pc:sldMk cId="1454103450" sldId="269"/>
            <ac:picMk id="24" creationId="{3A8FAAA3-0C8F-276D-683D-53D31064E0BD}"/>
          </ac:picMkLst>
        </pc:picChg>
        <pc:picChg chg="mod">
          <ac:chgData name="Benjamin" userId="244c15c3c84fe846" providerId="LiveId" clId="{D016B5E3-1441-4BFD-96BE-4756E2A38045}" dt="2022-12-22T16:28:44.600" v="832"/>
          <ac:picMkLst>
            <pc:docMk/>
            <pc:sldMk cId="1454103450" sldId="269"/>
            <ac:picMk id="29" creationId="{71C9AC20-8887-6EF0-1382-B6F123A3D989}"/>
          </ac:picMkLst>
        </pc:picChg>
        <pc:picChg chg="del">
          <ac:chgData name="Benjamin" userId="244c15c3c84fe846" providerId="LiveId" clId="{D016B5E3-1441-4BFD-96BE-4756E2A38045}" dt="2022-12-22T15:45:38.707" v="505" actId="478"/>
          <ac:picMkLst>
            <pc:docMk/>
            <pc:sldMk cId="1454103450" sldId="269"/>
            <ac:picMk id="30" creationId="{534C113F-FE27-C05E-DE60-40807B27DA48}"/>
          </ac:picMkLst>
        </pc:picChg>
        <pc:picChg chg="del">
          <ac:chgData name="Benjamin" userId="244c15c3c84fe846" providerId="LiveId" clId="{D016B5E3-1441-4BFD-96BE-4756E2A38045}" dt="2022-12-22T15:45:38.255" v="504" actId="478"/>
          <ac:picMkLst>
            <pc:docMk/>
            <pc:sldMk cId="1454103450" sldId="269"/>
            <ac:picMk id="32" creationId="{6E4AC8B8-D6F2-887E-5D59-AD3115EBABCC}"/>
          </ac:picMkLst>
        </pc:picChg>
        <pc:picChg chg="mod">
          <ac:chgData name="Benjamin" userId="244c15c3c84fe846" providerId="LiveId" clId="{D016B5E3-1441-4BFD-96BE-4756E2A38045}" dt="2022-12-22T16:28:44.600" v="832"/>
          <ac:picMkLst>
            <pc:docMk/>
            <pc:sldMk cId="1454103450" sldId="269"/>
            <ac:picMk id="34" creationId="{8ACFE28B-5E76-E837-1B03-9708F22711EA}"/>
          </ac:picMkLst>
        </pc:picChg>
        <pc:picChg chg="add del mod">
          <ac:chgData name="Benjamin" userId="244c15c3c84fe846" providerId="LiveId" clId="{D016B5E3-1441-4BFD-96BE-4756E2A38045}" dt="2022-12-22T16:28:51.885" v="837" actId="478"/>
          <ac:picMkLst>
            <pc:docMk/>
            <pc:sldMk cId="1454103450" sldId="269"/>
            <ac:picMk id="36" creationId="{AEE69B8E-D456-BC4F-103D-B749DF8AA80A}"/>
          </ac:picMkLst>
        </pc:picChg>
        <pc:picChg chg="mod">
          <ac:chgData name="Benjamin" userId="244c15c3c84fe846" providerId="LiveId" clId="{D016B5E3-1441-4BFD-96BE-4756E2A38045}" dt="2022-12-22T16:30:52.497" v="839" actId="1076"/>
          <ac:picMkLst>
            <pc:docMk/>
            <pc:sldMk cId="1454103450" sldId="269"/>
            <ac:picMk id="38" creationId="{36E59B0C-1BCB-AD4D-5CD4-B98BD446B21A}"/>
          </ac:picMkLst>
        </pc:picChg>
        <pc:picChg chg="mod">
          <ac:chgData name="Benjamin" userId="244c15c3c84fe846" providerId="LiveId" clId="{D016B5E3-1441-4BFD-96BE-4756E2A38045}" dt="2022-12-22T16:30:52.497" v="839" actId="1076"/>
          <ac:picMkLst>
            <pc:docMk/>
            <pc:sldMk cId="1454103450" sldId="269"/>
            <ac:picMk id="41" creationId="{98E6377D-C3C8-7E45-8213-66F36BD5738B}"/>
          </ac:picMkLst>
        </pc:picChg>
        <pc:picChg chg="mod">
          <ac:chgData name="Benjamin" userId="244c15c3c84fe846" providerId="LiveId" clId="{D016B5E3-1441-4BFD-96BE-4756E2A38045}" dt="2022-12-22T16:30:52.497" v="839" actId="1076"/>
          <ac:picMkLst>
            <pc:docMk/>
            <pc:sldMk cId="1454103450" sldId="269"/>
            <ac:picMk id="44" creationId="{991FBEB7-61A9-9AED-7A12-51F05F52651B}"/>
          </ac:picMkLst>
        </pc:picChg>
        <pc:picChg chg="mod">
          <ac:chgData name="Benjamin" userId="244c15c3c84fe846" providerId="LiveId" clId="{D016B5E3-1441-4BFD-96BE-4756E2A38045}" dt="2022-12-22T16:30:52.497" v="839" actId="1076"/>
          <ac:picMkLst>
            <pc:docMk/>
            <pc:sldMk cId="1454103450" sldId="269"/>
            <ac:picMk id="47" creationId="{75A3E9EE-4E02-DECD-830B-DCD6ED238F08}"/>
          </ac:picMkLst>
        </pc:picChg>
      </pc:sldChg>
      <pc:sldChg chg="addSp delSp modSp add mod modTransition modNotesTx">
        <pc:chgData name="Benjamin" userId="244c15c3c84fe846" providerId="LiveId" clId="{D016B5E3-1441-4BFD-96BE-4756E2A38045}" dt="2022-12-22T17:13:53.294" v="2358" actId="732"/>
        <pc:sldMkLst>
          <pc:docMk/>
          <pc:sldMk cId="1967957301" sldId="270"/>
        </pc:sldMkLst>
        <pc:spChg chg="mod">
          <ac:chgData name="Benjamin" userId="244c15c3c84fe846" providerId="LiveId" clId="{D016B5E3-1441-4BFD-96BE-4756E2A38045}" dt="2022-12-22T16:41:38.598" v="1075" actId="20577"/>
          <ac:spMkLst>
            <pc:docMk/>
            <pc:sldMk cId="1967957301" sldId="270"/>
            <ac:spMk id="2" creationId="{CF1E815B-FF58-8BE8-BA66-1E452D124CE7}"/>
          </ac:spMkLst>
        </pc:spChg>
        <pc:spChg chg="add mod">
          <ac:chgData name="Benjamin" userId="244c15c3c84fe846" providerId="LiveId" clId="{D016B5E3-1441-4BFD-96BE-4756E2A38045}" dt="2022-12-22T16:32:15.740" v="930" actId="20577"/>
          <ac:spMkLst>
            <pc:docMk/>
            <pc:sldMk cId="1967957301" sldId="270"/>
            <ac:spMk id="5" creationId="{865DD11E-FFC6-F310-93EA-264AA40E601E}"/>
          </ac:spMkLst>
        </pc:spChg>
        <pc:spChg chg="mod">
          <ac:chgData name="Benjamin" userId="244c15c3c84fe846" providerId="LiveId" clId="{D016B5E3-1441-4BFD-96BE-4756E2A38045}" dt="2022-12-22T16:31:12.683" v="849" actId="20577"/>
          <ac:spMkLst>
            <pc:docMk/>
            <pc:sldMk cId="1967957301" sldId="270"/>
            <ac:spMk id="12" creationId="{B6904419-3AE3-3575-B9E8-5E850CBD7A35}"/>
          </ac:spMkLst>
        </pc:spChg>
        <pc:grpChg chg="del">
          <ac:chgData name="Benjamin" userId="244c15c3c84fe846" providerId="LiveId" clId="{D016B5E3-1441-4BFD-96BE-4756E2A38045}" dt="2022-12-22T16:31:35.572" v="887" actId="478"/>
          <ac:grpSpMkLst>
            <pc:docMk/>
            <pc:sldMk cId="1967957301" sldId="270"/>
            <ac:grpSpMk id="37" creationId="{A2065149-5D72-F683-52BB-2DF789BBAF11}"/>
          </ac:grpSpMkLst>
        </pc:grpChg>
        <pc:grpChg chg="del">
          <ac:chgData name="Benjamin" userId="244c15c3c84fe846" providerId="LiveId" clId="{D016B5E3-1441-4BFD-96BE-4756E2A38045}" dt="2022-12-22T16:31:35.572" v="887" actId="478"/>
          <ac:grpSpMkLst>
            <pc:docMk/>
            <pc:sldMk cId="1967957301" sldId="270"/>
            <ac:grpSpMk id="40" creationId="{8DEE2C04-1E2C-9CE0-F034-8B5BE9F9E569}"/>
          </ac:grpSpMkLst>
        </pc:grpChg>
        <pc:grpChg chg="del">
          <ac:chgData name="Benjamin" userId="244c15c3c84fe846" providerId="LiveId" clId="{D016B5E3-1441-4BFD-96BE-4756E2A38045}" dt="2022-12-22T16:31:35.572" v="887" actId="478"/>
          <ac:grpSpMkLst>
            <pc:docMk/>
            <pc:sldMk cId="1967957301" sldId="270"/>
            <ac:grpSpMk id="43" creationId="{54629C96-AB65-34CD-790B-AA41F172A87A}"/>
          </ac:grpSpMkLst>
        </pc:grpChg>
        <pc:grpChg chg="del">
          <ac:chgData name="Benjamin" userId="244c15c3c84fe846" providerId="LiveId" clId="{D016B5E3-1441-4BFD-96BE-4756E2A38045}" dt="2022-12-22T16:31:36.532" v="888" actId="478"/>
          <ac:grpSpMkLst>
            <pc:docMk/>
            <pc:sldMk cId="1967957301" sldId="270"/>
            <ac:grpSpMk id="46" creationId="{DFD9BBC2-8C46-893F-ED0D-3139EB67D652}"/>
          </ac:grpSpMkLst>
        </pc:grpChg>
        <pc:picChg chg="add del mod">
          <ac:chgData name="Benjamin" userId="244c15c3c84fe846" providerId="LiveId" clId="{D016B5E3-1441-4BFD-96BE-4756E2A38045}" dt="2022-12-22T16:33:28.679" v="934" actId="478"/>
          <ac:picMkLst>
            <pc:docMk/>
            <pc:sldMk cId="1967957301" sldId="270"/>
            <ac:picMk id="4" creationId="{6616B2BA-3603-05B6-1A9F-929D50A6AE12}"/>
          </ac:picMkLst>
        </pc:picChg>
        <pc:picChg chg="add del mod">
          <ac:chgData name="Benjamin" userId="244c15c3c84fe846" providerId="LiveId" clId="{D016B5E3-1441-4BFD-96BE-4756E2A38045}" dt="2022-12-22T16:40:49.799" v="1019" actId="478"/>
          <ac:picMkLst>
            <pc:docMk/>
            <pc:sldMk cId="1967957301" sldId="270"/>
            <ac:picMk id="7" creationId="{CFBD9947-2CCB-B1F9-C5ED-E29E63F401B1}"/>
          </ac:picMkLst>
        </pc:picChg>
        <pc:picChg chg="add mod modCrop">
          <ac:chgData name="Benjamin" userId="244c15c3c84fe846" providerId="LiveId" clId="{D016B5E3-1441-4BFD-96BE-4756E2A38045}" dt="2022-12-22T17:13:53.294" v="2358" actId="732"/>
          <ac:picMkLst>
            <pc:docMk/>
            <pc:sldMk cId="1967957301" sldId="270"/>
            <ac:picMk id="10" creationId="{F8F07A2D-E846-88F8-BEF2-F0BBD1198DA7}"/>
          </ac:picMkLst>
        </pc:picChg>
        <pc:picChg chg="add mod">
          <ac:chgData name="Benjamin" userId="244c15c3c84fe846" providerId="LiveId" clId="{D016B5E3-1441-4BFD-96BE-4756E2A38045}" dt="2022-12-22T16:41:16.156" v="1027" actId="1076"/>
          <ac:picMkLst>
            <pc:docMk/>
            <pc:sldMk cId="1967957301" sldId="270"/>
            <ac:picMk id="14" creationId="{2665220B-242C-0C3E-7C75-99AA184842FD}"/>
          </ac:picMkLst>
        </pc:picChg>
      </pc:sldChg>
      <pc:sldChg chg="addSp delSp modSp add mod modTransition modNotesTx">
        <pc:chgData name="Benjamin" userId="244c15c3c84fe846" providerId="LiveId" clId="{D016B5E3-1441-4BFD-96BE-4756E2A38045}" dt="2022-12-22T17:08:17.683" v="2309" actId="20577"/>
        <pc:sldMkLst>
          <pc:docMk/>
          <pc:sldMk cId="2908802538" sldId="271"/>
        </pc:sldMkLst>
        <pc:spChg chg="mod">
          <ac:chgData name="Benjamin" userId="244c15c3c84fe846" providerId="LiveId" clId="{D016B5E3-1441-4BFD-96BE-4756E2A38045}" dt="2022-12-22T16:44:38.133" v="1383" actId="20577"/>
          <ac:spMkLst>
            <pc:docMk/>
            <pc:sldMk cId="2908802538" sldId="271"/>
            <ac:spMk id="2" creationId="{CF1E815B-FF58-8BE8-BA66-1E452D124CE7}"/>
          </ac:spMkLst>
        </pc:spChg>
        <pc:spChg chg="del">
          <ac:chgData name="Benjamin" userId="244c15c3c84fe846" providerId="LiveId" clId="{D016B5E3-1441-4BFD-96BE-4756E2A38045}" dt="2022-12-22T16:58:02.276" v="2032" actId="478"/>
          <ac:spMkLst>
            <pc:docMk/>
            <pc:sldMk cId="2908802538" sldId="271"/>
            <ac:spMk id="5" creationId="{865DD11E-FFC6-F310-93EA-264AA40E601E}"/>
          </ac:spMkLst>
        </pc:spChg>
        <pc:spChg chg="mod">
          <ac:chgData name="Benjamin" userId="244c15c3c84fe846" providerId="LiveId" clId="{D016B5E3-1441-4BFD-96BE-4756E2A38045}" dt="2022-12-22T16:41:56.110" v="1109" actId="20577"/>
          <ac:spMkLst>
            <pc:docMk/>
            <pc:sldMk cId="2908802538" sldId="271"/>
            <ac:spMk id="12" creationId="{B6904419-3AE3-3575-B9E8-5E850CBD7A35}"/>
          </ac:spMkLst>
        </pc:spChg>
        <pc:picChg chg="add mod">
          <ac:chgData name="Benjamin" userId="244c15c3c84fe846" providerId="LiveId" clId="{D016B5E3-1441-4BFD-96BE-4756E2A38045}" dt="2022-12-22T16:43:52.981" v="1201" actId="1076"/>
          <ac:picMkLst>
            <pc:docMk/>
            <pc:sldMk cId="2908802538" sldId="271"/>
            <ac:picMk id="4" creationId="{0B1CBF5F-25A0-E93F-5E9D-8D59E8624E59}"/>
          </ac:picMkLst>
        </pc:picChg>
        <pc:picChg chg="del mod">
          <ac:chgData name="Benjamin" userId="244c15c3c84fe846" providerId="LiveId" clId="{D016B5E3-1441-4BFD-96BE-4756E2A38045}" dt="2022-12-22T16:42:28.236" v="1111" actId="478"/>
          <ac:picMkLst>
            <pc:docMk/>
            <pc:sldMk cId="2908802538" sldId="271"/>
            <ac:picMk id="10" creationId="{F8F07A2D-E846-88F8-BEF2-F0BBD1198DA7}"/>
          </ac:picMkLst>
        </pc:picChg>
        <pc:picChg chg="del">
          <ac:chgData name="Benjamin" userId="244c15c3c84fe846" providerId="LiveId" clId="{D016B5E3-1441-4BFD-96BE-4756E2A38045}" dt="2022-12-22T16:42:28.581" v="1112" actId="478"/>
          <ac:picMkLst>
            <pc:docMk/>
            <pc:sldMk cId="2908802538" sldId="271"/>
            <ac:picMk id="14" creationId="{2665220B-242C-0C3E-7C75-99AA184842FD}"/>
          </ac:picMkLst>
        </pc:picChg>
      </pc:sldChg>
      <pc:sldChg chg="addSp delSp modSp add mod modTransition">
        <pc:chgData name="Benjamin" userId="244c15c3c84fe846" providerId="LiveId" clId="{D016B5E3-1441-4BFD-96BE-4756E2A38045}" dt="2022-12-22T17:05:54.503" v="2270"/>
        <pc:sldMkLst>
          <pc:docMk/>
          <pc:sldMk cId="1297868331" sldId="272"/>
        </pc:sldMkLst>
        <pc:spChg chg="del">
          <ac:chgData name="Benjamin" userId="244c15c3c84fe846" providerId="LiveId" clId="{D016B5E3-1441-4BFD-96BE-4756E2A38045}" dt="2022-12-22T16:45:00.876" v="1407" actId="478"/>
          <ac:spMkLst>
            <pc:docMk/>
            <pc:sldMk cId="1297868331" sldId="272"/>
            <ac:spMk id="2" creationId="{CF1E815B-FF58-8BE8-BA66-1E452D124CE7}"/>
          </ac:spMkLst>
        </pc:spChg>
        <pc:spChg chg="add mod">
          <ac:chgData name="Benjamin" userId="244c15c3c84fe846" providerId="LiveId" clId="{D016B5E3-1441-4BFD-96BE-4756E2A38045}" dt="2022-12-22T16:52:15.635" v="1632" actId="20577"/>
          <ac:spMkLst>
            <pc:docMk/>
            <pc:sldMk cId="1297868331" sldId="272"/>
            <ac:spMk id="3" creationId="{A9CAA3FF-D24A-B906-0BDE-7B0DCFCB7E1C}"/>
          </ac:spMkLst>
        </pc:spChg>
        <pc:spChg chg="del">
          <ac:chgData name="Benjamin" userId="244c15c3c84fe846" providerId="LiveId" clId="{D016B5E3-1441-4BFD-96BE-4756E2A38045}" dt="2022-12-22T16:57:59.291" v="2031" actId="478"/>
          <ac:spMkLst>
            <pc:docMk/>
            <pc:sldMk cId="1297868331" sldId="272"/>
            <ac:spMk id="5" creationId="{865DD11E-FFC6-F310-93EA-264AA40E601E}"/>
          </ac:spMkLst>
        </pc:spChg>
        <pc:spChg chg="mod">
          <ac:chgData name="Benjamin" userId="244c15c3c84fe846" providerId="LiveId" clId="{D016B5E3-1441-4BFD-96BE-4756E2A38045}" dt="2022-12-22T16:44:49.712" v="1405" actId="20577"/>
          <ac:spMkLst>
            <pc:docMk/>
            <pc:sldMk cId="1297868331" sldId="272"/>
            <ac:spMk id="12" creationId="{B6904419-3AE3-3575-B9E8-5E850CBD7A35}"/>
          </ac:spMkLst>
        </pc:spChg>
        <pc:picChg chg="del">
          <ac:chgData name="Benjamin" userId="244c15c3c84fe846" providerId="LiveId" clId="{D016B5E3-1441-4BFD-96BE-4756E2A38045}" dt="2022-12-22T16:44:51.286" v="1406" actId="478"/>
          <ac:picMkLst>
            <pc:docMk/>
            <pc:sldMk cId="1297868331" sldId="272"/>
            <ac:picMk id="4" creationId="{0B1CBF5F-25A0-E93F-5E9D-8D59E8624E59}"/>
          </ac:picMkLst>
        </pc:picChg>
        <pc:picChg chg="add mod">
          <ac:chgData name="Benjamin" userId="244c15c3c84fe846" providerId="LiveId" clId="{D016B5E3-1441-4BFD-96BE-4756E2A38045}" dt="2022-12-22T16:47:56.781" v="1609" actId="1076"/>
          <ac:picMkLst>
            <pc:docMk/>
            <pc:sldMk cId="1297868331" sldId="272"/>
            <ac:picMk id="7" creationId="{9EF66827-1736-58E6-6708-21307302B9FB}"/>
          </ac:picMkLst>
        </pc:picChg>
        <pc:picChg chg="add mod">
          <ac:chgData name="Benjamin" userId="244c15c3c84fe846" providerId="LiveId" clId="{D016B5E3-1441-4BFD-96BE-4756E2A38045}" dt="2022-12-22T16:48:00.878" v="1611" actId="1076"/>
          <ac:picMkLst>
            <pc:docMk/>
            <pc:sldMk cId="1297868331" sldId="272"/>
            <ac:picMk id="10" creationId="{8C48D490-639A-A705-4730-8D0D96A82323}"/>
          </ac:picMkLst>
        </pc:picChg>
        <pc:picChg chg="add mod">
          <ac:chgData name="Benjamin" userId="244c15c3c84fe846" providerId="LiveId" clId="{D016B5E3-1441-4BFD-96BE-4756E2A38045}" dt="2022-12-22T16:52:24.021" v="1635" actId="1076"/>
          <ac:picMkLst>
            <pc:docMk/>
            <pc:sldMk cId="1297868331" sldId="272"/>
            <ac:picMk id="14" creationId="{E46E7810-E40B-888D-EE67-F50DF31BFC44}"/>
          </ac:picMkLst>
        </pc:picChg>
        <pc:picChg chg="add mod">
          <ac:chgData name="Benjamin" userId="244c15c3c84fe846" providerId="LiveId" clId="{D016B5E3-1441-4BFD-96BE-4756E2A38045}" dt="2022-12-22T16:52:43.146" v="1640" actId="1076"/>
          <ac:picMkLst>
            <pc:docMk/>
            <pc:sldMk cId="1297868331" sldId="272"/>
            <ac:picMk id="16" creationId="{C94E5AAF-32BC-9E7D-1702-AC4D262CBBCD}"/>
          </ac:picMkLst>
        </pc:picChg>
      </pc:sldChg>
      <pc:sldChg chg="addSp delSp modSp add mod modTransition">
        <pc:chgData name="Benjamin" userId="244c15c3c84fe846" providerId="LiveId" clId="{D016B5E3-1441-4BFD-96BE-4756E2A38045}" dt="2022-12-22T17:05:54.503" v="2270"/>
        <pc:sldMkLst>
          <pc:docMk/>
          <pc:sldMk cId="2061045658" sldId="273"/>
        </pc:sldMkLst>
        <pc:spChg chg="mod">
          <ac:chgData name="Benjamin" userId="244c15c3c84fe846" providerId="LiveId" clId="{D016B5E3-1441-4BFD-96BE-4756E2A38045}" dt="2022-12-22T16:54:22.446" v="1696" actId="1076"/>
          <ac:spMkLst>
            <pc:docMk/>
            <pc:sldMk cId="2061045658" sldId="273"/>
            <ac:spMk id="3" creationId="{A9CAA3FF-D24A-B906-0BDE-7B0DCFCB7E1C}"/>
          </ac:spMkLst>
        </pc:spChg>
        <pc:spChg chg="mod">
          <ac:chgData name="Benjamin" userId="244c15c3c84fe846" providerId="LiveId" clId="{D016B5E3-1441-4BFD-96BE-4756E2A38045}" dt="2022-12-22T16:59:04.744" v="2042"/>
          <ac:spMkLst>
            <pc:docMk/>
            <pc:sldMk cId="2061045658" sldId="273"/>
            <ac:spMk id="4" creationId="{9F91D80B-8DC6-6814-77FB-7AB76F86CED7}"/>
          </ac:spMkLst>
        </pc:spChg>
        <pc:spChg chg="del">
          <ac:chgData name="Benjamin" userId="244c15c3c84fe846" providerId="LiveId" clId="{D016B5E3-1441-4BFD-96BE-4756E2A38045}" dt="2022-12-22T16:57:57.291" v="2030" actId="478"/>
          <ac:spMkLst>
            <pc:docMk/>
            <pc:sldMk cId="2061045658" sldId="273"/>
            <ac:spMk id="5" creationId="{865DD11E-FFC6-F310-93EA-264AA40E601E}"/>
          </ac:spMkLst>
        </pc:spChg>
        <pc:spChg chg="mod">
          <ac:chgData name="Benjamin" userId="244c15c3c84fe846" providerId="LiveId" clId="{D016B5E3-1441-4BFD-96BE-4756E2A38045}" dt="2022-12-22T16:59:04.744" v="2042"/>
          <ac:spMkLst>
            <pc:docMk/>
            <pc:sldMk cId="2061045658" sldId="273"/>
            <ac:spMk id="6" creationId="{3B3748BE-9C7C-500C-BA71-E4DB4347A491}"/>
          </ac:spMkLst>
        </pc:spChg>
        <pc:spChg chg="mod">
          <ac:chgData name="Benjamin" userId="244c15c3c84fe846" providerId="LiveId" clId="{D016B5E3-1441-4BFD-96BE-4756E2A38045}" dt="2022-12-22T16:59:04.744" v="2042"/>
          <ac:spMkLst>
            <pc:docMk/>
            <pc:sldMk cId="2061045658" sldId="273"/>
            <ac:spMk id="9" creationId="{8BF67A48-CAB7-F105-B226-5030BF2E25FB}"/>
          </ac:spMkLst>
        </pc:spChg>
        <pc:spChg chg="mod">
          <ac:chgData name="Benjamin" userId="244c15c3c84fe846" providerId="LiveId" clId="{D016B5E3-1441-4BFD-96BE-4756E2A38045}" dt="2022-12-22T16:52:54.124" v="1658" actId="20577"/>
          <ac:spMkLst>
            <pc:docMk/>
            <pc:sldMk cId="2061045658" sldId="273"/>
            <ac:spMk id="11" creationId="{123CE6CF-D91B-D2E4-4DD4-CBF0694CCA01}"/>
          </ac:spMkLst>
        </pc:spChg>
        <pc:spChg chg="del mod">
          <ac:chgData name="Benjamin" userId="244c15c3c84fe846" providerId="LiveId" clId="{D016B5E3-1441-4BFD-96BE-4756E2A38045}" dt="2022-12-22T16:53:01.912" v="1660" actId="478"/>
          <ac:spMkLst>
            <pc:docMk/>
            <pc:sldMk cId="2061045658" sldId="273"/>
            <ac:spMk id="12" creationId="{B6904419-3AE3-3575-B9E8-5E850CBD7A35}"/>
          </ac:spMkLst>
        </pc:spChg>
        <pc:spChg chg="mod">
          <ac:chgData name="Benjamin" userId="244c15c3c84fe846" providerId="LiveId" clId="{D016B5E3-1441-4BFD-96BE-4756E2A38045}" dt="2022-12-22T16:59:04.744" v="2042"/>
          <ac:spMkLst>
            <pc:docMk/>
            <pc:sldMk cId="2061045658" sldId="273"/>
            <ac:spMk id="13" creationId="{F3734DAB-1BEE-29A6-2DCF-DCD897C59116}"/>
          </ac:spMkLst>
        </pc:spChg>
        <pc:spChg chg="mod">
          <ac:chgData name="Benjamin" userId="244c15c3c84fe846" providerId="LiveId" clId="{D016B5E3-1441-4BFD-96BE-4756E2A38045}" dt="2022-12-22T16:59:04.744" v="2042"/>
          <ac:spMkLst>
            <pc:docMk/>
            <pc:sldMk cId="2061045658" sldId="273"/>
            <ac:spMk id="15" creationId="{D9A149EE-43A8-676B-522A-F73D97FF8704}"/>
          </ac:spMkLst>
        </pc:spChg>
        <pc:spChg chg="mod">
          <ac:chgData name="Benjamin" userId="244c15c3c84fe846" providerId="LiveId" clId="{D016B5E3-1441-4BFD-96BE-4756E2A38045}" dt="2022-12-22T16:59:04.744" v="2042"/>
          <ac:spMkLst>
            <pc:docMk/>
            <pc:sldMk cId="2061045658" sldId="273"/>
            <ac:spMk id="17" creationId="{7DF07ACC-8B92-CD85-A0B1-730673BCBD1C}"/>
          </ac:spMkLst>
        </pc:spChg>
        <pc:spChg chg="mod">
          <ac:chgData name="Benjamin" userId="244c15c3c84fe846" providerId="LiveId" clId="{D016B5E3-1441-4BFD-96BE-4756E2A38045}" dt="2022-12-22T16:59:04.744" v="2042"/>
          <ac:spMkLst>
            <pc:docMk/>
            <pc:sldMk cId="2061045658" sldId="273"/>
            <ac:spMk id="18" creationId="{2193C126-B47D-153C-DA47-3EDB9DD980DE}"/>
          </ac:spMkLst>
        </pc:spChg>
        <pc:spChg chg="mod">
          <ac:chgData name="Benjamin" userId="244c15c3c84fe846" providerId="LiveId" clId="{D016B5E3-1441-4BFD-96BE-4756E2A38045}" dt="2022-12-22T16:59:04.744" v="2042"/>
          <ac:spMkLst>
            <pc:docMk/>
            <pc:sldMk cId="2061045658" sldId="273"/>
            <ac:spMk id="19" creationId="{9762961E-9085-2B93-FF6E-A38E6B071A9C}"/>
          </ac:spMkLst>
        </pc:spChg>
        <pc:spChg chg="mod">
          <ac:chgData name="Benjamin" userId="244c15c3c84fe846" providerId="LiveId" clId="{D016B5E3-1441-4BFD-96BE-4756E2A38045}" dt="2022-12-22T16:59:04.744" v="2042"/>
          <ac:spMkLst>
            <pc:docMk/>
            <pc:sldMk cId="2061045658" sldId="273"/>
            <ac:spMk id="21" creationId="{4E702A50-6E65-9EA1-2800-5AEE230ABF0E}"/>
          </ac:spMkLst>
        </pc:spChg>
        <pc:spChg chg="mod">
          <ac:chgData name="Benjamin" userId="244c15c3c84fe846" providerId="LiveId" clId="{D016B5E3-1441-4BFD-96BE-4756E2A38045}" dt="2022-12-22T16:59:04.744" v="2042"/>
          <ac:spMkLst>
            <pc:docMk/>
            <pc:sldMk cId="2061045658" sldId="273"/>
            <ac:spMk id="22" creationId="{23D78B20-5E7C-0AB0-89EB-36005759216E}"/>
          </ac:spMkLst>
        </pc:spChg>
        <pc:spChg chg="mod">
          <ac:chgData name="Benjamin" userId="244c15c3c84fe846" providerId="LiveId" clId="{D016B5E3-1441-4BFD-96BE-4756E2A38045}" dt="2022-12-22T16:59:04.744" v="2042"/>
          <ac:spMkLst>
            <pc:docMk/>
            <pc:sldMk cId="2061045658" sldId="273"/>
            <ac:spMk id="23" creationId="{27698017-C93A-17E8-0C9F-775F9170344C}"/>
          </ac:spMkLst>
        </pc:spChg>
        <pc:spChg chg="mod">
          <ac:chgData name="Benjamin" userId="244c15c3c84fe846" providerId="LiveId" clId="{D016B5E3-1441-4BFD-96BE-4756E2A38045}" dt="2022-12-22T16:59:04.744" v="2042"/>
          <ac:spMkLst>
            <pc:docMk/>
            <pc:sldMk cId="2061045658" sldId="273"/>
            <ac:spMk id="24" creationId="{825CD940-8D69-9379-985F-5E4BBECCF9DA}"/>
          </ac:spMkLst>
        </pc:spChg>
        <pc:spChg chg="mod">
          <ac:chgData name="Benjamin" userId="244c15c3c84fe846" providerId="LiveId" clId="{D016B5E3-1441-4BFD-96BE-4756E2A38045}" dt="2022-12-22T16:59:04.744" v="2042"/>
          <ac:spMkLst>
            <pc:docMk/>
            <pc:sldMk cId="2061045658" sldId="273"/>
            <ac:spMk id="25" creationId="{15748F5D-8AB5-AD8D-6C7E-36AC890339D1}"/>
          </ac:spMkLst>
        </pc:spChg>
        <pc:spChg chg="mod">
          <ac:chgData name="Benjamin" userId="244c15c3c84fe846" providerId="LiveId" clId="{D016B5E3-1441-4BFD-96BE-4756E2A38045}" dt="2022-12-22T16:59:04.744" v="2042"/>
          <ac:spMkLst>
            <pc:docMk/>
            <pc:sldMk cId="2061045658" sldId="273"/>
            <ac:spMk id="26" creationId="{D09F1F23-FE77-31BA-DBEE-E737408F77AA}"/>
          </ac:spMkLst>
        </pc:spChg>
        <pc:spChg chg="mod">
          <ac:chgData name="Benjamin" userId="244c15c3c84fe846" providerId="LiveId" clId="{D016B5E3-1441-4BFD-96BE-4756E2A38045}" dt="2022-12-22T16:59:04.744" v="2042"/>
          <ac:spMkLst>
            <pc:docMk/>
            <pc:sldMk cId="2061045658" sldId="273"/>
            <ac:spMk id="27" creationId="{B3A6FCB8-BFB6-3716-B47E-8A913561B866}"/>
          </ac:spMkLst>
        </pc:spChg>
        <pc:spChg chg="mod">
          <ac:chgData name="Benjamin" userId="244c15c3c84fe846" providerId="LiveId" clId="{D016B5E3-1441-4BFD-96BE-4756E2A38045}" dt="2022-12-22T16:59:04.744" v="2042"/>
          <ac:spMkLst>
            <pc:docMk/>
            <pc:sldMk cId="2061045658" sldId="273"/>
            <ac:spMk id="28" creationId="{AB2E323A-B6F9-DD0A-4CC6-C7E513FFC16E}"/>
          </ac:spMkLst>
        </pc:spChg>
        <pc:grpChg chg="add mod">
          <ac:chgData name="Benjamin" userId="244c15c3c84fe846" providerId="LiveId" clId="{D016B5E3-1441-4BFD-96BE-4756E2A38045}" dt="2022-12-22T16:59:04.744" v="2042"/>
          <ac:grpSpMkLst>
            <pc:docMk/>
            <pc:sldMk cId="2061045658" sldId="273"/>
            <ac:grpSpMk id="2" creationId="{A11592CF-9CAC-49AC-FC03-D76132E789B2}"/>
          </ac:grpSpMkLst>
        </pc:grpChg>
        <pc:grpChg chg="add mod">
          <ac:chgData name="Benjamin" userId="244c15c3c84fe846" providerId="LiveId" clId="{D016B5E3-1441-4BFD-96BE-4756E2A38045}" dt="2022-12-22T16:59:04.744" v="2042"/>
          <ac:grpSpMkLst>
            <pc:docMk/>
            <pc:sldMk cId="2061045658" sldId="273"/>
            <ac:grpSpMk id="20" creationId="{15397622-C46E-8CDF-0863-0145655CBE4C}"/>
          </ac:grpSpMkLst>
        </pc:grpChg>
        <pc:picChg chg="del">
          <ac:chgData name="Benjamin" userId="244c15c3c84fe846" providerId="LiveId" clId="{D016B5E3-1441-4BFD-96BE-4756E2A38045}" dt="2022-12-22T16:53:03.127" v="1661" actId="478"/>
          <ac:picMkLst>
            <pc:docMk/>
            <pc:sldMk cId="2061045658" sldId="273"/>
            <ac:picMk id="7" creationId="{9EF66827-1736-58E6-6708-21307302B9FB}"/>
          </ac:picMkLst>
        </pc:picChg>
        <pc:picChg chg="del">
          <ac:chgData name="Benjamin" userId="244c15c3c84fe846" providerId="LiveId" clId="{D016B5E3-1441-4BFD-96BE-4756E2A38045}" dt="2022-12-22T16:53:03.481" v="1662" actId="478"/>
          <ac:picMkLst>
            <pc:docMk/>
            <pc:sldMk cId="2061045658" sldId="273"/>
            <ac:picMk id="10" creationId="{8C48D490-639A-A705-4730-8D0D96A82323}"/>
          </ac:picMkLst>
        </pc:picChg>
        <pc:picChg chg="del">
          <ac:chgData name="Benjamin" userId="244c15c3c84fe846" providerId="LiveId" clId="{D016B5E3-1441-4BFD-96BE-4756E2A38045}" dt="2022-12-22T16:53:03.882" v="1663" actId="478"/>
          <ac:picMkLst>
            <pc:docMk/>
            <pc:sldMk cId="2061045658" sldId="273"/>
            <ac:picMk id="14" creationId="{E46E7810-E40B-888D-EE67-F50DF31BFC44}"/>
          </ac:picMkLst>
        </pc:picChg>
        <pc:picChg chg="del">
          <ac:chgData name="Benjamin" userId="244c15c3c84fe846" providerId="LiveId" clId="{D016B5E3-1441-4BFD-96BE-4756E2A38045}" dt="2022-12-22T16:53:05.319" v="1664" actId="478"/>
          <ac:picMkLst>
            <pc:docMk/>
            <pc:sldMk cId="2061045658" sldId="273"/>
            <ac:picMk id="16" creationId="{C94E5AAF-32BC-9E7D-1702-AC4D262CBBCD}"/>
          </ac:picMkLst>
        </pc:picChg>
        <pc:picChg chg="add mod">
          <ac:chgData name="Benjamin" userId="244c15c3c84fe846" providerId="LiveId" clId="{D016B5E3-1441-4BFD-96BE-4756E2A38045}" dt="2022-12-22T16:54:20.482" v="1695" actId="1076"/>
          <ac:picMkLst>
            <pc:docMk/>
            <pc:sldMk cId="2061045658" sldId="273"/>
            <ac:picMk id="4098" creationId="{55C9CBA7-1DC1-7426-08A5-FBC090F87F30}"/>
          </ac:picMkLst>
        </pc:picChg>
      </pc:sldChg>
      <pc:sldChg chg="addSp delSp modSp add mod ord modTransition">
        <pc:chgData name="Benjamin" userId="244c15c3c84fe846" providerId="LiveId" clId="{D016B5E3-1441-4BFD-96BE-4756E2A38045}" dt="2022-12-22T17:05:54.503" v="2270"/>
        <pc:sldMkLst>
          <pc:docMk/>
          <pc:sldMk cId="1188193071" sldId="274"/>
        </pc:sldMkLst>
        <pc:spChg chg="mod">
          <ac:chgData name="Benjamin" userId="244c15c3c84fe846" providerId="LiveId" clId="{D016B5E3-1441-4BFD-96BE-4756E2A38045}" dt="2022-12-22T16:57:10.368" v="2021" actId="20577"/>
          <ac:spMkLst>
            <pc:docMk/>
            <pc:sldMk cId="1188193071" sldId="274"/>
            <ac:spMk id="3" creationId="{A9CAA3FF-D24A-B906-0BDE-7B0DCFCB7E1C}"/>
          </ac:spMkLst>
        </pc:spChg>
        <pc:spChg chg="mod">
          <ac:chgData name="Benjamin" userId="244c15c3c84fe846" providerId="LiveId" clId="{D016B5E3-1441-4BFD-96BE-4756E2A38045}" dt="2022-12-22T16:57:53.463" v="2029"/>
          <ac:spMkLst>
            <pc:docMk/>
            <pc:sldMk cId="1188193071" sldId="274"/>
            <ac:spMk id="5" creationId="{865DD11E-FFC6-F310-93EA-264AA40E601E}"/>
          </ac:spMkLst>
        </pc:spChg>
        <pc:spChg chg="mod">
          <ac:chgData name="Benjamin" userId="244c15c3c84fe846" providerId="LiveId" clId="{D016B5E3-1441-4BFD-96BE-4756E2A38045}" dt="2022-12-22T16:54:55.946" v="1731" actId="20577"/>
          <ac:spMkLst>
            <pc:docMk/>
            <pc:sldMk cId="1188193071" sldId="274"/>
            <ac:spMk id="11" creationId="{123CE6CF-D91B-D2E4-4DD4-CBF0694CCA01}"/>
          </ac:spMkLst>
        </pc:spChg>
        <pc:spChg chg="del">
          <ac:chgData name="Benjamin" userId="244c15c3c84fe846" providerId="LiveId" clId="{D016B5E3-1441-4BFD-96BE-4756E2A38045}" dt="2022-12-22T16:54:57.633" v="1732" actId="478"/>
          <ac:spMkLst>
            <pc:docMk/>
            <pc:sldMk cId="1188193071" sldId="274"/>
            <ac:spMk id="12" creationId="{B6904419-3AE3-3575-B9E8-5E850CBD7A35}"/>
          </ac:spMkLst>
        </pc:spChg>
        <pc:picChg chg="del">
          <ac:chgData name="Benjamin" userId="244c15c3c84fe846" providerId="LiveId" clId="{D016B5E3-1441-4BFD-96BE-4756E2A38045}" dt="2022-12-22T16:55:00.033" v="1733" actId="478"/>
          <ac:picMkLst>
            <pc:docMk/>
            <pc:sldMk cId="1188193071" sldId="274"/>
            <ac:picMk id="7" creationId="{9EF66827-1736-58E6-6708-21307302B9FB}"/>
          </ac:picMkLst>
        </pc:picChg>
        <pc:picChg chg="del">
          <ac:chgData name="Benjamin" userId="244c15c3c84fe846" providerId="LiveId" clId="{D016B5E3-1441-4BFD-96BE-4756E2A38045}" dt="2022-12-22T16:55:00.033" v="1733" actId="478"/>
          <ac:picMkLst>
            <pc:docMk/>
            <pc:sldMk cId="1188193071" sldId="274"/>
            <ac:picMk id="10" creationId="{8C48D490-639A-A705-4730-8D0D96A82323}"/>
          </ac:picMkLst>
        </pc:picChg>
        <pc:picChg chg="del">
          <ac:chgData name="Benjamin" userId="244c15c3c84fe846" providerId="LiveId" clId="{D016B5E3-1441-4BFD-96BE-4756E2A38045}" dt="2022-12-22T16:55:00.033" v="1733" actId="478"/>
          <ac:picMkLst>
            <pc:docMk/>
            <pc:sldMk cId="1188193071" sldId="274"/>
            <ac:picMk id="14" creationId="{E46E7810-E40B-888D-EE67-F50DF31BFC44}"/>
          </ac:picMkLst>
        </pc:picChg>
        <pc:picChg chg="del">
          <ac:chgData name="Benjamin" userId="244c15c3c84fe846" providerId="LiveId" clId="{D016B5E3-1441-4BFD-96BE-4756E2A38045}" dt="2022-12-22T16:55:00.033" v="1733" actId="478"/>
          <ac:picMkLst>
            <pc:docMk/>
            <pc:sldMk cId="1188193071" sldId="274"/>
            <ac:picMk id="16" creationId="{C94E5AAF-32BC-9E7D-1702-AC4D262CBBCD}"/>
          </ac:picMkLst>
        </pc:picChg>
        <pc:picChg chg="add del mod">
          <ac:chgData name="Benjamin" userId="244c15c3c84fe846" providerId="LiveId" clId="{D016B5E3-1441-4BFD-96BE-4756E2A38045}" dt="2022-12-22T16:57:46.365" v="2028" actId="478"/>
          <ac:picMkLst>
            <pc:docMk/>
            <pc:sldMk cId="1188193071" sldId="274"/>
            <ac:picMk id="17410" creationId="{62C4A58C-9C7D-29D3-8BB4-02180BB465D2}"/>
          </ac:picMkLst>
        </pc:picChg>
        <pc:picChg chg="add mod">
          <ac:chgData name="Benjamin" userId="244c15c3c84fe846" providerId="LiveId" clId="{D016B5E3-1441-4BFD-96BE-4756E2A38045}" dt="2022-12-22T16:58:53.230" v="2041" actId="1076"/>
          <ac:picMkLst>
            <pc:docMk/>
            <pc:sldMk cId="1188193071" sldId="274"/>
            <ac:picMk id="17412" creationId="{5E0911AF-DD5D-75D0-872D-8534710F9132}"/>
          </ac:picMkLst>
        </pc:picChg>
      </pc:sldChg>
      <pc:sldChg chg="addSp delSp modSp add mod modTransition modNotesTx">
        <pc:chgData name="Benjamin" userId="244c15c3c84fe846" providerId="LiveId" clId="{D016B5E3-1441-4BFD-96BE-4756E2A38045}" dt="2022-12-22T17:08:23.230" v="2319" actId="20577"/>
        <pc:sldMkLst>
          <pc:docMk/>
          <pc:sldMk cId="1175122089" sldId="275"/>
        </pc:sldMkLst>
        <pc:spChg chg="add mod">
          <ac:chgData name="Benjamin" userId="244c15c3c84fe846" providerId="LiveId" clId="{D016B5E3-1441-4BFD-96BE-4756E2A38045}" dt="2022-12-22T17:02:07.508" v="2260"/>
          <ac:spMkLst>
            <pc:docMk/>
            <pc:sldMk cId="1175122089" sldId="275"/>
            <ac:spMk id="2" creationId="{FE26E657-8F99-63D2-90D3-22E2F7E59BCA}"/>
          </ac:spMkLst>
        </pc:spChg>
        <pc:spChg chg="mod">
          <ac:chgData name="Benjamin" userId="244c15c3c84fe846" providerId="LiveId" clId="{D016B5E3-1441-4BFD-96BE-4756E2A38045}" dt="2022-12-22T17:01:48.816" v="2257" actId="14100"/>
          <ac:spMkLst>
            <pc:docMk/>
            <pc:sldMk cId="1175122089" sldId="275"/>
            <ac:spMk id="3" creationId="{A9CAA3FF-D24A-B906-0BDE-7B0DCFCB7E1C}"/>
          </ac:spMkLst>
        </pc:spChg>
        <pc:spChg chg="del">
          <ac:chgData name="Benjamin" userId="244c15c3c84fe846" providerId="LiveId" clId="{D016B5E3-1441-4BFD-96BE-4756E2A38045}" dt="2022-12-22T17:01:19.157" v="2245" actId="478"/>
          <ac:spMkLst>
            <pc:docMk/>
            <pc:sldMk cId="1175122089" sldId="275"/>
            <ac:spMk id="5" creationId="{865DD11E-FFC6-F310-93EA-264AA40E601E}"/>
          </ac:spMkLst>
        </pc:spChg>
        <pc:spChg chg="mod">
          <ac:chgData name="Benjamin" userId="244c15c3c84fe846" providerId="LiveId" clId="{D016B5E3-1441-4BFD-96BE-4756E2A38045}" dt="2022-12-22T16:59:23.946" v="2054" actId="20577"/>
          <ac:spMkLst>
            <pc:docMk/>
            <pc:sldMk cId="1175122089" sldId="275"/>
            <ac:spMk id="11" creationId="{123CE6CF-D91B-D2E4-4DD4-CBF0694CCA01}"/>
          </ac:spMkLst>
        </pc:spChg>
        <pc:picChg chg="del">
          <ac:chgData name="Benjamin" userId="244c15c3c84fe846" providerId="LiveId" clId="{D016B5E3-1441-4BFD-96BE-4756E2A38045}" dt="2022-12-22T16:59:25.380" v="2055" actId="478"/>
          <ac:picMkLst>
            <pc:docMk/>
            <pc:sldMk cId="1175122089" sldId="275"/>
            <ac:picMk id="17412" creationId="{5E0911AF-DD5D-75D0-872D-8534710F9132}"/>
          </ac:picMkLst>
        </pc:picChg>
        <pc:picChg chg="add mod">
          <ac:chgData name="Benjamin" userId="244c15c3c84fe846" providerId="LiveId" clId="{D016B5E3-1441-4BFD-96BE-4756E2A38045}" dt="2022-12-22T17:01:43.996" v="2256" actId="1076"/>
          <ac:picMkLst>
            <pc:docMk/>
            <pc:sldMk cId="1175122089" sldId="275"/>
            <ac:picMk id="18434" creationId="{B420BCA7-4DCB-B9A8-81BD-46ED9AAF46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6EF82-F8B8-43B3-AD37-6AF6FADEF0EF}" type="datetimeFigureOut">
              <a:rPr lang="fr-CH" smtClean="0"/>
              <a:t>23.12.2022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497C1-B552-48B9-B79A-D5FAA7AE07D7}" type="slidenum">
              <a:rPr lang="fr-CH" smtClean="0"/>
              <a:t>‹#›</a:t>
            </a:fld>
            <a:endParaRPr lang="fr-CH"/>
          </a:p>
        </p:txBody>
      </p:sp>
    </p:spTree>
    <p:extLst>
      <p:ext uri="{BB962C8B-B14F-4D97-AF65-F5344CB8AC3E}">
        <p14:creationId xmlns:p14="http://schemas.microsoft.com/office/powerpoint/2010/main" val="117957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Bonjour à tous, bienvenue pour cette présentation de notre projet de visualisation de l’information, qu’on a nommé «NBA Player Tracker», qui consiste donc à la création d’une application interactive permettant de suivre les performances de joueurs NBA.</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a:t>
            </a:fld>
            <a:endParaRPr lang="fr-CH"/>
          </a:p>
        </p:txBody>
      </p:sp>
    </p:spTree>
    <p:extLst>
      <p:ext uri="{BB962C8B-B14F-4D97-AF65-F5344CB8AC3E}">
        <p14:creationId xmlns:p14="http://schemas.microsoft.com/office/powerpoint/2010/main" val="1463173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Laurent -&gt;</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14</a:t>
            </a:fld>
            <a:endParaRPr lang="fr-CH"/>
          </a:p>
        </p:txBody>
      </p:sp>
    </p:spTree>
    <p:extLst>
      <p:ext uri="{BB962C8B-B14F-4D97-AF65-F5344CB8AC3E}">
        <p14:creationId xmlns:p14="http://schemas.microsoft.com/office/powerpoint/2010/main" val="212261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-&gt; Laurent</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18</a:t>
            </a:fld>
            <a:endParaRPr lang="fr-CH"/>
          </a:p>
        </p:txBody>
      </p:sp>
    </p:spTree>
    <p:extLst>
      <p:ext uri="{BB962C8B-B14F-4D97-AF65-F5344CB8AC3E}">
        <p14:creationId xmlns:p14="http://schemas.microsoft.com/office/powerpoint/2010/main" val="730299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-&gt; Laurent</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19</a:t>
            </a:fld>
            <a:endParaRPr lang="fr-CH"/>
          </a:p>
        </p:txBody>
      </p:sp>
    </p:spTree>
    <p:extLst>
      <p:ext uri="{BB962C8B-B14F-4D97-AF65-F5344CB8AC3E}">
        <p14:creationId xmlns:p14="http://schemas.microsoft.com/office/powerpoint/2010/main" val="7229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Durant cette présentation on va d’abord expliquer notre intention et le public ciblé par notre application, on va ensuite vous parler des données que nous avons choisies d’utiliser, ensuite nous vous présenterons les différentes représentations que nous avons réalisés, on vous parlera de la présentation de l'interface et des interactions qu’elle contient, on continuera avec une </a:t>
            </a:r>
            <a:r>
              <a:rPr lang="fr-CH" err="1"/>
              <a:t>descriptition</a:t>
            </a:r>
            <a:r>
              <a:rPr lang="fr-CH"/>
              <a:t> et critique des outils utilisées et on finira par la démonstration finale.</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2</a:t>
            </a:fld>
            <a:endParaRPr lang="fr-CH"/>
          </a:p>
        </p:txBody>
      </p:sp>
    </p:spTree>
    <p:extLst>
      <p:ext uri="{BB962C8B-B14F-4D97-AF65-F5344CB8AC3E}">
        <p14:creationId xmlns:p14="http://schemas.microsoft.com/office/powerpoint/2010/main" val="227816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400"/>
              <a:t>On a décidé de focaliser sur la NBA, en particulier les données de joueurs de cette ligue. La NBA est la ligue américaine de basketball, c’est la plus prestigieuse du monde et depuis 1946, elle a évolué dans de nombreux aspects. </a:t>
            </a:r>
          </a:p>
          <a:p>
            <a:endParaRPr lang="fr-CH" sz="1400"/>
          </a:p>
          <a:p>
            <a:r>
              <a:rPr lang="fr-CH" sz="1400"/>
              <a:t>L’arrivée de la ligne à 3 pts dans les années 80 a par exemple changé le jeu à jamais, et l’habilité des joueurs au tirs à 3 pts et est </a:t>
            </a:r>
            <a:r>
              <a:rPr lang="fr-CH" sz="1400" err="1"/>
              <a:t>ajd</a:t>
            </a:r>
            <a:r>
              <a:rPr lang="fr-CH" sz="1400"/>
              <a:t> une des compétences les plus recherchés par les entraîneurs. </a:t>
            </a:r>
          </a:p>
          <a:p>
            <a:endParaRPr lang="fr-CH" sz="1400">
              <a:cs typeface="Calibri" panose="020F0502020204030204"/>
            </a:endParaRPr>
          </a:p>
          <a:p>
            <a:r>
              <a:rPr lang="fr-CH" sz="1400"/>
              <a:t>Les salaires ont également augmenté, il est difficile de savoir si un joueur méritent un salaire aussi grand. </a:t>
            </a:r>
            <a:endParaRPr lang="fr-CH" sz="1400">
              <a:cs typeface="Calibri"/>
            </a:endParaRPr>
          </a:p>
          <a:p>
            <a:endParaRPr lang="fr-CH" sz="1400"/>
          </a:p>
          <a:p>
            <a:r>
              <a:rPr lang="fr-CH" sz="1400"/>
              <a:t>En parallèle, les attentes des entraîneurs et des directeurs sportifs ont aussi évolué et ce projet donc cible ce public là, et a pour but de leur permette de visualiser les caractéristiques de joueurs selon différents angles, afin d’envisager des achats, des ventes ou des transferts pour améliorer leur équipe. </a:t>
            </a:r>
            <a:endParaRPr lang="fr-CH" sz="1400">
              <a:cs typeface="Calibri"/>
            </a:endParaRPr>
          </a:p>
          <a:p>
            <a:endParaRPr lang="fr-CH" sz="1400"/>
          </a:p>
          <a:p>
            <a:r>
              <a:rPr lang="fr-CH" sz="1400"/>
              <a:t>L’objectif est donc de créer un outil d’analyse et de comparaison selon principalement des statistiques.</a:t>
            </a:r>
            <a:endParaRPr lang="fr-CH" sz="1400">
              <a:cs typeface="Calibri"/>
            </a:endParaRP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3</a:t>
            </a:fld>
            <a:endParaRPr lang="fr-CH"/>
          </a:p>
        </p:txBody>
      </p:sp>
    </p:spTree>
    <p:extLst>
      <p:ext uri="{BB962C8B-B14F-4D97-AF65-F5344CB8AC3E}">
        <p14:creationId xmlns:p14="http://schemas.microsoft.com/office/powerpoint/2010/main" val="141849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En ce qui concerne les données, nous avons deux sources différentes :</a:t>
            </a:r>
          </a:p>
          <a:p>
            <a:endParaRPr lang="fr-CH"/>
          </a:p>
          <a:p>
            <a:r>
              <a:rPr lang="fr-CH"/>
              <a:t>Les informations statiques des joueurs (comme la taille, le poids, l’équipe), les statistiques par saison des joueurs et la localisation des tirs des joueurs sont récupérés depuis le site officiel de la NBA, via une API Python dont le projet est sur </a:t>
            </a:r>
            <a:r>
              <a:rPr lang="fr-CH" err="1"/>
              <a:t>Github</a:t>
            </a:r>
            <a:r>
              <a:rPr lang="fr-CH"/>
              <a:t>, qui permet de faire la liaison entre le site et python</a:t>
            </a:r>
            <a:endParaRPr lang="fr-CH">
              <a:cs typeface="Calibri"/>
            </a:endParaRPr>
          </a:p>
          <a:p>
            <a:endParaRPr lang="fr-CH"/>
          </a:p>
          <a:p>
            <a:r>
              <a:rPr lang="fr-CH"/>
              <a:t>Ensuite le salaire des joueurs est récupéré depuis le site web basketball-reference.com, sous forme de CSV. On voulait à la base avoir les salaires sur différentes saisons, mais seul les salaires pour les contrats actuelles étaient disponible. On aurait pu envisager du </a:t>
            </a:r>
            <a:r>
              <a:rPr lang="fr-CH" err="1"/>
              <a:t>scraping</a:t>
            </a:r>
            <a:r>
              <a:rPr lang="fr-CH"/>
              <a:t>, mais on a préféré de pas perdre trop de temps sur cette étape.</a:t>
            </a:r>
            <a:endParaRPr lang="fr-CH">
              <a:cs typeface="Calibri"/>
            </a:endParaRP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4</a:t>
            </a:fld>
            <a:endParaRPr lang="fr-CH"/>
          </a:p>
        </p:txBody>
      </p:sp>
    </p:spTree>
    <p:extLst>
      <p:ext uri="{BB962C8B-B14F-4D97-AF65-F5344CB8AC3E}">
        <p14:creationId xmlns:p14="http://schemas.microsoft.com/office/powerpoint/2010/main" val="369401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Justement, le traitement des données a pris pas mal de temps, il fallait bien fusionner les différents résultats des différentes requêtes (y’a pas une requête magique qui permet de tout récupérer comme on veut)</a:t>
            </a:r>
          </a:p>
          <a:p>
            <a:r>
              <a:rPr lang="fr-CH"/>
              <a:t>Typiquement, certaine requête donnait des infos par saison, d’autres par match uniquement. Il fallait donc utiliser une autre requête pour faire le lien entre le match et la saison.</a:t>
            </a:r>
            <a:endParaRPr lang="fr-CH">
              <a:cs typeface="Calibri"/>
            </a:endParaRPr>
          </a:p>
          <a:p>
            <a:endParaRPr lang="fr-CH"/>
          </a:p>
          <a:p>
            <a:r>
              <a:rPr lang="fr-CH"/>
              <a:t>La récupération des données a pris aussi un peu de temps, on a du mettre des timeout pour pas être bloqué, et des fois bien sûr recommencé car on avait pas récupéré les bonnes données. Pour gagner du temps, on a pris uniquement 128 joueurs, qu’on a choisi selon les stats les plus importantes.</a:t>
            </a:r>
            <a:endParaRPr lang="fr-CH">
              <a:cs typeface="Calibri"/>
            </a:endParaRPr>
          </a:p>
          <a:p>
            <a:endParaRPr lang="fr-CH"/>
          </a:p>
          <a:p>
            <a:r>
              <a:rPr lang="fr-CH"/>
              <a:t>Une fois qu’on a récupéré les données et qu’on les as traité, on a constitué une base de données statiques, justement pour pas dépendre de l’API et aussi pour avoir des données propres, dans le bon format. On a des JSON pour les infos et les stats, et des CSV pour la localisation des tirs. Vous avez ici des exemples. On a aouté une info, qui est le score, et qui est calculé selon les statistiques de la dernière saison, ça sert à  donner l’état de forme actuelle du joueur.</a:t>
            </a:r>
            <a:endParaRPr lang="fr-CH">
              <a:cs typeface="Calibri"/>
            </a:endParaRPr>
          </a:p>
          <a:p>
            <a:endParaRPr lang="fr-CH"/>
          </a:p>
          <a:p>
            <a:r>
              <a:rPr lang="fr-CH"/>
              <a:t>Ensuite on a créée une interface Python entre la vue (faite avec </a:t>
            </a:r>
            <a:r>
              <a:rPr lang="fr-CH" err="1"/>
              <a:t>Plotly</a:t>
            </a:r>
            <a:r>
              <a:rPr lang="fr-CH"/>
              <a:t>) et les données, qui contient des méthodes qui retournent les données nécessaire aux représentations de l’interface. Elles ont été définis en amont, comme ça on a pu paralléliser le travail aussi.</a:t>
            </a:r>
            <a:endParaRPr lang="fr-CH">
              <a:cs typeface="Calibri"/>
            </a:endParaRPr>
          </a:p>
          <a:p>
            <a:endParaRPr lang="fr-CH"/>
          </a:p>
          <a:p>
            <a:endParaRPr lang="fr-CH"/>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5</a:t>
            </a:fld>
            <a:endParaRPr lang="fr-CH"/>
          </a:p>
        </p:txBody>
      </p:sp>
    </p:spTree>
    <p:extLst>
      <p:ext uri="{BB962C8B-B14F-4D97-AF65-F5344CB8AC3E}">
        <p14:creationId xmlns:p14="http://schemas.microsoft.com/office/powerpoint/2010/main" val="421011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La première représentation est assez simple, il s’agit d’un tableau qui contient les informations et les statistiques des joueurs durant la saison actuelle. Elle offre donc une vue globale et actuelle des données, et permet de rapidement trouver un joueur qui correspond à un certain critère de recherches (est ce qu’on se focalise sur les points, sur le salaire, sur les perfs globales). C’est la vue la plus globale des données, et les content quasiment toutes.</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6</a:t>
            </a:fld>
            <a:endParaRPr lang="fr-CH"/>
          </a:p>
        </p:txBody>
      </p:sp>
    </p:spTree>
    <p:extLst>
      <p:ext uri="{BB962C8B-B14F-4D97-AF65-F5344CB8AC3E}">
        <p14:creationId xmlns:p14="http://schemas.microsoft.com/office/powerpoint/2010/main" val="318587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Ensuite on a une représentation sous forme de carte comparatives. Une carte est construite un peu comme une carte de visite, ou une carte à collectionner (dans les jeux vidéos de foot ou de basket typiquement).</a:t>
            </a:r>
          </a:p>
          <a:p>
            <a:r>
              <a:rPr lang="fr-CH"/>
              <a:t>Chaque carte contient les infos du joueur, avec en plus sa photo (ça c’est surtout visuel) ainsi que les statistiques du joueur selon une certaine période que l’utilisateur choisie. La représentation est composé de deux cartes, mises l’une à côté de l’autre, qui permet aussi de comparer les deux joueurs entre eux.</a:t>
            </a:r>
          </a:p>
          <a:p>
            <a:endParaRPr lang="fr-CH"/>
          </a:p>
          <a:p>
            <a:r>
              <a:rPr lang="fr-CH"/>
              <a:t>Cette représentation permet </a:t>
            </a:r>
            <a:r>
              <a:rPr lang="fr-CH" err="1"/>
              <a:t>danalyser</a:t>
            </a:r>
            <a:r>
              <a:rPr lang="fr-CH"/>
              <a:t> les stats du joueur en fonction d’une certaine période, de manière textuelle, elle </a:t>
            </a:r>
            <a:r>
              <a:rPr lang="fr-CH" err="1"/>
              <a:t>complétemnte</a:t>
            </a:r>
            <a:r>
              <a:rPr lang="fr-CH"/>
              <a:t> donc le tableau (focalisation sur un joueur et aspect du temps) mais également de comparer deux joueurs entre eux (typiquement des joueurs avec le même profil)</a:t>
            </a:r>
          </a:p>
          <a:p>
            <a:endParaRPr lang="fr-CH"/>
          </a:p>
          <a:p>
            <a:r>
              <a:rPr lang="fr-CH" err="1"/>
              <a:t>Cest</a:t>
            </a:r>
            <a:r>
              <a:rPr lang="fr-CH"/>
              <a:t> la première des représentations comparatives entre deux joueurs, Nathan va maintenant vous présenter les autres.</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7</a:t>
            </a:fld>
            <a:endParaRPr lang="fr-CH"/>
          </a:p>
        </p:txBody>
      </p:sp>
    </p:spTree>
    <p:extLst>
      <p:ext uri="{BB962C8B-B14F-4D97-AF65-F5344CB8AC3E}">
        <p14:creationId xmlns:p14="http://schemas.microsoft.com/office/powerpoint/2010/main" val="3287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Nathan -&gt; infovismse_04.pdf</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8</a:t>
            </a:fld>
            <a:endParaRPr lang="fr-CH"/>
          </a:p>
        </p:txBody>
      </p:sp>
    </p:spTree>
    <p:extLst>
      <p:ext uri="{BB962C8B-B14F-4D97-AF65-F5344CB8AC3E}">
        <p14:creationId xmlns:p14="http://schemas.microsoft.com/office/powerpoint/2010/main" val="1177256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-&gt; Nathan</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13</a:t>
            </a:fld>
            <a:endParaRPr lang="fr-CH"/>
          </a:p>
        </p:txBody>
      </p:sp>
    </p:spTree>
    <p:extLst>
      <p:ext uri="{BB962C8B-B14F-4D97-AF65-F5344CB8AC3E}">
        <p14:creationId xmlns:p14="http://schemas.microsoft.com/office/powerpoint/2010/main" val="58552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CE1A0-812C-D647-355A-98146D4A5A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D34964B2-31DD-543F-027C-F20CBA200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FA897CB7-8BFA-D2AD-77EB-C5B4DB03D5E9}"/>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0911D608-E405-4205-3464-38D339D71FB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A2486809-E50A-BC1F-7556-9E0ACDC90589}"/>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317322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BBFC6-BDEE-BE09-B046-33FECCF88FA5}"/>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FC840B98-00DA-A85F-5B75-B7AE987621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7EC3C877-029C-F01C-31C7-1E128200F99E}"/>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5EC61A67-6DE2-985C-79C0-8FC4A8041134}"/>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9A2B9019-F21C-0598-C679-18A9DD611989}"/>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45373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89D7173-71A2-1B83-81DB-3FF75B13871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B33BFFB1-A44C-6452-DE04-157521DF960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97B10BB-6A36-F6D0-4D78-CE8A109438E4}"/>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45DBB669-DE2D-39F2-8DE1-3FB0C3E87B1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05F4F30-EA14-BAA4-6B5C-0A9AF452956E}"/>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13077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596EB-0272-A9B6-BA85-6113CEE9A6C2}"/>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F7F16C35-EC26-D9B2-E3E1-3ECDA2D08E9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29D2A8FF-5EF5-8F6A-9778-ED8F4454924D}"/>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FE66FF93-0F88-4DB2-9F4C-7A4D12E1A30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1477602-1616-E7F5-D8C0-4A14389BC233}"/>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72476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835C2-6755-5398-52CC-C127E8C57D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0212D751-BE55-8306-9F24-34E6FF49F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08466F-60CA-C768-7FC2-06995F6D6A80}"/>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0B539E35-2650-3174-D02C-E2F060E73584}"/>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9F5C7DD-7841-35F8-4250-3196A49FE37C}"/>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369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FAE30-4ADB-292A-F031-8FEE9BBB81C1}"/>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2206E6AE-456E-F250-D6F2-1CA878043C7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1ED5894D-6FAB-1E19-E9C7-E1FA87B5F8C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42DFACF2-3309-8FC8-D247-8442C2187452}"/>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6F155082-7C64-1A79-DA70-3D594A48EA57}"/>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ADFCE26-8458-93E6-30E9-B3BD7BA0346B}"/>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961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B1CF9-02D0-A854-B86E-F4937457459A}"/>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5B5A6762-EBBF-A2D7-6B66-CA4A70044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E3C0EF-F016-911B-1436-F935D51128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B7AF2A40-DAB7-E40A-5E0F-1E8259312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9E016A-CA8A-AE73-F5A5-0A42598FE5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C42B1BBF-9205-9C48-EC03-16F8BC9799BE}"/>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8" name="Espace réservé du pied de page 7">
            <a:extLst>
              <a:ext uri="{FF2B5EF4-FFF2-40B4-BE49-F238E27FC236}">
                <a16:creationId xmlns:a16="http://schemas.microsoft.com/office/drawing/2014/main" id="{A0DD9061-2163-7182-37E7-A4089A50163A}"/>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A5AFB077-D38B-663F-0CB7-2D25F5B730E7}"/>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34869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85A87-B1D8-E2BC-1DC8-5EF045F5D67B}"/>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96DFD0AD-CB3E-7534-4826-F78D02ACECA9}"/>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4" name="Espace réservé du pied de page 3">
            <a:extLst>
              <a:ext uri="{FF2B5EF4-FFF2-40B4-BE49-F238E27FC236}">
                <a16:creationId xmlns:a16="http://schemas.microsoft.com/office/drawing/2014/main" id="{EF59AEDF-A724-4EEA-D569-BD000F3BF6E5}"/>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B9495A42-3C22-0629-EFF9-D3D8B75C8277}"/>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84650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43BAB9-EBCB-20AA-E8C6-DF0D5AA3BF63}"/>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3" name="Espace réservé du pied de page 2">
            <a:extLst>
              <a:ext uri="{FF2B5EF4-FFF2-40B4-BE49-F238E27FC236}">
                <a16:creationId xmlns:a16="http://schemas.microsoft.com/office/drawing/2014/main" id="{F215727C-51DE-8011-AB4F-D8E056E3FBE1}"/>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327F6E9C-07F2-678F-5917-2A6ACE1028AE}"/>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8427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53DD4-94DD-3A90-EA2E-D65529C1BC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C22D751A-914F-CB4C-BBF9-64F220913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09CC3861-FC3B-8F66-B3E3-408359B53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F6DA38-AECA-083B-E116-2BA43D6BB11C}"/>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BB3FADA1-4F42-D180-50C6-967AE6C754FA}"/>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8CDABE7E-8326-0758-C52F-40FD5B8180FE}"/>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150946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16000-3D02-3439-A52C-BCA5E7CFBE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D3D2EBB1-8699-D4EC-2418-21B979612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452DB660-6CEF-1D21-E996-457F32B6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0243F8-5B03-42F4-1651-148ACBF8030D}"/>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3FCCB2D7-7927-4F34-4A65-C7D16C08ED5F}"/>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C505E1BD-08E7-3F01-A408-A7C2A5E1566B}"/>
              </a:ext>
            </a:extLst>
          </p:cNvPr>
          <p:cNvSpPr>
            <a:spLocks noGrp="1"/>
          </p:cNvSpPr>
          <p:nvPr>
            <p:ph type="sldNum" sz="quarter" idx="12"/>
          </p:nvPr>
        </p:nvSpPr>
        <p:spPr/>
        <p:txBody>
          <a:bodyPr/>
          <a:lstStyle/>
          <a:p>
            <a:fld id="{DE2EC9D6-2C76-4CFC-9CBB-8494071DBCD3}" type="slidenum">
              <a:rPr lang="fr-CH" smtClean="0"/>
              <a:t>‹#›</a:t>
            </a:fld>
            <a:endParaRPr lang="fr-CH"/>
          </a:p>
        </p:txBody>
      </p:sp>
    </p:spTree>
    <p:extLst>
      <p:ext uri="{BB962C8B-B14F-4D97-AF65-F5344CB8AC3E}">
        <p14:creationId xmlns:p14="http://schemas.microsoft.com/office/powerpoint/2010/main" val="244893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A5460B-2D0C-EC98-93F8-951B72455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9CE5E44D-8AD6-9B04-79E5-D0184396C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4D8BDECC-5C71-6462-9541-7F5A5F1739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A9B468EA-F25B-3BDF-CAFE-91131349A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6293EC0D-F1F9-88E3-EFC8-FA44CBE20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EC9D6-2C76-4CFC-9CBB-8494071DBCD3}" type="slidenum">
              <a:rPr lang="fr-CH" smtClean="0"/>
              <a:t>‹#›</a:t>
            </a:fld>
            <a:endParaRPr lang="fr-CH"/>
          </a:p>
        </p:txBody>
      </p:sp>
    </p:spTree>
    <p:extLst>
      <p:ext uri="{BB962C8B-B14F-4D97-AF65-F5344CB8AC3E}">
        <p14:creationId xmlns:p14="http://schemas.microsoft.com/office/powerpoint/2010/main" val="137089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baplayertracker.herokuapp.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CBE5D0-015E-F7A8-0908-35AC2EEED772}"/>
              </a:ext>
            </a:extLst>
          </p:cNvPr>
          <p:cNvSpPr>
            <a:spLocks noGrp="1"/>
          </p:cNvSpPr>
          <p:nvPr>
            <p:ph type="ctrTitle"/>
          </p:nvPr>
        </p:nvSpPr>
        <p:spPr>
          <a:xfrm>
            <a:off x="633842" y="1568917"/>
            <a:ext cx="4996937" cy="1944304"/>
          </a:xfrm>
        </p:spPr>
        <p:txBody>
          <a:bodyPr>
            <a:normAutofit fontScale="90000"/>
          </a:bodyPr>
          <a:lstStyle/>
          <a:p>
            <a:pPr algn="l"/>
            <a:r>
              <a:rPr lang="fr-CH" sz="7200">
                <a:latin typeface="Aharoni" panose="02010803020104030203" pitchFamily="2" charset="-79"/>
                <a:cs typeface="Aharoni" panose="02010803020104030203" pitchFamily="2" charset="-79"/>
              </a:rPr>
              <a:t>NBA Player Tracker</a:t>
            </a:r>
            <a:endParaRPr lang="fr-CH" sz="7200"/>
          </a:p>
        </p:txBody>
      </p:sp>
      <p:sp>
        <p:nvSpPr>
          <p:cNvPr id="3" name="Sous-titre 2">
            <a:extLst>
              <a:ext uri="{FF2B5EF4-FFF2-40B4-BE49-F238E27FC236}">
                <a16:creationId xmlns:a16="http://schemas.microsoft.com/office/drawing/2014/main" id="{7FA944B1-191D-299E-D9D8-B4325ACFF701}"/>
              </a:ext>
            </a:extLst>
          </p:cNvPr>
          <p:cNvSpPr>
            <a:spLocks noGrp="1"/>
          </p:cNvSpPr>
          <p:nvPr>
            <p:ph type="subTitle" idx="1"/>
          </p:nvPr>
        </p:nvSpPr>
        <p:spPr>
          <a:xfrm>
            <a:off x="633842" y="3758003"/>
            <a:ext cx="4307613" cy="2162506"/>
          </a:xfrm>
        </p:spPr>
        <p:txBody>
          <a:bodyPr>
            <a:normAutofit fontScale="85000" lnSpcReduction="10000"/>
          </a:bodyPr>
          <a:lstStyle/>
          <a:p>
            <a:pPr algn="l"/>
            <a:r>
              <a:rPr lang="fr-CH" sz="2800">
                <a:latin typeface="Bahnschrift" panose="020B0502040204020203" pitchFamily="34" charset="0"/>
              </a:rPr>
              <a:t>N. </a:t>
            </a:r>
            <a:r>
              <a:rPr lang="fr-CH" sz="2800" err="1">
                <a:latin typeface="Bahnschrift" panose="020B0502040204020203" pitchFamily="34" charset="0"/>
              </a:rPr>
              <a:t>Bourquenoud</a:t>
            </a:r>
            <a:r>
              <a:rPr lang="fr-CH" sz="2800">
                <a:latin typeface="Bahnschrift" panose="020B0502040204020203" pitchFamily="34" charset="0"/>
              </a:rPr>
              <a:t>, L. </a:t>
            </a:r>
            <a:r>
              <a:rPr lang="fr-CH" sz="2800" err="1">
                <a:latin typeface="Bahnschrift" panose="020B0502040204020203" pitchFamily="34" charset="0"/>
              </a:rPr>
              <a:t>Hirschi</a:t>
            </a:r>
            <a:r>
              <a:rPr lang="fr-CH" sz="2800">
                <a:latin typeface="Bahnschrift" panose="020B0502040204020203" pitchFamily="34" charset="0"/>
              </a:rPr>
              <a:t>, </a:t>
            </a:r>
            <a:br>
              <a:rPr lang="fr-CH" sz="2800">
                <a:latin typeface="Bahnschrift" panose="020B0502040204020203" pitchFamily="34" charset="0"/>
              </a:rPr>
            </a:br>
            <a:r>
              <a:rPr lang="fr-CH" sz="2800">
                <a:latin typeface="Bahnschrift" panose="020B0502040204020203" pitchFamily="34" charset="0"/>
              </a:rPr>
              <a:t>B. Pasquier</a:t>
            </a:r>
          </a:p>
          <a:p>
            <a:pPr algn="l"/>
            <a:endParaRPr lang="fr-CH" sz="2000">
              <a:latin typeface="Bahnschrift" panose="020B0502040204020203" pitchFamily="34" charset="0"/>
            </a:endParaRPr>
          </a:p>
          <a:p>
            <a:pPr algn="l"/>
            <a:r>
              <a:rPr lang="fr-CH" sz="2000">
                <a:latin typeface="Bahnschrift" panose="020B0502040204020203" pitchFamily="34" charset="0"/>
              </a:rPr>
              <a:t>Projet de Visualisation de l’Information</a:t>
            </a:r>
          </a:p>
          <a:p>
            <a:pPr algn="l"/>
            <a:endParaRPr lang="fr-CH" sz="2000">
              <a:latin typeface="Bahnschrift" panose="020B0502040204020203" pitchFamily="34" charset="0"/>
            </a:endParaRPr>
          </a:p>
          <a:p>
            <a:pPr algn="l"/>
            <a:r>
              <a:rPr lang="fr-CH" sz="2000">
                <a:latin typeface="Bahnschrift" panose="020B0502040204020203" pitchFamily="34" charset="0"/>
              </a:rPr>
              <a:t>23.12.2022</a:t>
            </a:r>
          </a:p>
        </p:txBody>
      </p:sp>
      <p:pic>
        <p:nvPicPr>
          <p:cNvPr id="6" name="Image 5">
            <a:extLst>
              <a:ext uri="{FF2B5EF4-FFF2-40B4-BE49-F238E27FC236}">
                <a16:creationId xmlns:a16="http://schemas.microsoft.com/office/drawing/2014/main" id="{931FCE9D-6906-0C76-1DDD-9803920B8E1F}"/>
              </a:ext>
            </a:extLst>
          </p:cNvPr>
          <p:cNvPicPr>
            <a:picLocks noChangeAspect="1"/>
          </p:cNvPicPr>
          <p:nvPr/>
        </p:nvPicPr>
        <p:blipFill rotWithShape="1">
          <a:blip r:embed="rId3"/>
          <a:srcRect l="1986" r="1802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9" name="Picture 2" descr="Master of science in engineering - MSEngineering">
            <a:extLst>
              <a:ext uri="{FF2B5EF4-FFF2-40B4-BE49-F238E27FC236}">
                <a16:creationId xmlns:a16="http://schemas.microsoft.com/office/drawing/2014/main" id="{1AA8A3F4-00DF-DDEF-8F89-DACB09A3A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718" y="6383394"/>
            <a:ext cx="2097977" cy="474595"/>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2D787EA3-AD46-5E26-BAE8-8DBE86EB0725}"/>
              </a:ext>
            </a:extLst>
          </p:cNvPr>
          <p:cNvSpPr txBox="1"/>
          <p:nvPr/>
        </p:nvSpPr>
        <p:spPr>
          <a:xfrm>
            <a:off x="6883880" y="6581001"/>
            <a:ext cx="5308122" cy="276999"/>
          </a:xfrm>
          <a:prstGeom prst="rect">
            <a:avLst/>
          </a:prstGeom>
          <a:noFill/>
        </p:spPr>
        <p:txBody>
          <a:bodyPr wrap="square" rtlCol="0">
            <a:spAutoFit/>
          </a:bodyPr>
          <a:lstStyle/>
          <a:p>
            <a:pPr algn="r"/>
            <a:r>
              <a:rPr lang="fr-CH" sz="1200"/>
              <a:t>https://www.nytimes.com/2018/12/06/sports/kevin-durant-lebron-james.html</a:t>
            </a:r>
          </a:p>
        </p:txBody>
      </p:sp>
    </p:spTree>
    <p:extLst>
      <p:ext uri="{BB962C8B-B14F-4D97-AF65-F5344CB8AC3E}">
        <p14:creationId xmlns:p14="http://schemas.microsoft.com/office/powerpoint/2010/main" val="65792258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Organisation de l’interface</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68099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Vue verticale, granularité de l’information de haut en bas</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19" name="Groupe 18">
            <a:extLst>
              <a:ext uri="{FF2B5EF4-FFF2-40B4-BE49-F238E27FC236}">
                <a16:creationId xmlns:a16="http://schemas.microsoft.com/office/drawing/2014/main" id="{FE3CEF15-A41B-A723-76A8-FE7CB7724F8D}"/>
              </a:ext>
            </a:extLst>
          </p:cNvPr>
          <p:cNvGrpSpPr/>
          <p:nvPr/>
        </p:nvGrpSpPr>
        <p:grpSpPr>
          <a:xfrm>
            <a:off x="1757675" y="3324534"/>
            <a:ext cx="8689590" cy="2689251"/>
            <a:chOff x="1616188" y="3324534"/>
            <a:chExt cx="8689590" cy="2689251"/>
          </a:xfrm>
        </p:grpSpPr>
        <p:sp>
          <p:nvSpPr>
            <p:cNvPr id="3" name="ZoneTexte 2">
              <a:extLst>
                <a:ext uri="{FF2B5EF4-FFF2-40B4-BE49-F238E27FC236}">
                  <a16:creationId xmlns:a16="http://schemas.microsoft.com/office/drawing/2014/main" id="{FA5E3795-7FC2-5499-E92C-574864385523}"/>
                </a:ext>
              </a:extLst>
            </p:cNvPr>
            <p:cNvSpPr txBox="1"/>
            <p:nvPr/>
          </p:nvSpPr>
          <p:spPr>
            <a:xfrm>
              <a:off x="1843003" y="3324534"/>
              <a:ext cx="2225964" cy="369332"/>
            </a:xfrm>
            <a:prstGeom prst="rect">
              <a:avLst/>
            </a:prstGeom>
            <a:noFill/>
          </p:spPr>
          <p:txBody>
            <a:bodyPr wrap="square" rtlCol="0">
              <a:spAutoFit/>
            </a:bodyPr>
            <a:lstStyle/>
            <a:p>
              <a:pPr algn="ctr"/>
              <a:r>
                <a:rPr lang="fr-CH" b="1">
                  <a:latin typeface="Bahnschrift" panose="020B0502040204020203" pitchFamily="34" charset="0"/>
                </a:rPr>
                <a:t>Tableau de données </a:t>
              </a:r>
            </a:p>
          </p:txBody>
        </p:sp>
        <p:sp>
          <p:nvSpPr>
            <p:cNvPr id="4" name="Flèche : droite 3">
              <a:extLst>
                <a:ext uri="{FF2B5EF4-FFF2-40B4-BE49-F238E27FC236}">
                  <a16:creationId xmlns:a16="http://schemas.microsoft.com/office/drawing/2014/main" id="{0E0EC638-3267-D85D-A936-4D31E153F54F}"/>
                </a:ext>
              </a:extLst>
            </p:cNvPr>
            <p:cNvSpPr/>
            <p:nvPr/>
          </p:nvSpPr>
          <p:spPr>
            <a:xfrm rot="5400000">
              <a:off x="2743549" y="3777117"/>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6" name="ZoneTexte 5">
              <a:extLst>
                <a:ext uri="{FF2B5EF4-FFF2-40B4-BE49-F238E27FC236}">
                  <a16:creationId xmlns:a16="http://schemas.microsoft.com/office/drawing/2014/main" id="{B88A36F9-8321-04AD-0872-A85D97FC688E}"/>
                </a:ext>
              </a:extLst>
            </p:cNvPr>
            <p:cNvSpPr txBox="1"/>
            <p:nvPr/>
          </p:nvSpPr>
          <p:spPr>
            <a:xfrm>
              <a:off x="1616189" y="4100513"/>
              <a:ext cx="2568755" cy="369332"/>
            </a:xfrm>
            <a:prstGeom prst="rect">
              <a:avLst/>
            </a:prstGeom>
            <a:noFill/>
          </p:spPr>
          <p:txBody>
            <a:bodyPr wrap="square" rtlCol="0">
              <a:spAutoFit/>
            </a:bodyPr>
            <a:lstStyle/>
            <a:p>
              <a:pPr algn="ctr"/>
              <a:r>
                <a:rPr lang="fr-CH" b="1">
                  <a:latin typeface="Bahnschrift" panose="020B0502040204020203" pitchFamily="34" charset="0"/>
                </a:rPr>
                <a:t>Cartes de comparaison</a:t>
              </a:r>
            </a:p>
          </p:txBody>
        </p:sp>
        <p:sp>
          <p:nvSpPr>
            <p:cNvPr id="7" name="Flèche : droite 6">
              <a:extLst>
                <a:ext uri="{FF2B5EF4-FFF2-40B4-BE49-F238E27FC236}">
                  <a16:creationId xmlns:a16="http://schemas.microsoft.com/office/drawing/2014/main" id="{4E1D5A42-05CF-EBF4-63AA-2732D9234270}"/>
                </a:ext>
              </a:extLst>
            </p:cNvPr>
            <p:cNvSpPr/>
            <p:nvPr/>
          </p:nvSpPr>
          <p:spPr>
            <a:xfrm rot="5400000">
              <a:off x="2743549" y="4553096"/>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9" name="ZoneTexte 8">
              <a:extLst>
                <a:ext uri="{FF2B5EF4-FFF2-40B4-BE49-F238E27FC236}">
                  <a16:creationId xmlns:a16="http://schemas.microsoft.com/office/drawing/2014/main" id="{A7CAB613-A6AB-BB6A-0334-C99E4B917F1C}"/>
                </a:ext>
              </a:extLst>
            </p:cNvPr>
            <p:cNvSpPr txBox="1"/>
            <p:nvPr/>
          </p:nvSpPr>
          <p:spPr>
            <a:xfrm>
              <a:off x="1616189" y="4867462"/>
              <a:ext cx="2568755" cy="369332"/>
            </a:xfrm>
            <a:prstGeom prst="rect">
              <a:avLst/>
            </a:prstGeom>
            <a:noFill/>
          </p:spPr>
          <p:txBody>
            <a:bodyPr wrap="square" rtlCol="0">
              <a:spAutoFit/>
            </a:bodyPr>
            <a:lstStyle/>
            <a:p>
              <a:pPr algn="ctr"/>
              <a:r>
                <a:rPr lang="fr-CH" b="1" err="1">
                  <a:latin typeface="Bahnschrift" panose="020B0502040204020203" pitchFamily="34" charset="0"/>
                </a:rPr>
                <a:t>Heatmap</a:t>
              </a:r>
              <a:r>
                <a:rPr lang="fr-CH" b="1">
                  <a:latin typeface="Bahnschrift" panose="020B0502040204020203" pitchFamily="34" charset="0"/>
                </a:rPr>
                <a:t> des tirs</a:t>
              </a:r>
            </a:p>
          </p:txBody>
        </p:sp>
        <p:sp>
          <p:nvSpPr>
            <p:cNvPr id="10" name="Flèche : droite 9">
              <a:extLst>
                <a:ext uri="{FF2B5EF4-FFF2-40B4-BE49-F238E27FC236}">
                  <a16:creationId xmlns:a16="http://schemas.microsoft.com/office/drawing/2014/main" id="{392CC1FE-E680-5751-286C-50D8D53FC3A0}"/>
                </a:ext>
              </a:extLst>
            </p:cNvPr>
            <p:cNvSpPr/>
            <p:nvPr/>
          </p:nvSpPr>
          <p:spPr>
            <a:xfrm rot="5400000">
              <a:off x="2743549" y="5320551"/>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13" name="ZoneTexte 12">
              <a:extLst>
                <a:ext uri="{FF2B5EF4-FFF2-40B4-BE49-F238E27FC236}">
                  <a16:creationId xmlns:a16="http://schemas.microsoft.com/office/drawing/2014/main" id="{8CF2D860-C7D6-3C02-8B43-D7A403C80A92}"/>
                </a:ext>
              </a:extLst>
            </p:cNvPr>
            <p:cNvSpPr txBox="1"/>
            <p:nvPr/>
          </p:nvSpPr>
          <p:spPr>
            <a:xfrm>
              <a:off x="1616188" y="5644453"/>
              <a:ext cx="2568755" cy="369332"/>
            </a:xfrm>
            <a:prstGeom prst="rect">
              <a:avLst/>
            </a:prstGeom>
            <a:noFill/>
          </p:spPr>
          <p:txBody>
            <a:bodyPr wrap="square" rtlCol="0">
              <a:spAutoFit/>
            </a:bodyPr>
            <a:lstStyle/>
            <a:p>
              <a:pPr algn="ctr"/>
              <a:r>
                <a:rPr lang="fr-CH" b="1" err="1">
                  <a:latin typeface="Bahnschrift" panose="020B0502040204020203" pitchFamily="34" charset="0"/>
                </a:rPr>
                <a:t>Linechart</a:t>
              </a:r>
              <a:endParaRPr lang="fr-CH" b="1">
                <a:latin typeface="Bahnschrift" panose="020B0502040204020203" pitchFamily="34" charset="0"/>
              </a:endParaRPr>
            </a:p>
          </p:txBody>
        </p:sp>
        <p:sp>
          <p:nvSpPr>
            <p:cNvPr id="14" name="ZoneTexte 13">
              <a:extLst>
                <a:ext uri="{FF2B5EF4-FFF2-40B4-BE49-F238E27FC236}">
                  <a16:creationId xmlns:a16="http://schemas.microsoft.com/office/drawing/2014/main" id="{9C3EB459-DCF5-34B0-1E3E-A86C735C668F}"/>
                </a:ext>
              </a:extLst>
            </p:cNvPr>
            <p:cNvSpPr txBox="1"/>
            <p:nvPr/>
          </p:nvSpPr>
          <p:spPr>
            <a:xfrm>
              <a:off x="4749632" y="3324534"/>
              <a:ext cx="3373403" cy="369332"/>
            </a:xfrm>
            <a:prstGeom prst="rect">
              <a:avLst/>
            </a:prstGeom>
            <a:noFill/>
          </p:spPr>
          <p:txBody>
            <a:bodyPr wrap="square" rtlCol="0">
              <a:spAutoFit/>
            </a:bodyPr>
            <a:lstStyle/>
            <a:p>
              <a:r>
                <a:rPr lang="fr-CH">
                  <a:latin typeface="Bahnschrift" panose="020B0502040204020203" pitchFamily="34" charset="0"/>
                </a:rPr>
                <a:t>Vue globale des données</a:t>
              </a:r>
            </a:p>
          </p:txBody>
        </p:sp>
        <p:sp>
          <p:nvSpPr>
            <p:cNvPr id="15" name="ZoneTexte 14">
              <a:extLst>
                <a:ext uri="{FF2B5EF4-FFF2-40B4-BE49-F238E27FC236}">
                  <a16:creationId xmlns:a16="http://schemas.microsoft.com/office/drawing/2014/main" id="{598A2E61-CF5E-EF04-0A9A-5D424ABA57EE}"/>
                </a:ext>
              </a:extLst>
            </p:cNvPr>
            <p:cNvSpPr txBox="1"/>
            <p:nvPr/>
          </p:nvSpPr>
          <p:spPr>
            <a:xfrm>
              <a:off x="4749631" y="4098114"/>
              <a:ext cx="3373403" cy="369332"/>
            </a:xfrm>
            <a:prstGeom prst="rect">
              <a:avLst/>
            </a:prstGeom>
            <a:noFill/>
          </p:spPr>
          <p:txBody>
            <a:bodyPr wrap="square" rtlCol="0">
              <a:spAutoFit/>
            </a:bodyPr>
            <a:lstStyle/>
            <a:p>
              <a:r>
                <a:rPr lang="fr-CH">
                  <a:latin typeface="Bahnschrift" panose="020B0502040204020203" pitchFamily="34" charset="0"/>
                </a:rPr>
                <a:t>Focus sur deux joueurs</a:t>
              </a:r>
            </a:p>
          </p:txBody>
        </p:sp>
        <p:sp>
          <p:nvSpPr>
            <p:cNvPr id="16" name="ZoneTexte 15">
              <a:extLst>
                <a:ext uri="{FF2B5EF4-FFF2-40B4-BE49-F238E27FC236}">
                  <a16:creationId xmlns:a16="http://schemas.microsoft.com/office/drawing/2014/main" id="{6457A202-108C-2977-C5D6-A2BA686BD9C0}"/>
                </a:ext>
              </a:extLst>
            </p:cNvPr>
            <p:cNvSpPr txBox="1"/>
            <p:nvPr/>
          </p:nvSpPr>
          <p:spPr>
            <a:xfrm>
              <a:off x="4749630" y="4867462"/>
              <a:ext cx="5395034" cy="369332"/>
            </a:xfrm>
            <a:prstGeom prst="rect">
              <a:avLst/>
            </a:prstGeom>
            <a:noFill/>
          </p:spPr>
          <p:txBody>
            <a:bodyPr wrap="square" rtlCol="0">
              <a:spAutoFit/>
            </a:bodyPr>
            <a:lstStyle/>
            <a:p>
              <a:r>
                <a:rPr lang="fr-CH">
                  <a:latin typeface="Bahnschrift" panose="020B0502040204020203" pitchFamily="34" charset="0"/>
                </a:rPr>
                <a:t>Focus sur la localisation des tirs des deux joueurs</a:t>
              </a:r>
            </a:p>
          </p:txBody>
        </p:sp>
        <p:sp>
          <p:nvSpPr>
            <p:cNvPr id="17" name="ZoneTexte 16">
              <a:extLst>
                <a:ext uri="{FF2B5EF4-FFF2-40B4-BE49-F238E27FC236}">
                  <a16:creationId xmlns:a16="http://schemas.microsoft.com/office/drawing/2014/main" id="{EEDE0555-7449-7486-56CC-0EADC9437F7E}"/>
                </a:ext>
              </a:extLst>
            </p:cNvPr>
            <p:cNvSpPr txBox="1"/>
            <p:nvPr/>
          </p:nvSpPr>
          <p:spPr>
            <a:xfrm>
              <a:off x="4749630" y="5643121"/>
              <a:ext cx="5556148" cy="369332"/>
            </a:xfrm>
            <a:prstGeom prst="rect">
              <a:avLst/>
            </a:prstGeom>
            <a:noFill/>
          </p:spPr>
          <p:txBody>
            <a:bodyPr wrap="square" rtlCol="0">
              <a:spAutoFit/>
            </a:bodyPr>
            <a:lstStyle/>
            <a:p>
              <a:r>
                <a:rPr lang="fr-CH">
                  <a:latin typeface="Bahnschrift" panose="020B0502040204020203" pitchFamily="34" charset="0"/>
                </a:rPr>
                <a:t>Focus sur une statistique (à choix) des deux joueurs</a:t>
              </a:r>
            </a:p>
          </p:txBody>
        </p:sp>
      </p:grpSp>
      <p:sp>
        <p:nvSpPr>
          <p:cNvPr id="20" name="Rectangle 19">
            <a:extLst>
              <a:ext uri="{FF2B5EF4-FFF2-40B4-BE49-F238E27FC236}">
                <a16:creationId xmlns:a16="http://schemas.microsoft.com/office/drawing/2014/main" id="{C08EBA94-E686-D945-3DE1-8F13E47FFD56}"/>
              </a:ext>
            </a:extLst>
          </p:cNvPr>
          <p:cNvSpPr/>
          <p:nvPr/>
        </p:nvSpPr>
        <p:spPr>
          <a:xfrm>
            <a:off x="1757674" y="3302723"/>
            <a:ext cx="8973585" cy="4145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H"/>
          </a:p>
        </p:txBody>
      </p:sp>
      <p:sp>
        <p:nvSpPr>
          <p:cNvPr id="21" name="Rectangle 20">
            <a:extLst>
              <a:ext uri="{FF2B5EF4-FFF2-40B4-BE49-F238E27FC236}">
                <a16:creationId xmlns:a16="http://schemas.microsoft.com/office/drawing/2014/main" id="{BF6BB878-3504-89CC-4F17-9046E0F81661}"/>
              </a:ext>
            </a:extLst>
          </p:cNvPr>
          <p:cNvSpPr/>
          <p:nvPr/>
        </p:nvSpPr>
        <p:spPr>
          <a:xfrm>
            <a:off x="1757673" y="4121553"/>
            <a:ext cx="8973585" cy="19600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340255788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cartes comparatives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35708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Le score est associée à des couleurs connues (3 niveaux)</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Chaque statistique est accompagnée d’une flèche colorée</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26" name="Groupe 25">
            <a:extLst>
              <a:ext uri="{FF2B5EF4-FFF2-40B4-BE49-F238E27FC236}">
                <a16:creationId xmlns:a16="http://schemas.microsoft.com/office/drawing/2014/main" id="{86908D94-42AE-5028-E6A9-7185B316F9BA}"/>
              </a:ext>
            </a:extLst>
          </p:cNvPr>
          <p:cNvGrpSpPr/>
          <p:nvPr/>
        </p:nvGrpSpPr>
        <p:grpSpPr>
          <a:xfrm>
            <a:off x="1383187" y="2951784"/>
            <a:ext cx="8804609" cy="609237"/>
            <a:chOff x="1383187" y="2951784"/>
            <a:chExt cx="8804609" cy="609237"/>
          </a:xfrm>
        </p:grpSpPr>
        <p:pic>
          <p:nvPicPr>
            <p:cNvPr id="18" name="Image 17">
              <a:extLst>
                <a:ext uri="{FF2B5EF4-FFF2-40B4-BE49-F238E27FC236}">
                  <a16:creationId xmlns:a16="http://schemas.microsoft.com/office/drawing/2014/main" id="{A67E1220-F7D7-EB4A-4688-156C61929AE4}"/>
                </a:ext>
              </a:extLst>
            </p:cNvPr>
            <p:cNvPicPr>
              <a:picLocks noChangeAspect="1"/>
            </p:cNvPicPr>
            <p:nvPr/>
          </p:nvPicPr>
          <p:blipFill>
            <a:blip r:embed="rId2"/>
            <a:stretch>
              <a:fillRect/>
            </a:stretch>
          </p:blipFill>
          <p:spPr>
            <a:xfrm>
              <a:off x="1383187" y="2951784"/>
              <a:ext cx="2731613" cy="585346"/>
            </a:xfrm>
            <a:prstGeom prst="rect">
              <a:avLst/>
            </a:prstGeom>
          </p:spPr>
        </p:pic>
        <p:pic>
          <p:nvPicPr>
            <p:cNvPr id="23" name="Image 22">
              <a:extLst>
                <a:ext uri="{FF2B5EF4-FFF2-40B4-BE49-F238E27FC236}">
                  <a16:creationId xmlns:a16="http://schemas.microsoft.com/office/drawing/2014/main" id="{742A71B7-D289-2E58-ED26-5923413EFA54}"/>
                </a:ext>
              </a:extLst>
            </p:cNvPr>
            <p:cNvPicPr>
              <a:picLocks noChangeAspect="1"/>
            </p:cNvPicPr>
            <p:nvPr/>
          </p:nvPicPr>
          <p:blipFill>
            <a:blip r:embed="rId3"/>
            <a:stretch>
              <a:fillRect/>
            </a:stretch>
          </p:blipFill>
          <p:spPr>
            <a:xfrm>
              <a:off x="7391400" y="2951784"/>
              <a:ext cx="2796396" cy="609237"/>
            </a:xfrm>
            <a:prstGeom prst="rect">
              <a:avLst/>
            </a:prstGeom>
          </p:spPr>
        </p:pic>
        <p:pic>
          <p:nvPicPr>
            <p:cNvPr id="25" name="Image 24">
              <a:extLst>
                <a:ext uri="{FF2B5EF4-FFF2-40B4-BE49-F238E27FC236}">
                  <a16:creationId xmlns:a16="http://schemas.microsoft.com/office/drawing/2014/main" id="{5D1E9865-7E13-2364-E4FD-E6617547BC31}"/>
                </a:ext>
              </a:extLst>
            </p:cNvPr>
            <p:cNvPicPr>
              <a:picLocks noChangeAspect="1"/>
            </p:cNvPicPr>
            <p:nvPr/>
          </p:nvPicPr>
          <p:blipFill>
            <a:blip r:embed="rId4"/>
            <a:stretch>
              <a:fillRect/>
            </a:stretch>
          </p:blipFill>
          <p:spPr>
            <a:xfrm>
              <a:off x="4387969" y="2962671"/>
              <a:ext cx="2731613" cy="574459"/>
            </a:xfrm>
            <a:prstGeom prst="rect">
              <a:avLst/>
            </a:prstGeom>
          </p:spPr>
        </p:pic>
      </p:grpSp>
      <p:pic>
        <p:nvPicPr>
          <p:cNvPr id="30" name="Image 29">
            <a:extLst>
              <a:ext uri="{FF2B5EF4-FFF2-40B4-BE49-F238E27FC236}">
                <a16:creationId xmlns:a16="http://schemas.microsoft.com/office/drawing/2014/main" id="{534C113F-FE27-C05E-DE60-40807B27DA48}"/>
              </a:ext>
            </a:extLst>
          </p:cNvPr>
          <p:cNvPicPr>
            <a:picLocks noChangeAspect="1"/>
          </p:cNvPicPr>
          <p:nvPr/>
        </p:nvPicPr>
        <p:blipFill>
          <a:blip r:embed="rId5"/>
          <a:stretch>
            <a:fillRect/>
          </a:stretch>
        </p:blipFill>
        <p:spPr>
          <a:xfrm>
            <a:off x="1265071" y="4499384"/>
            <a:ext cx="4258269" cy="1362265"/>
          </a:xfrm>
          <a:prstGeom prst="rect">
            <a:avLst/>
          </a:prstGeom>
        </p:spPr>
      </p:pic>
      <p:pic>
        <p:nvPicPr>
          <p:cNvPr id="32" name="Image 31">
            <a:extLst>
              <a:ext uri="{FF2B5EF4-FFF2-40B4-BE49-F238E27FC236}">
                <a16:creationId xmlns:a16="http://schemas.microsoft.com/office/drawing/2014/main" id="{6E4AC8B8-D6F2-887E-5D59-AD3115EBABCC}"/>
              </a:ext>
            </a:extLst>
          </p:cNvPr>
          <p:cNvPicPr>
            <a:picLocks noChangeAspect="1"/>
          </p:cNvPicPr>
          <p:nvPr/>
        </p:nvPicPr>
        <p:blipFill>
          <a:blip r:embed="rId6"/>
          <a:stretch>
            <a:fillRect/>
          </a:stretch>
        </p:blipFill>
        <p:spPr>
          <a:xfrm>
            <a:off x="6305909" y="4494620"/>
            <a:ext cx="4267796" cy="1371791"/>
          </a:xfrm>
          <a:prstGeom prst="rect">
            <a:avLst/>
          </a:prstGeom>
        </p:spPr>
      </p:pic>
    </p:spTree>
    <p:extLst>
      <p:ext uri="{BB962C8B-B14F-4D97-AF65-F5344CB8AC3E}">
        <p14:creationId xmlns:p14="http://schemas.microsoft.com/office/powerpoint/2010/main" val="82876439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a:t>
            </a:r>
            <a:r>
              <a:rPr lang="fr-CH" sz="3200" err="1">
                <a:solidFill>
                  <a:schemeClr val="tx1">
                    <a:lumMod val="75000"/>
                    <a:lumOff val="25000"/>
                  </a:schemeClr>
                </a:solidFill>
                <a:latin typeface="Aharoni" panose="02010803020104030203" pitchFamily="2" charset="-79"/>
                <a:cs typeface="Aharoni" panose="02010803020104030203" pitchFamily="2" charset="-79"/>
              </a:rPr>
              <a:t>heatmap</a:t>
            </a:r>
            <a:endParaRPr lang="fr-CH" sz="3200">
              <a:solidFill>
                <a:schemeClr val="tx1">
                  <a:lumMod val="75000"/>
                  <a:lumOff val="25000"/>
                </a:schemeClr>
              </a:solidFill>
              <a:latin typeface="Aharoni" panose="02010803020104030203" pitchFamily="2" charset="-79"/>
              <a:cs typeface="Aharoni" panose="02010803020104030203" pitchFamily="2" charset="-79"/>
            </a:endParaRP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35708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Prise en compte de différents types de daltonisme</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37" name="Groupe 36">
            <a:extLst>
              <a:ext uri="{FF2B5EF4-FFF2-40B4-BE49-F238E27FC236}">
                <a16:creationId xmlns:a16="http://schemas.microsoft.com/office/drawing/2014/main" id="{A2065149-5D72-F683-52BB-2DF789BBAF11}"/>
              </a:ext>
            </a:extLst>
          </p:cNvPr>
          <p:cNvGrpSpPr/>
          <p:nvPr/>
        </p:nvGrpSpPr>
        <p:grpSpPr>
          <a:xfrm>
            <a:off x="273896" y="3020247"/>
            <a:ext cx="2941509" cy="2768078"/>
            <a:chOff x="4309036" y="314330"/>
            <a:chExt cx="2941509" cy="2768078"/>
          </a:xfrm>
        </p:grpSpPr>
        <p:pic>
          <p:nvPicPr>
            <p:cNvPr id="38" name="Picture 2">
              <a:extLst>
                <a:ext uri="{FF2B5EF4-FFF2-40B4-BE49-F238E27FC236}">
                  <a16:creationId xmlns:a16="http://schemas.microsoft.com/office/drawing/2014/main" id="{36E59B0C-1BCB-AD4D-5CD4-B98BD446B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036" y="314330"/>
              <a:ext cx="2941509" cy="2583412"/>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9AF5CB24-3967-DF31-2FD5-82828E6923C0}"/>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Vision «normale»</a:t>
              </a:r>
            </a:p>
          </p:txBody>
        </p:sp>
      </p:grpSp>
      <p:grpSp>
        <p:nvGrpSpPr>
          <p:cNvPr id="40" name="Groupe 39">
            <a:extLst>
              <a:ext uri="{FF2B5EF4-FFF2-40B4-BE49-F238E27FC236}">
                <a16:creationId xmlns:a16="http://schemas.microsoft.com/office/drawing/2014/main" id="{8DEE2C04-1E2C-9CE0-F034-8B5BE9F9E569}"/>
              </a:ext>
            </a:extLst>
          </p:cNvPr>
          <p:cNvGrpSpPr/>
          <p:nvPr/>
        </p:nvGrpSpPr>
        <p:grpSpPr>
          <a:xfrm>
            <a:off x="3215405" y="3020247"/>
            <a:ext cx="2927279" cy="2768078"/>
            <a:chOff x="4316151" y="314330"/>
            <a:chExt cx="2927279" cy="2768078"/>
          </a:xfrm>
        </p:grpSpPr>
        <p:pic>
          <p:nvPicPr>
            <p:cNvPr id="41" name="Picture 2">
              <a:extLst>
                <a:ext uri="{FF2B5EF4-FFF2-40B4-BE49-F238E27FC236}">
                  <a16:creationId xmlns:a16="http://schemas.microsoft.com/office/drawing/2014/main" id="{98E6377D-C3C8-7E45-8213-66F36BD57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a:extLst>
                <a:ext uri="{FF2B5EF4-FFF2-40B4-BE49-F238E27FC236}">
                  <a16:creationId xmlns:a16="http://schemas.microsoft.com/office/drawing/2014/main" id="{8FD638F3-F343-1C1B-3E8B-3C889B547E55}"/>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Deutéranomalie</a:t>
              </a:r>
            </a:p>
          </p:txBody>
        </p:sp>
      </p:grpSp>
      <p:grpSp>
        <p:nvGrpSpPr>
          <p:cNvPr id="43" name="Groupe 42">
            <a:extLst>
              <a:ext uri="{FF2B5EF4-FFF2-40B4-BE49-F238E27FC236}">
                <a16:creationId xmlns:a16="http://schemas.microsoft.com/office/drawing/2014/main" id="{54629C96-AB65-34CD-790B-AA41F172A87A}"/>
              </a:ext>
            </a:extLst>
          </p:cNvPr>
          <p:cNvGrpSpPr/>
          <p:nvPr/>
        </p:nvGrpSpPr>
        <p:grpSpPr>
          <a:xfrm>
            <a:off x="6142684" y="3020247"/>
            <a:ext cx="2927279" cy="2768078"/>
            <a:chOff x="4316151" y="314330"/>
            <a:chExt cx="2927279" cy="2768078"/>
          </a:xfrm>
        </p:grpSpPr>
        <p:pic>
          <p:nvPicPr>
            <p:cNvPr id="44" name="Picture 2">
              <a:extLst>
                <a:ext uri="{FF2B5EF4-FFF2-40B4-BE49-F238E27FC236}">
                  <a16:creationId xmlns:a16="http://schemas.microsoft.com/office/drawing/2014/main" id="{991FBEB7-61A9-9AED-7A12-51F05F526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CA9AEDB9-02B9-0138-7491-26EA0BC645AF}"/>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Protanopie</a:t>
              </a:r>
            </a:p>
          </p:txBody>
        </p:sp>
      </p:grpSp>
      <p:grpSp>
        <p:nvGrpSpPr>
          <p:cNvPr id="46" name="Groupe 45">
            <a:extLst>
              <a:ext uri="{FF2B5EF4-FFF2-40B4-BE49-F238E27FC236}">
                <a16:creationId xmlns:a16="http://schemas.microsoft.com/office/drawing/2014/main" id="{DFD9BBC2-8C46-893F-ED0D-3139EB67D652}"/>
              </a:ext>
            </a:extLst>
          </p:cNvPr>
          <p:cNvGrpSpPr/>
          <p:nvPr/>
        </p:nvGrpSpPr>
        <p:grpSpPr>
          <a:xfrm>
            <a:off x="9069963" y="3020247"/>
            <a:ext cx="2927279" cy="2768078"/>
            <a:chOff x="4316151" y="314330"/>
            <a:chExt cx="2927279" cy="2768078"/>
          </a:xfrm>
        </p:grpSpPr>
        <p:pic>
          <p:nvPicPr>
            <p:cNvPr id="47" name="Picture 2">
              <a:extLst>
                <a:ext uri="{FF2B5EF4-FFF2-40B4-BE49-F238E27FC236}">
                  <a16:creationId xmlns:a16="http://schemas.microsoft.com/office/drawing/2014/main" id="{75A3E9EE-4E02-DECD-830B-DCD6ED238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8" name="ZoneTexte 47">
              <a:extLst>
                <a:ext uri="{FF2B5EF4-FFF2-40B4-BE49-F238E27FC236}">
                  <a16:creationId xmlns:a16="http://schemas.microsoft.com/office/drawing/2014/main" id="{9988031E-967F-A7D1-13AA-8AC3D683B0BE}"/>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Tritanopie</a:t>
              </a:r>
            </a:p>
          </p:txBody>
        </p:sp>
      </p:grpSp>
    </p:spTree>
    <p:extLst>
      <p:ext uri="{BB962C8B-B14F-4D97-AF65-F5344CB8AC3E}">
        <p14:creationId xmlns:p14="http://schemas.microsoft.com/office/powerpoint/2010/main" val="145410345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a:t>
            </a:r>
            <a:r>
              <a:rPr lang="fr-CH" sz="3200" err="1">
                <a:solidFill>
                  <a:schemeClr val="tx1">
                    <a:lumMod val="75000"/>
                    <a:lumOff val="25000"/>
                  </a:schemeClr>
                </a:solidFill>
                <a:latin typeface="Aharoni" panose="02010803020104030203" pitchFamily="2" charset="-79"/>
                <a:cs typeface="Aharoni" panose="02010803020104030203" pitchFamily="2" charset="-79"/>
              </a:rPr>
              <a:t>linechart</a:t>
            </a:r>
            <a:endParaRPr lang="fr-CH" sz="3200">
              <a:solidFill>
                <a:schemeClr val="tx1">
                  <a:lumMod val="75000"/>
                  <a:lumOff val="25000"/>
                </a:schemeClr>
              </a:solidFill>
              <a:latin typeface="Aharoni" panose="02010803020104030203" pitchFamily="2" charset="-79"/>
              <a:cs typeface="Aharoni" panose="02010803020104030203" pitchFamily="2" charset="-79"/>
            </a:endParaRP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599" y="2217478"/>
            <a:ext cx="9714781" cy="86249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Utilisation du jaune et du bleu pour chacun des joueurs</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5" name="ZoneTexte 4">
            <a:extLst>
              <a:ext uri="{FF2B5EF4-FFF2-40B4-BE49-F238E27FC236}">
                <a16:creationId xmlns:a16="http://schemas.microsoft.com/office/drawing/2014/main" id="{865DD11E-FFC6-F310-93EA-264AA40E601E}"/>
              </a:ext>
            </a:extLst>
          </p:cNvPr>
          <p:cNvSpPr txBox="1"/>
          <p:nvPr/>
        </p:nvSpPr>
        <p:spPr>
          <a:xfrm>
            <a:off x="6883880" y="6581001"/>
            <a:ext cx="5308122" cy="276999"/>
          </a:xfrm>
          <a:prstGeom prst="rect">
            <a:avLst/>
          </a:prstGeom>
          <a:noFill/>
        </p:spPr>
        <p:txBody>
          <a:bodyPr wrap="square" rtlCol="0">
            <a:spAutoFit/>
          </a:bodyPr>
          <a:lstStyle/>
          <a:p>
            <a:pPr algn="r"/>
            <a:r>
              <a:rPr lang="fr-CH" sz="1200"/>
              <a:t>Slides «InfoVisMSE_04.pdf» du cours</a:t>
            </a:r>
          </a:p>
        </p:txBody>
      </p:sp>
      <p:pic>
        <p:nvPicPr>
          <p:cNvPr id="10" name="Image 9">
            <a:extLst>
              <a:ext uri="{FF2B5EF4-FFF2-40B4-BE49-F238E27FC236}">
                <a16:creationId xmlns:a16="http://schemas.microsoft.com/office/drawing/2014/main" id="{F8F07A2D-E846-88F8-BEF2-F0BBD1198DA7}"/>
              </a:ext>
            </a:extLst>
          </p:cNvPr>
          <p:cNvPicPr>
            <a:picLocks noChangeAspect="1"/>
          </p:cNvPicPr>
          <p:nvPr/>
        </p:nvPicPr>
        <p:blipFill rotWithShape="1">
          <a:blip r:embed="rId3"/>
          <a:srcRect l="-1" r="-1952"/>
          <a:stretch/>
        </p:blipFill>
        <p:spPr>
          <a:xfrm>
            <a:off x="532065" y="3362544"/>
            <a:ext cx="7429679" cy="2436503"/>
          </a:xfrm>
          <a:prstGeom prst="rect">
            <a:avLst/>
          </a:prstGeom>
        </p:spPr>
      </p:pic>
      <p:pic>
        <p:nvPicPr>
          <p:cNvPr id="4" name="Image 3">
            <a:extLst>
              <a:ext uri="{FF2B5EF4-FFF2-40B4-BE49-F238E27FC236}">
                <a16:creationId xmlns:a16="http://schemas.microsoft.com/office/drawing/2014/main" id="{3089163B-5B1E-2FE4-3E8E-654D2874E2FB}"/>
              </a:ext>
            </a:extLst>
          </p:cNvPr>
          <p:cNvPicPr>
            <a:picLocks noChangeAspect="1"/>
          </p:cNvPicPr>
          <p:nvPr/>
        </p:nvPicPr>
        <p:blipFill>
          <a:blip r:embed="rId4"/>
          <a:stretch>
            <a:fillRect/>
          </a:stretch>
        </p:blipFill>
        <p:spPr>
          <a:xfrm>
            <a:off x="7879149" y="3429000"/>
            <a:ext cx="3711770" cy="2196554"/>
          </a:xfrm>
          <a:prstGeom prst="rect">
            <a:avLst/>
          </a:prstGeom>
        </p:spPr>
      </p:pic>
    </p:spTree>
    <p:extLst>
      <p:ext uri="{BB962C8B-B14F-4D97-AF65-F5344CB8AC3E}">
        <p14:creationId xmlns:p14="http://schemas.microsoft.com/office/powerpoint/2010/main" val="196795730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Interactions: </a:t>
            </a:r>
            <a:r>
              <a:rPr lang="fr-CH" sz="3200" err="1">
                <a:solidFill>
                  <a:schemeClr val="tx1">
                    <a:lumMod val="75000"/>
                    <a:lumOff val="25000"/>
                  </a:schemeClr>
                </a:solidFill>
                <a:latin typeface="Aharoni" panose="02010803020104030203" pitchFamily="2" charset="-79"/>
                <a:cs typeface="Aharoni" panose="02010803020104030203" pitchFamily="2" charset="-79"/>
              </a:rPr>
              <a:t>slider</a:t>
            </a:r>
            <a:r>
              <a:rPr lang="fr-CH" sz="3200">
                <a:solidFill>
                  <a:schemeClr val="tx1">
                    <a:lumMod val="75000"/>
                    <a:lumOff val="25000"/>
                  </a:schemeClr>
                </a:solidFill>
                <a:latin typeface="Aharoni" panose="02010803020104030203" pitchFamily="2" charset="-79"/>
                <a:cs typeface="Aharoni" panose="02010803020104030203" pitchFamily="2" charset="-79"/>
              </a:rPr>
              <a:t> de temps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599" y="2217478"/>
            <a:ext cx="10108722"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err="1">
                <a:solidFill>
                  <a:srgbClr val="000000"/>
                </a:solidFill>
                <a:latin typeface="Bahnschrift" panose="020B0502040204020203" pitchFamily="34" charset="0"/>
                <a:ea typeface="+mn-ea"/>
                <a:cs typeface="+mn-cs"/>
              </a:rPr>
              <a:t>Slider</a:t>
            </a:r>
            <a:r>
              <a:rPr lang="fr-CH" sz="2900">
                <a:solidFill>
                  <a:srgbClr val="000000"/>
                </a:solidFill>
                <a:latin typeface="Bahnschrift" panose="020B0502040204020203" pitchFamily="34" charset="0"/>
                <a:ea typeface="+mn-ea"/>
                <a:cs typeface="+mn-cs"/>
              </a:rPr>
              <a:t> qui permet de choisir la période de temps (saison NBA)</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Il met à jour les représentations de comparaisons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Les valeurs dans les cartes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La </a:t>
            </a:r>
            <a:r>
              <a:rPr lang="fr-CH" sz="2000" err="1">
                <a:solidFill>
                  <a:srgbClr val="000000"/>
                </a:solidFill>
                <a:latin typeface="Bahnschrift" panose="020B0502040204020203" pitchFamily="34" charset="0"/>
                <a:ea typeface="+mn-ea"/>
                <a:cs typeface="+mn-cs"/>
              </a:rPr>
              <a:t>heatmap</a:t>
            </a:r>
            <a:endParaRPr lang="fr-CH" sz="2000">
              <a:solidFill>
                <a:srgbClr val="000000"/>
              </a:solidFill>
              <a:latin typeface="Bahnschrift" panose="020B0502040204020203" pitchFamily="34" charset="0"/>
              <a:ea typeface="+mn-ea"/>
              <a:cs typeface="+mn-cs"/>
            </a:endParaRP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Les courbes d’évolution</a:t>
            </a:r>
            <a:endParaRPr lang="fr-CH" sz="2100">
              <a:solidFill>
                <a:srgbClr val="000000"/>
              </a:solidFill>
              <a:latin typeface="Bahnschrift" panose="020B0502040204020203" pitchFamily="34" charset="0"/>
              <a:ea typeface="+mn-ea"/>
              <a:cs typeface="+mn-cs"/>
            </a:endParaRP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4" name="Image 3">
            <a:extLst>
              <a:ext uri="{FF2B5EF4-FFF2-40B4-BE49-F238E27FC236}">
                <a16:creationId xmlns:a16="http://schemas.microsoft.com/office/drawing/2014/main" id="{0B1CBF5F-25A0-E93F-5E9D-8D59E8624E59}"/>
              </a:ext>
            </a:extLst>
          </p:cNvPr>
          <p:cNvPicPr>
            <a:picLocks noChangeAspect="1"/>
          </p:cNvPicPr>
          <p:nvPr/>
        </p:nvPicPr>
        <p:blipFill>
          <a:blip r:embed="rId3"/>
          <a:stretch>
            <a:fillRect/>
          </a:stretch>
        </p:blipFill>
        <p:spPr>
          <a:xfrm>
            <a:off x="1041639" y="3229257"/>
            <a:ext cx="10006642" cy="535053"/>
          </a:xfrm>
          <a:prstGeom prst="rect">
            <a:avLst/>
          </a:prstGeom>
        </p:spPr>
      </p:pic>
    </p:spTree>
    <p:extLst>
      <p:ext uri="{BB962C8B-B14F-4D97-AF65-F5344CB8AC3E}">
        <p14:creationId xmlns:p14="http://schemas.microsoft.com/office/powerpoint/2010/main" val="290880253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Interactions: autres interactions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6159366" cy="42723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Tri dans le tableau</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Choix des joueurs à comparer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Survol des points du </a:t>
            </a:r>
            <a:r>
              <a:rPr lang="fr-CH" sz="2900" err="1">
                <a:solidFill>
                  <a:srgbClr val="000000"/>
                </a:solidFill>
                <a:latin typeface="Bahnschrift" panose="020B0502040204020203" pitchFamily="34" charset="0"/>
                <a:ea typeface="+mn-ea"/>
                <a:cs typeface="+mn-cs"/>
              </a:rPr>
              <a:t>scatterplot</a:t>
            </a:r>
            <a:r>
              <a:rPr lang="fr-CH" sz="2900">
                <a:solidFill>
                  <a:srgbClr val="000000"/>
                </a:solidFill>
                <a:latin typeface="Bahnschrift" panose="020B0502040204020203" pitchFamily="34" charset="0"/>
                <a:ea typeface="+mn-ea"/>
                <a:cs typeface="+mn-cs"/>
              </a:rPr>
              <a:t> et du </a:t>
            </a:r>
            <a:r>
              <a:rPr lang="fr-CH" sz="2900" err="1">
                <a:solidFill>
                  <a:srgbClr val="000000"/>
                </a:solidFill>
                <a:latin typeface="Bahnschrift" panose="020B0502040204020203" pitchFamily="34" charset="0"/>
                <a:ea typeface="+mn-ea"/>
                <a:cs typeface="+mn-cs"/>
              </a:rPr>
              <a:t>linechart</a:t>
            </a: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effectLst/>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Choix de la statistique à afficher dans le </a:t>
            </a:r>
            <a:r>
              <a:rPr lang="fr-CH" sz="2900" kern="1200" err="1">
                <a:solidFill>
                  <a:srgbClr val="000000"/>
                </a:solidFill>
                <a:effectLst/>
                <a:latin typeface="Bahnschrift" panose="020B0502040204020203" pitchFamily="34" charset="0"/>
                <a:ea typeface="+mn-ea"/>
                <a:cs typeface="+mn-cs"/>
              </a:rPr>
              <a:t>linechart</a:t>
            </a: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pic>
        <p:nvPicPr>
          <p:cNvPr id="7" name="Image 6">
            <a:extLst>
              <a:ext uri="{FF2B5EF4-FFF2-40B4-BE49-F238E27FC236}">
                <a16:creationId xmlns:a16="http://schemas.microsoft.com/office/drawing/2014/main" id="{9EF66827-1736-58E6-6708-21307302B9FB}"/>
              </a:ext>
            </a:extLst>
          </p:cNvPr>
          <p:cNvPicPr>
            <a:picLocks noChangeAspect="1"/>
          </p:cNvPicPr>
          <p:nvPr/>
        </p:nvPicPr>
        <p:blipFill>
          <a:blip r:embed="rId2"/>
          <a:stretch>
            <a:fillRect/>
          </a:stretch>
        </p:blipFill>
        <p:spPr>
          <a:xfrm>
            <a:off x="7015001" y="2138367"/>
            <a:ext cx="3724795" cy="342948"/>
          </a:xfrm>
          <a:prstGeom prst="rect">
            <a:avLst/>
          </a:prstGeom>
        </p:spPr>
      </p:pic>
      <p:pic>
        <p:nvPicPr>
          <p:cNvPr id="10" name="Image 9">
            <a:extLst>
              <a:ext uri="{FF2B5EF4-FFF2-40B4-BE49-F238E27FC236}">
                <a16:creationId xmlns:a16="http://schemas.microsoft.com/office/drawing/2014/main" id="{8C48D490-639A-A705-4730-8D0D96A82323}"/>
              </a:ext>
            </a:extLst>
          </p:cNvPr>
          <p:cNvPicPr>
            <a:picLocks noChangeAspect="1"/>
          </p:cNvPicPr>
          <p:nvPr/>
        </p:nvPicPr>
        <p:blipFill>
          <a:blip r:embed="rId3"/>
          <a:stretch>
            <a:fillRect/>
          </a:stretch>
        </p:blipFill>
        <p:spPr>
          <a:xfrm>
            <a:off x="6997566" y="3194553"/>
            <a:ext cx="4789447" cy="342948"/>
          </a:xfrm>
          <a:prstGeom prst="rect">
            <a:avLst/>
          </a:prstGeom>
        </p:spPr>
      </p:pic>
      <p:pic>
        <p:nvPicPr>
          <p:cNvPr id="14" name="Image 13">
            <a:extLst>
              <a:ext uri="{FF2B5EF4-FFF2-40B4-BE49-F238E27FC236}">
                <a16:creationId xmlns:a16="http://schemas.microsoft.com/office/drawing/2014/main" id="{E46E7810-E40B-888D-EE67-F50DF31BFC44}"/>
              </a:ext>
            </a:extLst>
          </p:cNvPr>
          <p:cNvPicPr>
            <a:picLocks noChangeAspect="1"/>
          </p:cNvPicPr>
          <p:nvPr/>
        </p:nvPicPr>
        <p:blipFill>
          <a:blip r:embed="rId4"/>
          <a:stretch>
            <a:fillRect/>
          </a:stretch>
        </p:blipFill>
        <p:spPr>
          <a:xfrm>
            <a:off x="7015001" y="3838586"/>
            <a:ext cx="1940033" cy="824306"/>
          </a:xfrm>
          <a:prstGeom prst="rect">
            <a:avLst/>
          </a:prstGeom>
        </p:spPr>
      </p:pic>
      <p:pic>
        <p:nvPicPr>
          <p:cNvPr id="16" name="Image 15">
            <a:extLst>
              <a:ext uri="{FF2B5EF4-FFF2-40B4-BE49-F238E27FC236}">
                <a16:creationId xmlns:a16="http://schemas.microsoft.com/office/drawing/2014/main" id="{C94E5AAF-32BC-9E7D-1702-AC4D262CBBCD}"/>
              </a:ext>
            </a:extLst>
          </p:cNvPr>
          <p:cNvPicPr>
            <a:picLocks noChangeAspect="1"/>
          </p:cNvPicPr>
          <p:nvPr/>
        </p:nvPicPr>
        <p:blipFill>
          <a:blip r:embed="rId5"/>
          <a:stretch>
            <a:fillRect/>
          </a:stretch>
        </p:blipFill>
        <p:spPr>
          <a:xfrm>
            <a:off x="6997566" y="5276873"/>
            <a:ext cx="4321267" cy="495883"/>
          </a:xfrm>
          <a:prstGeom prst="rect">
            <a:avLst/>
          </a:prstGeom>
        </p:spPr>
      </p:pic>
      <p:pic>
        <p:nvPicPr>
          <p:cNvPr id="4" name="Image 3">
            <a:extLst>
              <a:ext uri="{FF2B5EF4-FFF2-40B4-BE49-F238E27FC236}">
                <a16:creationId xmlns:a16="http://schemas.microsoft.com/office/drawing/2014/main" id="{F736900C-4475-6B26-BBD6-12D628BEDB44}"/>
              </a:ext>
            </a:extLst>
          </p:cNvPr>
          <p:cNvPicPr>
            <a:picLocks noChangeAspect="1"/>
          </p:cNvPicPr>
          <p:nvPr/>
        </p:nvPicPr>
        <p:blipFill>
          <a:blip r:embed="rId6"/>
          <a:stretch>
            <a:fillRect/>
          </a:stretch>
        </p:blipFill>
        <p:spPr>
          <a:xfrm>
            <a:off x="9158199" y="3938891"/>
            <a:ext cx="2391109" cy="724001"/>
          </a:xfrm>
          <a:prstGeom prst="rect">
            <a:avLst/>
          </a:prstGeom>
        </p:spPr>
      </p:pic>
    </p:spTree>
    <p:extLst>
      <p:ext uri="{BB962C8B-B14F-4D97-AF65-F5344CB8AC3E}">
        <p14:creationId xmlns:p14="http://schemas.microsoft.com/office/powerpoint/2010/main" val="129786833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Outils utilisés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5" name="ZoneTexte 4">
            <a:extLst>
              <a:ext uri="{FF2B5EF4-FFF2-40B4-BE49-F238E27FC236}">
                <a16:creationId xmlns:a16="http://schemas.microsoft.com/office/drawing/2014/main" id="{865DD11E-FFC6-F310-93EA-264AA40E601E}"/>
              </a:ext>
            </a:extLst>
          </p:cNvPr>
          <p:cNvSpPr txBox="1"/>
          <p:nvPr/>
        </p:nvSpPr>
        <p:spPr>
          <a:xfrm>
            <a:off x="6883880" y="6581001"/>
            <a:ext cx="5308122" cy="276999"/>
          </a:xfrm>
          <a:prstGeom prst="rect">
            <a:avLst/>
          </a:prstGeom>
          <a:noFill/>
        </p:spPr>
        <p:txBody>
          <a:bodyPr wrap="square" rtlCol="0">
            <a:spAutoFit/>
          </a:bodyPr>
          <a:lstStyle/>
          <a:p>
            <a:pPr algn="r"/>
            <a:r>
              <a:rPr lang="fr-CH" sz="1200"/>
              <a:t>https://plotly.com/dash/</a:t>
            </a: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9556630" cy="427230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Librairie Python </a:t>
            </a:r>
            <a:r>
              <a:rPr lang="fr-CH" sz="2900" i="1" kern="1200">
                <a:solidFill>
                  <a:srgbClr val="000000"/>
                </a:solidFill>
                <a:effectLst/>
                <a:latin typeface="Bahnschrift" panose="020B0502040204020203" pitchFamily="34" charset="0"/>
                <a:ea typeface="+mn-ea"/>
                <a:cs typeface="+mn-cs"/>
              </a:rPr>
              <a:t>Dash, </a:t>
            </a:r>
            <a:r>
              <a:rPr lang="fr-CH" sz="2900" kern="1200">
                <a:solidFill>
                  <a:srgbClr val="000000"/>
                </a:solidFill>
                <a:effectLst/>
                <a:latin typeface="Bahnschrift" panose="020B0502040204020203" pitchFamily="34" charset="0"/>
                <a:ea typeface="+mn-ea"/>
                <a:cs typeface="+mn-cs"/>
              </a:rPr>
              <a:t>utilisant la librairie Plotly.js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Développement simplifié et accélérée</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Assez vite limitée</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Code un peu </a:t>
            </a:r>
            <a:r>
              <a:rPr lang="fr-CH" sz="2000" err="1">
                <a:solidFill>
                  <a:srgbClr val="000000"/>
                </a:solidFill>
                <a:latin typeface="Bahnschrift" panose="020B0502040204020203" pitchFamily="34" charset="0"/>
                <a:ea typeface="+mn-ea"/>
                <a:cs typeface="+mn-cs"/>
              </a:rPr>
              <a:t>fouilli</a:t>
            </a:r>
            <a:endParaRPr lang="fr-CH" sz="2000">
              <a:solidFill>
                <a:srgbClr val="000000"/>
              </a:solidFill>
              <a:latin typeface="Bahnschrift" panose="020B0502040204020203" pitchFamily="34" charset="0"/>
              <a:ea typeface="+mn-ea"/>
              <a:cs typeface="+mn-cs"/>
            </a:endParaRP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Technologie nouvelle</a:t>
            </a:r>
            <a:endParaRPr lang="fr-CH" sz="2100">
              <a:solidFill>
                <a:srgbClr val="000000"/>
              </a:solidFill>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Python et </a:t>
            </a:r>
            <a:r>
              <a:rPr lang="fr-CH" sz="2900" kern="1200" err="1">
                <a:solidFill>
                  <a:srgbClr val="000000"/>
                </a:solidFill>
                <a:effectLst/>
                <a:latin typeface="Bahnschrift" panose="020B0502040204020203" pitchFamily="34" charset="0"/>
                <a:ea typeface="+mn-ea"/>
                <a:cs typeface="+mn-cs"/>
              </a:rPr>
              <a:t>Jupyter</a:t>
            </a:r>
            <a:r>
              <a:rPr lang="fr-CH" sz="2900">
                <a:solidFill>
                  <a:srgbClr val="000000"/>
                </a:solidFill>
                <a:latin typeface="Bahnschrift" panose="020B0502040204020203" pitchFamily="34" charset="0"/>
                <a:ea typeface="+mn-ea"/>
                <a:cs typeface="+mn-cs"/>
              </a:rPr>
              <a:t> Notebook pour le traitement et le création des données</a:t>
            </a:r>
            <a:endParaRPr lang="fr-CH" sz="2900" kern="1200">
              <a:solidFill>
                <a:srgbClr val="000000"/>
              </a:solidFill>
              <a:effectLst/>
              <a:latin typeface="Bahnschrift" panose="020B0502040204020203" pitchFamily="34" charset="0"/>
              <a:ea typeface="+mn-ea"/>
              <a:cs typeface="+mn-cs"/>
            </a:endParaRPr>
          </a:p>
        </p:txBody>
      </p:sp>
      <p:pic>
        <p:nvPicPr>
          <p:cNvPr id="17412" name="Picture 4" descr="RAPIDS + Plotly Dash | RAPIDS">
            <a:extLst>
              <a:ext uri="{FF2B5EF4-FFF2-40B4-BE49-F238E27FC236}">
                <a16:creationId xmlns:a16="http://schemas.microsoft.com/office/drawing/2014/main" id="{5E0911AF-DD5D-75D0-872D-8534710F91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86" b="31789"/>
          <a:stretch/>
        </p:blipFill>
        <p:spPr bwMode="auto">
          <a:xfrm>
            <a:off x="7489364" y="375978"/>
            <a:ext cx="4097153" cy="10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930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ltrer Portable Png - Image gratuite sur Pixabay">
            <a:extLst>
              <a:ext uri="{FF2B5EF4-FFF2-40B4-BE49-F238E27FC236}">
                <a16:creationId xmlns:a16="http://schemas.microsoft.com/office/drawing/2014/main" id="{55C9CBA7-1DC1-7426-08A5-FBC090F87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0160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Démonstration</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1524000" y="1937197"/>
            <a:ext cx="9144000" cy="427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eaLnBrk="1" latinLnBrk="0" hangingPunct="1">
              <a:lnSpc>
                <a:spcPct val="90000"/>
              </a:lnSpc>
              <a:spcBef>
                <a:spcPts val="1000"/>
              </a:spcBef>
              <a:spcAft>
                <a:spcPts val="0"/>
              </a:spcAft>
            </a:pPr>
            <a:r>
              <a:rPr lang="fr-CH" sz="2900" b="1" kern="1200">
                <a:solidFill>
                  <a:srgbClr val="000000"/>
                </a:solidFill>
                <a:effectLst/>
                <a:latin typeface="Bahnschrift" panose="020B0502040204020203" pitchFamily="34" charset="0"/>
                <a:ea typeface="+mn-ea"/>
                <a:cs typeface="+mn-cs"/>
              </a:rPr>
              <a:t>URL : </a:t>
            </a:r>
            <a:br>
              <a:rPr lang="fr-CH" sz="2900" kern="1200">
                <a:solidFill>
                  <a:srgbClr val="000000"/>
                </a:solidFill>
                <a:effectLst/>
                <a:latin typeface="Bahnschrift" panose="020B0502040204020203" pitchFamily="34" charset="0"/>
                <a:ea typeface="+mn-ea"/>
                <a:cs typeface="+mn-cs"/>
              </a:rPr>
            </a:br>
            <a:r>
              <a:rPr lang="fr-CH" sz="2900" kern="1200">
                <a:solidFill>
                  <a:srgbClr val="000000"/>
                </a:solidFill>
                <a:effectLst/>
                <a:latin typeface="Bahnschrift" panose="020B0502040204020203" pitchFamily="34" charset="0"/>
                <a:ea typeface="+mn-ea"/>
                <a:cs typeface="+mn-cs"/>
                <a:hlinkClick r:id="rId3"/>
              </a:rPr>
              <a:t>https://nbaplayertracker.herokuapp.com/</a:t>
            </a:r>
            <a:endParaRPr lang="fr-CH" sz="3600">
              <a:latin typeface="Aharoni" panose="02010803020104030203" pitchFamily="2" charset="-79"/>
              <a:cs typeface="Aharoni" panose="02010803020104030203" pitchFamily="2" charset="-79"/>
            </a:endParaRPr>
          </a:p>
        </p:txBody>
      </p:sp>
      <p:grpSp>
        <p:nvGrpSpPr>
          <p:cNvPr id="2" name="Google Shape;316;p33">
            <a:extLst>
              <a:ext uri="{FF2B5EF4-FFF2-40B4-BE49-F238E27FC236}">
                <a16:creationId xmlns:a16="http://schemas.microsoft.com/office/drawing/2014/main" id="{A11592CF-9CAC-49AC-FC03-D76132E789B2}"/>
              </a:ext>
            </a:extLst>
          </p:cNvPr>
          <p:cNvGrpSpPr/>
          <p:nvPr/>
        </p:nvGrpSpPr>
        <p:grpSpPr>
          <a:xfrm>
            <a:off x="10945578" y="-350292"/>
            <a:ext cx="1682767" cy="1679623"/>
            <a:chOff x="1368338" y="859363"/>
            <a:chExt cx="562375" cy="562425"/>
          </a:xfrm>
        </p:grpSpPr>
        <p:sp>
          <p:nvSpPr>
            <p:cNvPr id="4" name="Google Shape;317;p33">
              <a:extLst>
                <a:ext uri="{FF2B5EF4-FFF2-40B4-BE49-F238E27FC236}">
                  <a16:creationId xmlns:a16="http://schemas.microsoft.com/office/drawing/2014/main" id="{9F91D80B-8DC6-6814-77FB-7AB76F86CED7}"/>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8;p33">
              <a:extLst>
                <a:ext uri="{FF2B5EF4-FFF2-40B4-BE49-F238E27FC236}">
                  <a16:creationId xmlns:a16="http://schemas.microsoft.com/office/drawing/2014/main" id="{3B3748BE-9C7C-500C-BA71-E4DB4347A491}"/>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9;p33">
              <a:extLst>
                <a:ext uri="{FF2B5EF4-FFF2-40B4-BE49-F238E27FC236}">
                  <a16:creationId xmlns:a16="http://schemas.microsoft.com/office/drawing/2014/main" id="{8BF67A48-CAB7-F105-B226-5030BF2E25FB}"/>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0;p33">
              <a:extLst>
                <a:ext uri="{FF2B5EF4-FFF2-40B4-BE49-F238E27FC236}">
                  <a16:creationId xmlns:a16="http://schemas.microsoft.com/office/drawing/2014/main" id="{F3734DAB-1BEE-29A6-2DCF-DCD897C59116}"/>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1;p33">
              <a:extLst>
                <a:ext uri="{FF2B5EF4-FFF2-40B4-BE49-F238E27FC236}">
                  <a16:creationId xmlns:a16="http://schemas.microsoft.com/office/drawing/2014/main" id="{D9A149EE-43A8-676B-522A-F73D97FF8704}"/>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2;p33">
              <a:extLst>
                <a:ext uri="{FF2B5EF4-FFF2-40B4-BE49-F238E27FC236}">
                  <a16:creationId xmlns:a16="http://schemas.microsoft.com/office/drawing/2014/main" id="{7DF07ACC-8B92-CD85-A0B1-730673BCBD1C}"/>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p33">
              <a:extLst>
                <a:ext uri="{FF2B5EF4-FFF2-40B4-BE49-F238E27FC236}">
                  <a16:creationId xmlns:a16="http://schemas.microsoft.com/office/drawing/2014/main" id="{2193C126-B47D-153C-DA47-3EDB9DD980DE}"/>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p33">
              <a:extLst>
                <a:ext uri="{FF2B5EF4-FFF2-40B4-BE49-F238E27FC236}">
                  <a16:creationId xmlns:a16="http://schemas.microsoft.com/office/drawing/2014/main" id="{9762961E-9085-2B93-FF6E-A38E6B071A9C}"/>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16;p33">
            <a:extLst>
              <a:ext uri="{FF2B5EF4-FFF2-40B4-BE49-F238E27FC236}">
                <a16:creationId xmlns:a16="http://schemas.microsoft.com/office/drawing/2014/main" id="{15397622-C46E-8CDF-0863-0145655CBE4C}"/>
              </a:ext>
            </a:extLst>
          </p:cNvPr>
          <p:cNvGrpSpPr/>
          <p:nvPr/>
        </p:nvGrpSpPr>
        <p:grpSpPr>
          <a:xfrm>
            <a:off x="-928281" y="6159258"/>
            <a:ext cx="1682767" cy="1679623"/>
            <a:chOff x="1368338" y="859363"/>
            <a:chExt cx="562375" cy="562425"/>
          </a:xfrm>
        </p:grpSpPr>
        <p:sp>
          <p:nvSpPr>
            <p:cNvPr id="21" name="Google Shape;317;p33">
              <a:extLst>
                <a:ext uri="{FF2B5EF4-FFF2-40B4-BE49-F238E27FC236}">
                  <a16:creationId xmlns:a16="http://schemas.microsoft.com/office/drawing/2014/main" id="{4E702A50-6E65-9EA1-2800-5AEE230ABF0E}"/>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8;p33">
              <a:extLst>
                <a:ext uri="{FF2B5EF4-FFF2-40B4-BE49-F238E27FC236}">
                  <a16:creationId xmlns:a16="http://schemas.microsoft.com/office/drawing/2014/main" id="{23D78B20-5E7C-0AB0-89EB-36005759216E}"/>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9;p33">
              <a:extLst>
                <a:ext uri="{FF2B5EF4-FFF2-40B4-BE49-F238E27FC236}">
                  <a16:creationId xmlns:a16="http://schemas.microsoft.com/office/drawing/2014/main" id="{27698017-C93A-17E8-0C9F-775F9170344C}"/>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0;p33">
              <a:extLst>
                <a:ext uri="{FF2B5EF4-FFF2-40B4-BE49-F238E27FC236}">
                  <a16:creationId xmlns:a16="http://schemas.microsoft.com/office/drawing/2014/main" id="{825CD940-8D69-9379-985F-5E4BBECCF9DA}"/>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1;p33">
              <a:extLst>
                <a:ext uri="{FF2B5EF4-FFF2-40B4-BE49-F238E27FC236}">
                  <a16:creationId xmlns:a16="http://schemas.microsoft.com/office/drawing/2014/main" id="{15748F5D-8AB5-AD8D-6C7E-36AC890339D1}"/>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2;p33">
              <a:extLst>
                <a:ext uri="{FF2B5EF4-FFF2-40B4-BE49-F238E27FC236}">
                  <a16:creationId xmlns:a16="http://schemas.microsoft.com/office/drawing/2014/main" id="{D09F1F23-FE77-31BA-DBEE-E737408F77AA}"/>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3;p33">
              <a:extLst>
                <a:ext uri="{FF2B5EF4-FFF2-40B4-BE49-F238E27FC236}">
                  <a16:creationId xmlns:a16="http://schemas.microsoft.com/office/drawing/2014/main" id="{B3A6FCB8-BFB6-3716-B47E-8A913561B866}"/>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4;p33">
              <a:extLst>
                <a:ext uri="{FF2B5EF4-FFF2-40B4-BE49-F238E27FC236}">
                  <a16:creationId xmlns:a16="http://schemas.microsoft.com/office/drawing/2014/main" id="{AB2E323A-B6F9-DD0A-4CC6-C7E513FFC16E}"/>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104565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Conclusion</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6390373" cy="427230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Application fonctionnelle, dont l’utilité est </a:t>
            </a:r>
            <a:r>
              <a:rPr lang="fr-CH" sz="2900" kern="1200" err="1">
                <a:solidFill>
                  <a:srgbClr val="000000"/>
                </a:solidFill>
                <a:effectLst/>
                <a:latin typeface="Bahnschrift" panose="020B0502040204020203" pitchFamily="34" charset="0"/>
                <a:ea typeface="+mn-ea"/>
                <a:cs typeface="+mn-cs"/>
              </a:rPr>
              <a:t>rélle</a:t>
            </a:r>
            <a:endParaRPr lang="fr-CH" sz="2900" kern="1200">
              <a:solidFill>
                <a:srgbClr val="000000"/>
              </a:solidFill>
              <a:effectLst/>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Mise en pratique des notions vues en cours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Améliorations possibles, notamment au niveau de la GUI en général (positionnement, </a:t>
            </a:r>
            <a:r>
              <a:rPr lang="fr-CH" sz="2900" kern="1200" err="1">
                <a:solidFill>
                  <a:srgbClr val="000000"/>
                </a:solidFill>
                <a:effectLst/>
                <a:latin typeface="Bahnschrift" panose="020B0502040204020203" pitchFamily="34" charset="0"/>
                <a:ea typeface="+mn-ea"/>
                <a:cs typeface="+mn-cs"/>
              </a:rPr>
              <a:t>responsiveness</a:t>
            </a:r>
            <a:r>
              <a:rPr lang="fr-CH" sz="2900" kern="1200">
                <a:solidFill>
                  <a:srgbClr val="000000"/>
                </a:solidFill>
                <a:effectLst/>
                <a:latin typeface="Bahnschrift" panose="020B0502040204020203" pitchFamily="34" charset="0"/>
                <a:ea typeface="+mn-ea"/>
                <a:cs typeface="+mn-cs"/>
              </a:rPr>
              <a:t>)</a:t>
            </a:r>
          </a:p>
        </p:txBody>
      </p:sp>
      <p:pic>
        <p:nvPicPr>
          <p:cNvPr id="18434" name="Picture 2" descr="Phil Jackson: Michael Jordan's contributions will never be eclipsed |  NBA.com">
            <a:extLst>
              <a:ext uri="{FF2B5EF4-FFF2-40B4-BE49-F238E27FC236}">
                <a16:creationId xmlns:a16="http://schemas.microsoft.com/office/drawing/2014/main" id="{B420BCA7-4DCB-B9A8-81BD-46ED9AAF46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53" r="29642"/>
          <a:stretch/>
        </p:blipFill>
        <p:spPr bwMode="auto">
          <a:xfrm>
            <a:off x="7571873" y="0"/>
            <a:ext cx="4620127" cy="6874193"/>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FE26E657-8F99-63D2-90D3-22E2F7E59BCA}"/>
              </a:ext>
            </a:extLst>
          </p:cNvPr>
          <p:cNvSpPr txBox="1"/>
          <p:nvPr/>
        </p:nvSpPr>
        <p:spPr>
          <a:xfrm>
            <a:off x="6883880" y="6581001"/>
            <a:ext cx="5308122" cy="276999"/>
          </a:xfrm>
          <a:prstGeom prst="rect">
            <a:avLst/>
          </a:prstGeom>
          <a:noFill/>
        </p:spPr>
        <p:txBody>
          <a:bodyPr wrap="square" rtlCol="0">
            <a:spAutoFit/>
          </a:bodyPr>
          <a:lstStyle/>
          <a:p>
            <a:pPr algn="r"/>
            <a:r>
              <a:rPr lang="fr-CH" sz="1200">
                <a:solidFill>
                  <a:schemeClr val="bg1"/>
                </a:solidFill>
              </a:rPr>
              <a:t>https://www.nba.com/bulls/news/jordanhof_jackson_090827.html</a:t>
            </a:r>
          </a:p>
        </p:txBody>
      </p:sp>
    </p:spTree>
    <p:extLst>
      <p:ext uri="{BB962C8B-B14F-4D97-AF65-F5344CB8AC3E}">
        <p14:creationId xmlns:p14="http://schemas.microsoft.com/office/powerpoint/2010/main" val="117512208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1812897"/>
          </a:xfrm>
        </p:spPr>
        <p:txBody>
          <a:bodyPr anchor="t">
            <a:noAutofit/>
          </a:bodyPr>
          <a:lstStyle/>
          <a:p>
            <a:r>
              <a:rPr lang="fr-CH" sz="8800">
                <a:latin typeface="Aharoni"/>
                <a:cs typeface="Aharoni"/>
              </a:rPr>
              <a:t>Merci !</a:t>
            </a:r>
            <a:br>
              <a:rPr lang="fr-CH" sz="8800">
                <a:latin typeface="Aharoni"/>
                <a:cs typeface="Aharoni"/>
              </a:rPr>
            </a:br>
            <a:br>
              <a:rPr lang="fr-CH" sz="8800">
                <a:latin typeface="Aharoni"/>
                <a:cs typeface="Aharoni"/>
              </a:rPr>
            </a:br>
            <a:r>
              <a:rPr lang="fr-CH" sz="8800">
                <a:latin typeface="Aharoni"/>
                <a:cs typeface="Aharoni"/>
              </a:rPr>
              <a:t>Questions ? </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ZoneTexte 1">
            <a:extLst>
              <a:ext uri="{FF2B5EF4-FFF2-40B4-BE49-F238E27FC236}">
                <a16:creationId xmlns:a16="http://schemas.microsoft.com/office/drawing/2014/main" id="{FE26E657-8F99-63D2-90D3-22E2F7E59BCA}"/>
              </a:ext>
            </a:extLst>
          </p:cNvPr>
          <p:cNvSpPr txBox="1"/>
          <p:nvPr/>
        </p:nvSpPr>
        <p:spPr>
          <a:xfrm>
            <a:off x="6883880" y="6581001"/>
            <a:ext cx="5308122" cy="276999"/>
          </a:xfrm>
          <a:prstGeom prst="rect">
            <a:avLst/>
          </a:prstGeom>
          <a:noFill/>
        </p:spPr>
        <p:txBody>
          <a:bodyPr wrap="square" rtlCol="0">
            <a:spAutoFit/>
          </a:bodyPr>
          <a:lstStyle/>
          <a:p>
            <a:pPr algn="r"/>
            <a:r>
              <a:rPr lang="fr-CH" sz="1200">
                <a:solidFill>
                  <a:schemeClr val="bg1"/>
                </a:solidFill>
              </a:rPr>
              <a:t>https://www.nba.com/bulls/news/jordanhof_jackson_090827.html</a:t>
            </a:r>
          </a:p>
        </p:txBody>
      </p:sp>
      <p:grpSp>
        <p:nvGrpSpPr>
          <p:cNvPr id="3" name="Groupe 2">
            <a:extLst>
              <a:ext uri="{FF2B5EF4-FFF2-40B4-BE49-F238E27FC236}">
                <a16:creationId xmlns:a16="http://schemas.microsoft.com/office/drawing/2014/main" id="{EB620A33-B478-F856-D35B-FF421AA134B5}"/>
              </a:ext>
            </a:extLst>
          </p:cNvPr>
          <p:cNvGrpSpPr/>
          <p:nvPr/>
        </p:nvGrpSpPr>
        <p:grpSpPr>
          <a:xfrm>
            <a:off x="8131084" y="1363056"/>
            <a:ext cx="2408065" cy="3716478"/>
            <a:chOff x="8945592" y="2269772"/>
            <a:chExt cx="1876450" cy="2896012"/>
          </a:xfrm>
        </p:grpSpPr>
        <p:pic>
          <p:nvPicPr>
            <p:cNvPr id="1026" name="Picture 2">
              <a:extLst>
                <a:ext uri="{FF2B5EF4-FFF2-40B4-BE49-F238E27FC236}">
                  <a16:creationId xmlns:a16="http://schemas.microsoft.com/office/drawing/2014/main" id="{222419F1-9E45-186D-2F89-BD8A8BC94375}"/>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76032" y="4356791"/>
              <a:ext cx="815570" cy="808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ône de question jaune (symbole png)">
              <a:extLst>
                <a:ext uri="{FF2B5EF4-FFF2-40B4-BE49-F238E27FC236}">
                  <a16:creationId xmlns:a16="http://schemas.microsoft.com/office/drawing/2014/main" id="{0FBDEC46-D595-A597-D19F-AC459E7F4F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92" r="15576" b="33201"/>
            <a:stretch/>
          </p:blipFill>
          <p:spPr bwMode="auto">
            <a:xfrm>
              <a:off x="8945592" y="2269772"/>
              <a:ext cx="1876450" cy="19393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0185859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93F78-8D1F-3926-70DB-178EFD3EBED2}"/>
              </a:ext>
            </a:extLst>
          </p:cNvPr>
          <p:cNvSpPr>
            <a:spLocks noGrp="1"/>
          </p:cNvSpPr>
          <p:nvPr>
            <p:ph type="title"/>
          </p:nvPr>
        </p:nvSpPr>
        <p:spPr>
          <a:xfrm>
            <a:off x="838344" y="520616"/>
            <a:ext cx="5257656" cy="750108"/>
          </a:xfrm>
        </p:spPr>
        <p:txBody>
          <a:bodyPr anchor="t">
            <a:normAutofit/>
          </a:bodyPr>
          <a:lstStyle/>
          <a:p>
            <a:r>
              <a:rPr lang="fr-CH">
                <a:latin typeface="Aharoni" panose="02010803020104030203" pitchFamily="2" charset="-79"/>
                <a:cs typeface="Aharoni" panose="02010803020104030203" pitchFamily="2" charset="-79"/>
              </a:rPr>
              <a:t>Sommaire</a:t>
            </a:r>
          </a:p>
        </p:txBody>
      </p:sp>
      <p:sp>
        <p:nvSpPr>
          <p:cNvPr id="5" name="Titre 1">
            <a:extLst>
              <a:ext uri="{FF2B5EF4-FFF2-40B4-BE49-F238E27FC236}">
                <a16:creationId xmlns:a16="http://schemas.microsoft.com/office/drawing/2014/main" id="{425A1C46-9F62-85C7-C871-3C29B12BE39E}"/>
              </a:ext>
            </a:extLst>
          </p:cNvPr>
          <p:cNvSpPr txBox="1">
            <a:spLocks/>
          </p:cNvSpPr>
          <p:nvPr/>
        </p:nvSpPr>
        <p:spPr>
          <a:xfrm>
            <a:off x="838200" y="2065078"/>
            <a:ext cx="4996937" cy="422712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CH" sz="3600" b="1">
                <a:latin typeface="Bahnschrift"/>
                <a:cs typeface="Aharoni"/>
              </a:rPr>
              <a:t>Intention et public cible</a:t>
            </a:r>
          </a:p>
          <a:p>
            <a:pPr marL="742950" indent="-742950">
              <a:lnSpc>
                <a:spcPct val="250000"/>
              </a:lnSpc>
              <a:buAutoNum type="arabicPeriod"/>
            </a:pPr>
            <a:r>
              <a:rPr lang="fr-CH" sz="3600" b="1">
                <a:latin typeface="Bahnschrift"/>
                <a:cs typeface="Aharoni"/>
              </a:rPr>
              <a:t>Choix des données</a:t>
            </a:r>
          </a:p>
          <a:p>
            <a:pPr marL="742950" indent="-742950">
              <a:lnSpc>
                <a:spcPct val="250000"/>
              </a:lnSpc>
              <a:buAutoNum type="arabicPeriod"/>
            </a:pPr>
            <a:r>
              <a:rPr lang="fr-CH" sz="3600" b="1">
                <a:latin typeface="Bahnschrift" panose="020B0502040204020203" pitchFamily="34" charset="0"/>
                <a:cs typeface="Aharoni" panose="02010803020104030203" pitchFamily="2" charset="-79"/>
              </a:rPr>
              <a:t>Représentations</a:t>
            </a:r>
          </a:p>
          <a:p>
            <a:pPr marL="571500" indent="-571500">
              <a:buFont typeface="Arial" panose="020B0604020202020204" pitchFamily="34" charset="0"/>
              <a:buChar char="•"/>
            </a:pP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sp>
        <p:nvSpPr>
          <p:cNvPr id="30" name="Titre 1">
            <a:extLst>
              <a:ext uri="{FF2B5EF4-FFF2-40B4-BE49-F238E27FC236}">
                <a16:creationId xmlns:a16="http://schemas.microsoft.com/office/drawing/2014/main" id="{F3247BA3-5902-27E0-C8BD-6B027F5A5AFA}"/>
              </a:ext>
            </a:extLst>
          </p:cNvPr>
          <p:cNvSpPr txBox="1">
            <a:spLocks/>
          </p:cNvSpPr>
          <p:nvPr/>
        </p:nvSpPr>
        <p:spPr>
          <a:xfrm>
            <a:off x="6350537" y="2065078"/>
            <a:ext cx="4996937" cy="422712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 typeface="+mj-lt"/>
              <a:buAutoNum type="arabicPeriod" startAt="4"/>
            </a:pPr>
            <a:r>
              <a:rPr lang="fr-CH" sz="3600" b="1">
                <a:latin typeface="Bahnschrift"/>
                <a:cs typeface="Aharoni"/>
              </a:rPr>
              <a:t>Présentation et interactions</a:t>
            </a:r>
            <a:endParaRPr lang="fr-CH" sz="3600" b="1">
              <a:latin typeface="Bahnschrift" panose="020B0502040204020203" pitchFamily="34" charset="0"/>
              <a:cs typeface="Aharoni" panose="02010803020104030203" pitchFamily="2" charset="-79"/>
            </a:endParaRPr>
          </a:p>
          <a:p>
            <a:pPr marL="742950" indent="-742950">
              <a:lnSpc>
                <a:spcPct val="250000"/>
              </a:lnSpc>
              <a:buFont typeface="+mj-lt"/>
              <a:buAutoNum type="arabicPeriod" startAt="4"/>
            </a:pPr>
            <a:r>
              <a:rPr lang="fr-CH" sz="3600" b="1">
                <a:latin typeface="Bahnschrift" panose="020B0502040204020203" pitchFamily="34" charset="0"/>
                <a:cs typeface="Aharoni" panose="02010803020104030203" pitchFamily="2" charset="-79"/>
              </a:rPr>
              <a:t>Outils utilisés</a:t>
            </a:r>
          </a:p>
          <a:p>
            <a:pPr marL="742950" indent="-742950">
              <a:lnSpc>
                <a:spcPct val="250000"/>
              </a:lnSpc>
              <a:buFont typeface="+mj-lt"/>
              <a:buAutoNum type="arabicPeriod" startAt="4"/>
            </a:pPr>
            <a:r>
              <a:rPr lang="fr-CH" sz="3600" b="1">
                <a:latin typeface="Bahnschrift"/>
                <a:cs typeface="Aharoni"/>
              </a:rPr>
              <a:t>Démonstration</a:t>
            </a:r>
          </a:p>
          <a:p>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Arial" panose="020B0604020202020204" pitchFamily="34" charset="0"/>
              <a:buChar char="•"/>
            </a:pP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grpSp>
        <p:nvGrpSpPr>
          <p:cNvPr id="33" name="Google Shape;316;p33">
            <a:extLst>
              <a:ext uri="{FF2B5EF4-FFF2-40B4-BE49-F238E27FC236}">
                <a16:creationId xmlns:a16="http://schemas.microsoft.com/office/drawing/2014/main" id="{04B1D6EF-C5D8-74AD-9E95-7DF4D8342805}"/>
              </a:ext>
            </a:extLst>
          </p:cNvPr>
          <p:cNvGrpSpPr/>
          <p:nvPr/>
        </p:nvGrpSpPr>
        <p:grpSpPr>
          <a:xfrm>
            <a:off x="10945578" y="-350292"/>
            <a:ext cx="1682767" cy="1679623"/>
            <a:chOff x="1368338" y="859363"/>
            <a:chExt cx="562375" cy="562425"/>
          </a:xfrm>
        </p:grpSpPr>
        <p:sp>
          <p:nvSpPr>
            <p:cNvPr id="34" name="Google Shape;317;p33">
              <a:extLst>
                <a:ext uri="{FF2B5EF4-FFF2-40B4-BE49-F238E27FC236}">
                  <a16:creationId xmlns:a16="http://schemas.microsoft.com/office/drawing/2014/main" id="{619236E9-7F29-D6C2-D9CE-61DE1FAC460D}"/>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p33">
              <a:extLst>
                <a:ext uri="{FF2B5EF4-FFF2-40B4-BE49-F238E27FC236}">
                  <a16:creationId xmlns:a16="http://schemas.microsoft.com/office/drawing/2014/main" id="{B763067D-C068-042D-DBB2-1D068B702E83}"/>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9;p33">
              <a:extLst>
                <a:ext uri="{FF2B5EF4-FFF2-40B4-BE49-F238E27FC236}">
                  <a16:creationId xmlns:a16="http://schemas.microsoft.com/office/drawing/2014/main" id="{BDAF5371-AD82-D032-DF62-7349F23DEAB2}"/>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3">
              <a:extLst>
                <a:ext uri="{FF2B5EF4-FFF2-40B4-BE49-F238E27FC236}">
                  <a16:creationId xmlns:a16="http://schemas.microsoft.com/office/drawing/2014/main" id="{D7305A6E-34B9-B58C-C16F-26BD2CBE7D92}"/>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1;p33">
              <a:extLst>
                <a:ext uri="{FF2B5EF4-FFF2-40B4-BE49-F238E27FC236}">
                  <a16:creationId xmlns:a16="http://schemas.microsoft.com/office/drawing/2014/main" id="{4C1B0EAC-DC1C-6582-9C22-2DDDC93456A9}"/>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2;p33">
              <a:extLst>
                <a:ext uri="{FF2B5EF4-FFF2-40B4-BE49-F238E27FC236}">
                  <a16:creationId xmlns:a16="http://schemas.microsoft.com/office/drawing/2014/main" id="{F0E4E0D8-A702-F644-E202-84AF5367639C}"/>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3;p33">
              <a:extLst>
                <a:ext uri="{FF2B5EF4-FFF2-40B4-BE49-F238E27FC236}">
                  <a16:creationId xmlns:a16="http://schemas.microsoft.com/office/drawing/2014/main" id="{1145296D-E6DE-553F-FAE4-F8DA20510706}"/>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4;p33">
              <a:extLst>
                <a:ext uri="{FF2B5EF4-FFF2-40B4-BE49-F238E27FC236}">
                  <a16:creationId xmlns:a16="http://schemas.microsoft.com/office/drawing/2014/main" id="{0D3B610C-3510-0043-FAF8-A352BB032E14}"/>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316;p33">
            <a:extLst>
              <a:ext uri="{FF2B5EF4-FFF2-40B4-BE49-F238E27FC236}">
                <a16:creationId xmlns:a16="http://schemas.microsoft.com/office/drawing/2014/main" id="{A33A9A35-9E54-AF14-C69E-EA58D55F4031}"/>
              </a:ext>
            </a:extLst>
          </p:cNvPr>
          <p:cNvGrpSpPr/>
          <p:nvPr/>
        </p:nvGrpSpPr>
        <p:grpSpPr>
          <a:xfrm>
            <a:off x="-928281" y="6159258"/>
            <a:ext cx="1682767" cy="1679623"/>
            <a:chOff x="1368338" y="859363"/>
            <a:chExt cx="562375" cy="562425"/>
          </a:xfrm>
        </p:grpSpPr>
        <p:sp>
          <p:nvSpPr>
            <p:cNvPr id="43" name="Google Shape;317;p33">
              <a:extLst>
                <a:ext uri="{FF2B5EF4-FFF2-40B4-BE49-F238E27FC236}">
                  <a16:creationId xmlns:a16="http://schemas.microsoft.com/office/drawing/2014/main" id="{42955AC1-2D7B-7C60-2F02-FDFF216F9DCE}"/>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8;p33">
              <a:extLst>
                <a:ext uri="{FF2B5EF4-FFF2-40B4-BE49-F238E27FC236}">
                  <a16:creationId xmlns:a16="http://schemas.microsoft.com/office/drawing/2014/main" id="{9F921F32-8075-B5C1-C6FE-A6C2613DA17C}"/>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9;p33">
              <a:extLst>
                <a:ext uri="{FF2B5EF4-FFF2-40B4-BE49-F238E27FC236}">
                  <a16:creationId xmlns:a16="http://schemas.microsoft.com/office/drawing/2014/main" id="{F7D67641-C0EA-C436-8CBA-ECEDB1542B9C}"/>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0;p33">
              <a:extLst>
                <a:ext uri="{FF2B5EF4-FFF2-40B4-BE49-F238E27FC236}">
                  <a16:creationId xmlns:a16="http://schemas.microsoft.com/office/drawing/2014/main" id="{DCD5D92E-B731-9887-DB7D-0E2C73065431}"/>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1;p33">
              <a:extLst>
                <a:ext uri="{FF2B5EF4-FFF2-40B4-BE49-F238E27FC236}">
                  <a16:creationId xmlns:a16="http://schemas.microsoft.com/office/drawing/2014/main" id="{CB8D9F85-76E5-83D3-BED8-DEB0807E5297}"/>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2;p33">
              <a:extLst>
                <a:ext uri="{FF2B5EF4-FFF2-40B4-BE49-F238E27FC236}">
                  <a16:creationId xmlns:a16="http://schemas.microsoft.com/office/drawing/2014/main" id="{390D328D-6F84-750E-C3BF-EA983F29426F}"/>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3;p33">
              <a:extLst>
                <a:ext uri="{FF2B5EF4-FFF2-40B4-BE49-F238E27FC236}">
                  <a16:creationId xmlns:a16="http://schemas.microsoft.com/office/drawing/2014/main" id="{D7714784-D3AE-322A-C5EB-7D5E607B1545}"/>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4;p33">
              <a:extLst>
                <a:ext uri="{FF2B5EF4-FFF2-40B4-BE49-F238E27FC236}">
                  <a16:creationId xmlns:a16="http://schemas.microsoft.com/office/drawing/2014/main" id="{8B29D262-B49F-7738-17F6-51C22B49F655}"/>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4325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 Day in the Life of an Assistant Coach | The Official Website of The NBA  Coaches Association">
            <a:extLst>
              <a:ext uri="{FF2B5EF4-FFF2-40B4-BE49-F238E27FC236}">
                <a16:creationId xmlns:a16="http://schemas.microsoft.com/office/drawing/2014/main" id="{51195B35-B6BA-8794-2F7E-D018388B15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55" r="18127"/>
          <a:stretch/>
        </p:blipFill>
        <p:spPr bwMode="auto">
          <a:xfrm>
            <a:off x="8101263" y="0"/>
            <a:ext cx="4090737" cy="6861472"/>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3C2228B4-9FAB-835D-C082-33AF34AD3E0A}"/>
              </a:ext>
            </a:extLst>
          </p:cNvPr>
          <p:cNvSpPr txBox="1">
            <a:spLocks/>
          </p:cNvSpPr>
          <p:nvPr/>
        </p:nvSpPr>
        <p:spPr>
          <a:xfrm>
            <a:off x="838200" y="2065078"/>
            <a:ext cx="6847936" cy="378363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Entraîneur et directeur sportif</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Trouver la pièce manquante à son équipe</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effectLst/>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Outil d’analyse et de comparaison selon des statistiques</a:t>
            </a: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sp>
        <p:nvSpPr>
          <p:cNvPr id="14" name="Titre 1">
            <a:extLst>
              <a:ext uri="{FF2B5EF4-FFF2-40B4-BE49-F238E27FC236}">
                <a16:creationId xmlns:a16="http://schemas.microsoft.com/office/drawing/2014/main" id="{C10CA3B7-F179-8CC7-FE53-6EF06EFCEE5B}"/>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Intention et public cible</a:t>
            </a:r>
          </a:p>
        </p:txBody>
      </p:sp>
      <p:sp>
        <p:nvSpPr>
          <p:cNvPr id="15" name="ZoneTexte 14">
            <a:extLst>
              <a:ext uri="{FF2B5EF4-FFF2-40B4-BE49-F238E27FC236}">
                <a16:creationId xmlns:a16="http://schemas.microsoft.com/office/drawing/2014/main" id="{C6249779-51E7-179F-4955-999AD917EF39}"/>
              </a:ext>
            </a:extLst>
          </p:cNvPr>
          <p:cNvSpPr txBox="1"/>
          <p:nvPr/>
        </p:nvSpPr>
        <p:spPr>
          <a:xfrm>
            <a:off x="7936303" y="6581001"/>
            <a:ext cx="4255698" cy="276999"/>
          </a:xfrm>
          <a:prstGeom prst="rect">
            <a:avLst/>
          </a:prstGeom>
          <a:noFill/>
        </p:spPr>
        <p:txBody>
          <a:bodyPr wrap="square" rtlCol="0">
            <a:spAutoFit/>
          </a:bodyPr>
          <a:lstStyle/>
          <a:p>
            <a:pPr algn="r"/>
            <a:r>
              <a:rPr lang="fr-CH" sz="1200">
                <a:solidFill>
                  <a:schemeClr val="bg1"/>
                </a:solidFill>
              </a:rPr>
              <a:t>https://nbacoaches.com/a-day-in-the-life-of-an-assistant-coach/</a:t>
            </a:r>
          </a:p>
        </p:txBody>
      </p:sp>
    </p:spTree>
    <p:extLst>
      <p:ext uri="{BB962C8B-B14F-4D97-AF65-F5344CB8AC3E}">
        <p14:creationId xmlns:p14="http://schemas.microsoft.com/office/powerpoint/2010/main" val="253119233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02869-1788-F557-F2D1-64A9D5B6CC36}"/>
              </a:ext>
            </a:extLst>
          </p:cNvPr>
          <p:cNvSpPr txBox="1">
            <a:spLocks/>
          </p:cNvSpPr>
          <p:nvPr/>
        </p:nvSpPr>
        <p:spPr>
          <a:xfrm>
            <a:off x="838199" y="2065078"/>
            <a:ext cx="6468375" cy="378363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Informations des joueurs</a:t>
            </a: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Statistiques par saison des joueurs</a:t>
            </a: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Localisation des tirs des joueurs</a:t>
            </a:r>
            <a:endParaRPr lang="fr-CH" sz="1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100">
              <a:solidFill>
                <a:srgbClr val="000000"/>
              </a:solidFill>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100">
              <a:solidFill>
                <a:srgbClr val="000000"/>
              </a:solidFill>
              <a:latin typeface="Bahnschrift" panose="020B0502040204020203" pitchFamily="34" charset="0"/>
            </a:endParaRPr>
          </a:p>
          <a:p>
            <a:pPr algn="l" rtl="0" eaLnBrk="1" latinLnBrk="0" hangingPunct="1">
              <a:lnSpc>
                <a:spcPct val="90000"/>
              </a:lnSpc>
              <a:spcBef>
                <a:spcPts val="1000"/>
              </a:spcBef>
              <a:spcAft>
                <a:spcPts val="0"/>
              </a:spcAft>
            </a:pPr>
            <a:endParaRPr lang="fr-CH" sz="2100">
              <a:solidFill>
                <a:srgbClr val="000000"/>
              </a:solidFill>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Salaire des joueurs</a:t>
            </a:r>
          </a:p>
          <a:p>
            <a:pPr>
              <a:spcBef>
                <a:spcPts val="1000"/>
              </a:spcBef>
            </a:pPr>
            <a:endParaRPr lang="fr-CH" sz="4600">
              <a:solidFill>
                <a:srgbClr val="000000"/>
              </a:solidFill>
              <a:latin typeface="Bahnschrift" panose="020B0502040204020203" pitchFamily="34" charset="0"/>
            </a:endParaRPr>
          </a:p>
        </p:txBody>
      </p:sp>
      <p:sp>
        <p:nvSpPr>
          <p:cNvPr id="3" name="Titre 1">
            <a:extLst>
              <a:ext uri="{FF2B5EF4-FFF2-40B4-BE49-F238E27FC236}">
                <a16:creationId xmlns:a16="http://schemas.microsoft.com/office/drawing/2014/main" id="{90CC8D12-C885-DC02-1AF3-3C0BDD031E8E}"/>
              </a:ext>
            </a:extLst>
          </p:cNvPr>
          <p:cNvSpPr txBox="1">
            <a:spLocks/>
          </p:cNvSpPr>
          <p:nvPr/>
        </p:nvSpPr>
        <p:spPr>
          <a:xfrm>
            <a:off x="9005976" y="2574036"/>
            <a:ext cx="2347824" cy="531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fr-CH" sz="2400">
                <a:solidFill>
                  <a:srgbClr val="000000"/>
                </a:solidFill>
                <a:latin typeface="Bahnschrift" panose="020B0502040204020203" pitchFamily="34" charset="0"/>
              </a:rPr>
              <a:t>API Python</a:t>
            </a:r>
          </a:p>
        </p:txBody>
      </p:sp>
      <p:sp>
        <p:nvSpPr>
          <p:cNvPr id="4" name="Flèche : droite 3">
            <a:extLst>
              <a:ext uri="{FF2B5EF4-FFF2-40B4-BE49-F238E27FC236}">
                <a16:creationId xmlns:a16="http://schemas.microsoft.com/office/drawing/2014/main" id="{3241FF14-808D-E59B-8097-5E1E0B6B578E}"/>
              </a:ext>
            </a:extLst>
          </p:cNvPr>
          <p:cNvSpPr/>
          <p:nvPr/>
        </p:nvSpPr>
        <p:spPr>
          <a:xfrm>
            <a:off x="7418717" y="2634422"/>
            <a:ext cx="1224951" cy="41070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6" name="Titre 1">
            <a:extLst>
              <a:ext uri="{FF2B5EF4-FFF2-40B4-BE49-F238E27FC236}">
                <a16:creationId xmlns:a16="http://schemas.microsoft.com/office/drawing/2014/main" id="{15E6EC91-FABE-EA30-A132-E006C2BAC4DC}"/>
              </a:ext>
            </a:extLst>
          </p:cNvPr>
          <p:cNvSpPr txBox="1">
            <a:spLocks/>
          </p:cNvSpPr>
          <p:nvPr/>
        </p:nvSpPr>
        <p:spPr>
          <a:xfrm>
            <a:off x="9005976" y="4506445"/>
            <a:ext cx="2347824" cy="53147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fr-CH" sz="3200">
                <a:solidFill>
                  <a:srgbClr val="000000"/>
                </a:solidFill>
                <a:latin typeface="Bahnschrift" panose="020B0502040204020203" pitchFamily="34" charset="0"/>
              </a:rPr>
              <a:t>Basketball-reference.com</a:t>
            </a:r>
          </a:p>
        </p:txBody>
      </p:sp>
      <p:sp>
        <p:nvSpPr>
          <p:cNvPr id="7" name="Flèche : droite 6">
            <a:extLst>
              <a:ext uri="{FF2B5EF4-FFF2-40B4-BE49-F238E27FC236}">
                <a16:creationId xmlns:a16="http://schemas.microsoft.com/office/drawing/2014/main" id="{686E3F07-4F70-73CD-F517-12D790CEF20A}"/>
              </a:ext>
            </a:extLst>
          </p:cNvPr>
          <p:cNvSpPr/>
          <p:nvPr/>
        </p:nvSpPr>
        <p:spPr>
          <a:xfrm>
            <a:off x="7418717" y="4566830"/>
            <a:ext cx="1224951" cy="41070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Choix des données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Sources des données</a:t>
            </a:r>
          </a:p>
        </p:txBody>
      </p:sp>
      <p:sp>
        <p:nvSpPr>
          <p:cNvPr id="5" name="ZoneTexte 4">
            <a:extLst>
              <a:ext uri="{FF2B5EF4-FFF2-40B4-BE49-F238E27FC236}">
                <a16:creationId xmlns:a16="http://schemas.microsoft.com/office/drawing/2014/main" id="{F5C4C3B6-59E0-3275-2B2D-8D0DCFB55D06}"/>
              </a:ext>
            </a:extLst>
          </p:cNvPr>
          <p:cNvSpPr txBox="1"/>
          <p:nvPr/>
        </p:nvSpPr>
        <p:spPr>
          <a:xfrm>
            <a:off x="7936302" y="6396335"/>
            <a:ext cx="4255698" cy="461665"/>
          </a:xfrm>
          <a:prstGeom prst="rect">
            <a:avLst/>
          </a:prstGeom>
          <a:noFill/>
        </p:spPr>
        <p:txBody>
          <a:bodyPr wrap="square" rtlCol="0">
            <a:spAutoFit/>
          </a:bodyPr>
          <a:lstStyle/>
          <a:p>
            <a:pPr algn="r"/>
            <a:r>
              <a:rPr lang="fr-CH" sz="1200"/>
              <a:t>https://github.com/swar/nba_api</a:t>
            </a:r>
          </a:p>
          <a:p>
            <a:pPr algn="r"/>
            <a:r>
              <a:rPr lang="fr-CH" sz="1200"/>
              <a:t>https://www.basketball-reference.com/contracts/players.html</a:t>
            </a:r>
          </a:p>
        </p:txBody>
      </p:sp>
    </p:spTree>
    <p:extLst>
      <p:ext uri="{BB962C8B-B14F-4D97-AF65-F5344CB8AC3E}">
        <p14:creationId xmlns:p14="http://schemas.microsoft.com/office/powerpoint/2010/main" val="17121603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Choix des données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Traitement des données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959415" cy="3783631"/>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Fusion de plusieurs requêtes</a:t>
            </a: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Constitution d’une base de données statiques :</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Fichiers JSON pour les infos et stats</a:t>
            </a:r>
          </a:p>
          <a:p>
            <a:pPr marL="742950" lvl="1" indent="-285750">
              <a:lnSpc>
                <a:spcPct val="90000"/>
              </a:lnSpc>
              <a:spcBef>
                <a:spcPts val="1000"/>
              </a:spcBef>
              <a:buFont typeface="Arial" panose="020B0604020202020204" pitchFamily="34" charset="0"/>
              <a:buChar char="•"/>
            </a:pPr>
            <a:r>
              <a:rPr lang="fr-CH" sz="2100" kern="1200">
                <a:solidFill>
                  <a:srgbClr val="000000"/>
                </a:solidFill>
                <a:effectLst/>
                <a:latin typeface="Bahnschrift" panose="020B0502040204020203" pitchFamily="34" charset="0"/>
                <a:ea typeface="+mn-ea"/>
                <a:cs typeface="+mn-cs"/>
              </a:rPr>
              <a:t>Fichiers CSV pour la localisation des tirs</a:t>
            </a:r>
          </a:p>
          <a:p>
            <a:pPr marL="742950" lvl="1" indent="-285750">
              <a:lnSpc>
                <a:spcPct val="90000"/>
              </a:lnSpc>
              <a:spcBef>
                <a:spcPts val="1000"/>
              </a:spcBef>
              <a:buFont typeface="Arial" panose="020B0604020202020204" pitchFamily="34" charset="0"/>
              <a:buChar char="•"/>
            </a:pPr>
            <a:endParaRPr lang="fr-CH" sz="2100">
              <a:solidFill>
                <a:srgbClr val="000000"/>
              </a:solidFill>
              <a:latin typeface="Bahnschrift" panose="020B0502040204020203" pitchFamily="34" charset="0"/>
            </a:endParaRPr>
          </a:p>
          <a:p>
            <a:pPr marL="285750" indent="-285750">
              <a:spcBef>
                <a:spcPts val="1000"/>
              </a:spcBef>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Création d’une interface Python entre la vue et les données</a:t>
            </a:r>
          </a:p>
          <a:p>
            <a:pPr marL="285750" indent="-285750">
              <a:spcBef>
                <a:spcPts val="1000"/>
              </a:spcBef>
              <a:buFont typeface="Arial" panose="020B0604020202020204" pitchFamily="34" charset="0"/>
              <a:buChar char="•"/>
            </a:pPr>
            <a:endParaRPr lang="fr-CH" sz="4700">
              <a:solidFill>
                <a:srgbClr val="000000"/>
              </a:solidFill>
              <a:latin typeface="Bahnschrift" panose="020B0502040204020203" pitchFamily="34" charset="0"/>
            </a:endParaRPr>
          </a:p>
        </p:txBody>
      </p:sp>
      <p:pic>
        <p:nvPicPr>
          <p:cNvPr id="10" name="Image 9">
            <a:extLst>
              <a:ext uri="{FF2B5EF4-FFF2-40B4-BE49-F238E27FC236}">
                <a16:creationId xmlns:a16="http://schemas.microsoft.com/office/drawing/2014/main" id="{B81F0504-D98E-8BEE-E7F6-5B851CE55EFB}"/>
              </a:ext>
            </a:extLst>
          </p:cNvPr>
          <p:cNvPicPr>
            <a:picLocks noChangeAspect="1"/>
          </p:cNvPicPr>
          <p:nvPr/>
        </p:nvPicPr>
        <p:blipFill rotWithShape="1">
          <a:blip r:embed="rId3"/>
          <a:srcRect b="23144"/>
          <a:stretch/>
        </p:blipFill>
        <p:spPr>
          <a:xfrm>
            <a:off x="6933837" y="4216792"/>
            <a:ext cx="4823900" cy="2120592"/>
          </a:xfrm>
          <a:prstGeom prst="rect">
            <a:avLst/>
          </a:prstGeom>
        </p:spPr>
      </p:pic>
      <p:pic>
        <p:nvPicPr>
          <p:cNvPr id="18" name="Image 17">
            <a:extLst>
              <a:ext uri="{FF2B5EF4-FFF2-40B4-BE49-F238E27FC236}">
                <a16:creationId xmlns:a16="http://schemas.microsoft.com/office/drawing/2014/main" id="{53807A4D-247A-8A4E-6E33-2F1EE275E70E}"/>
              </a:ext>
            </a:extLst>
          </p:cNvPr>
          <p:cNvPicPr>
            <a:picLocks noChangeAspect="1"/>
          </p:cNvPicPr>
          <p:nvPr/>
        </p:nvPicPr>
        <p:blipFill>
          <a:blip r:embed="rId4"/>
          <a:stretch>
            <a:fillRect/>
          </a:stretch>
        </p:blipFill>
        <p:spPr>
          <a:xfrm>
            <a:off x="6933837" y="775234"/>
            <a:ext cx="1152718" cy="3318433"/>
          </a:xfrm>
          <a:prstGeom prst="rect">
            <a:avLst/>
          </a:prstGeom>
        </p:spPr>
      </p:pic>
      <p:pic>
        <p:nvPicPr>
          <p:cNvPr id="20" name="Image 19">
            <a:extLst>
              <a:ext uri="{FF2B5EF4-FFF2-40B4-BE49-F238E27FC236}">
                <a16:creationId xmlns:a16="http://schemas.microsoft.com/office/drawing/2014/main" id="{6A976C51-2869-3370-5C63-E1A4054670B3}"/>
              </a:ext>
            </a:extLst>
          </p:cNvPr>
          <p:cNvPicPr>
            <a:picLocks noChangeAspect="1"/>
          </p:cNvPicPr>
          <p:nvPr/>
        </p:nvPicPr>
        <p:blipFill>
          <a:blip r:embed="rId5"/>
          <a:stretch>
            <a:fillRect/>
          </a:stretch>
        </p:blipFill>
        <p:spPr>
          <a:xfrm>
            <a:off x="8899838" y="1912856"/>
            <a:ext cx="2857899" cy="2057687"/>
          </a:xfrm>
          <a:prstGeom prst="rect">
            <a:avLst/>
          </a:prstGeom>
        </p:spPr>
      </p:pic>
    </p:spTree>
    <p:extLst>
      <p:ext uri="{BB962C8B-B14F-4D97-AF65-F5344CB8AC3E}">
        <p14:creationId xmlns:p14="http://schemas.microsoft.com/office/powerpoint/2010/main" val="120426737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Tableau de données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10479657" cy="441336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Vue globale et actuelle des données (informations et statistiques générales)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trouver le meilleur joueur selon un certain critère</a:t>
            </a:r>
          </a:p>
        </p:txBody>
      </p:sp>
      <p:pic>
        <p:nvPicPr>
          <p:cNvPr id="3" name="Image 2">
            <a:extLst>
              <a:ext uri="{FF2B5EF4-FFF2-40B4-BE49-F238E27FC236}">
                <a16:creationId xmlns:a16="http://schemas.microsoft.com/office/drawing/2014/main" id="{67712EFA-B600-8D65-7AE8-2592BCD173A3}"/>
              </a:ext>
            </a:extLst>
          </p:cNvPr>
          <p:cNvPicPr>
            <a:picLocks noChangeAspect="1"/>
          </p:cNvPicPr>
          <p:nvPr/>
        </p:nvPicPr>
        <p:blipFill>
          <a:blip r:embed="rId3"/>
          <a:stretch>
            <a:fillRect/>
          </a:stretch>
        </p:blipFill>
        <p:spPr>
          <a:xfrm>
            <a:off x="1700841" y="3085520"/>
            <a:ext cx="8790317" cy="2190092"/>
          </a:xfrm>
          <a:prstGeom prst="rect">
            <a:avLst/>
          </a:prstGeom>
        </p:spPr>
      </p:pic>
    </p:spTree>
    <p:extLst>
      <p:ext uri="{BB962C8B-B14F-4D97-AF65-F5344CB8AC3E}">
        <p14:creationId xmlns:p14="http://schemas.microsoft.com/office/powerpoint/2010/main" val="5650193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cartes dynamiques </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571225" cy="410280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Cartes contenant les informations et les statistiques par saisons de deux joueurs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trouver dans quel aspect du jeu un joueur est meilleure que l’autre</a:t>
            </a:r>
          </a:p>
        </p:txBody>
      </p:sp>
      <p:grpSp>
        <p:nvGrpSpPr>
          <p:cNvPr id="7" name="Groupe 6">
            <a:extLst>
              <a:ext uri="{FF2B5EF4-FFF2-40B4-BE49-F238E27FC236}">
                <a16:creationId xmlns:a16="http://schemas.microsoft.com/office/drawing/2014/main" id="{7B7060D4-A52D-15B4-A8BC-136523F7A1DA}"/>
              </a:ext>
            </a:extLst>
          </p:cNvPr>
          <p:cNvGrpSpPr/>
          <p:nvPr/>
        </p:nvGrpSpPr>
        <p:grpSpPr>
          <a:xfrm>
            <a:off x="6929861" y="2053086"/>
            <a:ext cx="4648085" cy="4114801"/>
            <a:chOff x="6861035" y="2162111"/>
            <a:chExt cx="4648085" cy="4114801"/>
          </a:xfrm>
        </p:grpSpPr>
        <p:pic>
          <p:nvPicPr>
            <p:cNvPr id="2" name="Image 2" descr="Une image contenant table&#10;&#10;Description générée automatiquement">
              <a:extLst>
                <a:ext uri="{FF2B5EF4-FFF2-40B4-BE49-F238E27FC236}">
                  <a16:creationId xmlns:a16="http://schemas.microsoft.com/office/drawing/2014/main" id="{920ADEDA-A46E-B42D-3821-152524DDA0A6}"/>
                </a:ext>
              </a:extLst>
            </p:cNvPr>
            <p:cNvPicPr>
              <a:picLocks noChangeAspect="1"/>
            </p:cNvPicPr>
            <p:nvPr/>
          </p:nvPicPr>
          <p:blipFill>
            <a:blip r:embed="rId3"/>
            <a:stretch>
              <a:fillRect/>
            </a:stretch>
          </p:blipFill>
          <p:spPr>
            <a:xfrm>
              <a:off x="6861035" y="2162111"/>
              <a:ext cx="2233749" cy="4114800"/>
            </a:xfrm>
            <a:prstGeom prst="rect">
              <a:avLst/>
            </a:prstGeom>
          </p:spPr>
        </p:pic>
        <p:pic>
          <p:nvPicPr>
            <p:cNvPr id="6" name="Image 5">
              <a:extLst>
                <a:ext uri="{FF2B5EF4-FFF2-40B4-BE49-F238E27FC236}">
                  <a16:creationId xmlns:a16="http://schemas.microsoft.com/office/drawing/2014/main" id="{275BEE36-A7F6-0761-A6E9-366AA2B49969}"/>
                </a:ext>
              </a:extLst>
            </p:cNvPr>
            <p:cNvPicPr>
              <a:picLocks noChangeAspect="1"/>
            </p:cNvPicPr>
            <p:nvPr/>
          </p:nvPicPr>
          <p:blipFill>
            <a:blip r:embed="rId4"/>
            <a:stretch>
              <a:fillRect/>
            </a:stretch>
          </p:blipFill>
          <p:spPr>
            <a:xfrm>
              <a:off x="9287252" y="2162112"/>
              <a:ext cx="2221868" cy="4114800"/>
            </a:xfrm>
            <a:prstGeom prst="rect">
              <a:avLst/>
            </a:prstGeom>
          </p:spPr>
        </p:pic>
      </p:grpSp>
    </p:spTree>
    <p:extLst>
      <p:ext uri="{BB962C8B-B14F-4D97-AF65-F5344CB8AC3E}">
        <p14:creationId xmlns:p14="http://schemas.microsoft.com/office/powerpoint/2010/main" val="40871771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a:t>
            </a:r>
            <a:r>
              <a:rPr lang="fr-CH" sz="3200" err="1">
                <a:solidFill>
                  <a:schemeClr val="tx1">
                    <a:lumMod val="75000"/>
                    <a:lumOff val="25000"/>
                  </a:schemeClr>
                </a:solidFill>
                <a:latin typeface="Aharoni" panose="02010803020104030203" pitchFamily="2" charset="-79"/>
                <a:cs typeface="Aharoni" panose="02010803020104030203" pitchFamily="2" charset="-79"/>
              </a:rPr>
              <a:t>heatmap</a:t>
            </a:r>
            <a:r>
              <a:rPr lang="fr-CH" sz="3200">
                <a:solidFill>
                  <a:schemeClr val="tx1">
                    <a:lumMod val="75000"/>
                    <a:lumOff val="25000"/>
                  </a:schemeClr>
                </a:solidFill>
                <a:latin typeface="Aharoni" panose="02010803020104030203" pitchFamily="2" charset="-79"/>
                <a:cs typeface="Aharoni" panose="02010803020104030203" pitchFamily="2" charset="-79"/>
              </a:rPr>
              <a:t> des tirs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9"/>
            <a:ext cx="6019800" cy="42723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err="1">
                <a:solidFill>
                  <a:srgbClr val="000000"/>
                </a:solidFill>
                <a:latin typeface="Bahnschrift" panose="020B0502040204020203" pitchFamily="34" charset="0"/>
                <a:ea typeface="+mn-ea"/>
                <a:cs typeface="+mn-cs"/>
              </a:rPr>
              <a:t>Scatterplot</a:t>
            </a:r>
            <a:r>
              <a:rPr lang="fr-CH" sz="2900">
                <a:solidFill>
                  <a:srgbClr val="000000"/>
                </a:solidFill>
                <a:latin typeface="Bahnschrift" panose="020B0502040204020203" pitchFamily="34" charset="0"/>
                <a:ea typeface="+mn-ea"/>
                <a:cs typeface="+mn-cs"/>
              </a:rPr>
              <a:t>, deux informations :</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La </a:t>
            </a:r>
            <a:r>
              <a:rPr lang="fr-CH" sz="2000">
                <a:solidFill>
                  <a:srgbClr val="000000"/>
                </a:solidFill>
                <a:latin typeface="Bahnschrift" panose="020B0502040204020203" pitchFamily="34" charset="0"/>
              </a:rPr>
              <a:t>couleur indique la précision</a:t>
            </a:r>
          </a:p>
          <a:p>
            <a:pPr marL="742950" lvl="1" indent="-285750">
              <a:lnSpc>
                <a:spcPct val="90000"/>
              </a:lnSpc>
              <a:spcBef>
                <a:spcPts val="1000"/>
              </a:spcBef>
              <a:buFont typeface="Arial" panose="020B0604020202020204" pitchFamily="34" charset="0"/>
              <a:buChar char="•"/>
            </a:pPr>
            <a:r>
              <a:rPr lang="fr-CH" sz="2000" kern="1200">
                <a:solidFill>
                  <a:srgbClr val="000000"/>
                </a:solidFill>
                <a:effectLst/>
                <a:latin typeface="Bahnschrift" panose="020B0502040204020203" pitchFamily="34" charset="0"/>
                <a:ea typeface="+mn-ea"/>
                <a:cs typeface="+mn-cs"/>
              </a:rPr>
              <a:t>La taille (normalisée) indique la fréquence de tirs </a:t>
            </a:r>
          </a:p>
          <a:p>
            <a:pPr lvl="1">
              <a:lnSpc>
                <a:spcPct val="90000"/>
              </a:lnSpc>
              <a:spcBef>
                <a:spcPts val="1000"/>
              </a:spcBef>
            </a:pPr>
            <a:endParaRPr lang="fr-CH" sz="2900" kern="1200">
              <a:solidFill>
                <a:srgbClr val="000000"/>
              </a:solidFill>
              <a:effectLst/>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Principe de groupement</a:t>
            </a:r>
          </a:p>
          <a:p>
            <a:pPr marL="742950" lvl="1" indent="-285750">
              <a:spcBef>
                <a:spcPts val="1000"/>
              </a:spcBef>
              <a:buFont typeface="Arial" panose="020B0604020202020204" pitchFamily="34" charset="0"/>
              <a:buChar char="•"/>
            </a:pPr>
            <a:r>
              <a:rPr lang="fr-CH" sz="2000" kern="1200">
                <a:solidFill>
                  <a:srgbClr val="000000"/>
                </a:solidFill>
                <a:effectLst/>
                <a:latin typeface="Bahnschrift" panose="020B0502040204020203" pitchFamily="34" charset="0"/>
                <a:ea typeface="+mn-ea"/>
                <a:cs typeface="+mn-cs"/>
              </a:rPr>
              <a:t>Similarité et proximité</a:t>
            </a:r>
          </a:p>
          <a:p>
            <a:pPr marL="742950" lvl="1" indent="-285750">
              <a:spcBef>
                <a:spcPts val="1000"/>
              </a:spcBef>
              <a:buFont typeface="Arial" panose="020B0604020202020204" pitchFamily="34" charset="0"/>
              <a:buChar char="•"/>
            </a:pPr>
            <a:endParaRPr lang="fr-CH" sz="2000">
              <a:solidFill>
                <a:srgbClr val="000000"/>
              </a:solidFill>
              <a:latin typeface="Bahnschrift" panose="020B0502040204020203" pitchFamily="34" charset="0"/>
            </a:endParaRPr>
          </a:p>
          <a:p>
            <a:pPr marL="285750" indent="-285750">
              <a:spcBef>
                <a:spcPts val="1000"/>
              </a:spcBef>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connaître la zone de tirs de prédilection du joueur</a:t>
            </a:r>
            <a:endParaRPr lang="fr-CH" sz="2900" b="1">
              <a:solidFill>
                <a:srgbClr val="000000"/>
              </a:solidFill>
              <a:latin typeface="Bahnschrift" panose="020B0502040204020203" pitchFamily="34" charset="0"/>
              <a:ea typeface="+mn-ea"/>
              <a:cs typeface="+mn-cs"/>
            </a:endParaRPr>
          </a:p>
          <a:p>
            <a:pPr marL="742950" lvl="1" indent="-285750">
              <a:spcBef>
                <a:spcPts val="1000"/>
              </a:spcBef>
              <a:buFont typeface="Arial" panose="020B0604020202020204" pitchFamily="34" charset="0"/>
              <a:buChar char="•"/>
            </a:pPr>
            <a:endParaRPr lang="fr-CH" sz="2100" kern="1200">
              <a:solidFill>
                <a:srgbClr val="000000"/>
              </a:solidFill>
              <a:effectLst/>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3" name="Image 2">
            <a:extLst>
              <a:ext uri="{FF2B5EF4-FFF2-40B4-BE49-F238E27FC236}">
                <a16:creationId xmlns:a16="http://schemas.microsoft.com/office/drawing/2014/main" id="{A523EDFC-B141-D785-B794-7D1780976C96}"/>
              </a:ext>
            </a:extLst>
          </p:cNvPr>
          <p:cNvPicPr>
            <a:picLocks noChangeAspect="1"/>
          </p:cNvPicPr>
          <p:nvPr/>
        </p:nvPicPr>
        <p:blipFill>
          <a:blip r:embed="rId3"/>
          <a:stretch>
            <a:fillRect/>
          </a:stretch>
        </p:blipFill>
        <p:spPr>
          <a:xfrm>
            <a:off x="7125418" y="2395992"/>
            <a:ext cx="4020111" cy="3610479"/>
          </a:xfrm>
          <a:prstGeom prst="rect">
            <a:avLst/>
          </a:prstGeom>
        </p:spPr>
      </p:pic>
    </p:spTree>
    <p:extLst>
      <p:ext uri="{BB962C8B-B14F-4D97-AF65-F5344CB8AC3E}">
        <p14:creationId xmlns:p14="http://schemas.microsoft.com/office/powerpoint/2010/main" val="5463702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line chart</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4226454"/>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Décrit</a:t>
            </a:r>
            <a:r>
              <a:rPr lang="fr-CH" sz="2900" kern="1200">
                <a:solidFill>
                  <a:srgbClr val="000000"/>
                </a:solidFill>
                <a:effectLst/>
                <a:latin typeface="Bahnschrift" panose="020B0502040204020203" pitchFamily="34" charset="0"/>
                <a:ea typeface="+mn-ea"/>
                <a:cs typeface="+mn-cs"/>
              </a:rPr>
              <a:t> l’évolution des performances du joueur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connaître la tendance actuelle  des performances du joueur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6" name="Image 5">
            <a:extLst>
              <a:ext uri="{FF2B5EF4-FFF2-40B4-BE49-F238E27FC236}">
                <a16:creationId xmlns:a16="http://schemas.microsoft.com/office/drawing/2014/main" id="{DB57DF37-0DCB-2C5E-6E95-0EFA67D0925F}"/>
              </a:ext>
            </a:extLst>
          </p:cNvPr>
          <p:cNvPicPr>
            <a:picLocks noChangeAspect="1"/>
          </p:cNvPicPr>
          <p:nvPr/>
        </p:nvPicPr>
        <p:blipFill rotWithShape="1">
          <a:blip r:embed="rId2"/>
          <a:srcRect l="-1" r="-1952"/>
          <a:stretch/>
        </p:blipFill>
        <p:spPr>
          <a:xfrm>
            <a:off x="2591069" y="2855098"/>
            <a:ext cx="7429679" cy="2436503"/>
          </a:xfrm>
          <a:prstGeom prst="rect">
            <a:avLst/>
          </a:prstGeom>
        </p:spPr>
      </p:pic>
    </p:spTree>
    <p:extLst>
      <p:ext uri="{BB962C8B-B14F-4D97-AF65-F5344CB8AC3E}">
        <p14:creationId xmlns:p14="http://schemas.microsoft.com/office/powerpoint/2010/main" val="595964723"/>
      </p:ext>
    </p:extLst>
  </p:cSld>
  <p:clrMapOvr>
    <a:masterClrMapping/>
  </p:clrMapOvr>
  <p:transition spd="med">
    <p:pull/>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Thème Office</vt:lpstr>
      <vt:lpstr>NBA Player Tracker</vt:lpstr>
      <vt:lpstr>Sommaire</vt:lpstr>
      <vt:lpstr>Intention et public cible</vt:lpstr>
      <vt:lpstr>Choix des données</vt:lpstr>
      <vt:lpstr>Choix des données</vt:lpstr>
      <vt:lpstr>Représentations</vt:lpstr>
      <vt:lpstr>Représentations</vt:lpstr>
      <vt:lpstr>Représentations</vt:lpstr>
      <vt:lpstr>Représentations</vt:lpstr>
      <vt:lpstr>Présentation et interactions</vt:lpstr>
      <vt:lpstr>Présentation et interactions</vt:lpstr>
      <vt:lpstr>Présentation et interactions</vt:lpstr>
      <vt:lpstr>Présentation et interactions</vt:lpstr>
      <vt:lpstr>Présentation et interactions</vt:lpstr>
      <vt:lpstr>Présentation et interactions</vt:lpstr>
      <vt:lpstr>Outils utilisés</vt:lpstr>
      <vt:lpstr>Démonstration</vt:lpstr>
      <vt:lpstr>Conclusion</vt:lpstr>
      <vt:lpstr>Merci !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Tracker</dc:title>
  <dc:creator>Pasquier Benjamin</dc:creator>
  <cp:revision>1</cp:revision>
  <dcterms:created xsi:type="dcterms:W3CDTF">2022-12-22T13:24:18Z</dcterms:created>
  <dcterms:modified xsi:type="dcterms:W3CDTF">2022-12-23T14:36:52Z</dcterms:modified>
</cp:coreProperties>
</file>