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2" autoAdjust="0"/>
    <p:restoredTop sz="96067" autoAdjust="0"/>
  </p:normalViewPr>
  <p:slideViewPr>
    <p:cSldViewPr snapToGrid="0" snapToObjects="1">
      <p:cViewPr>
        <p:scale>
          <a:sx n="89" d="100"/>
          <a:sy n="89" d="100"/>
        </p:scale>
        <p:origin x="-2664" y="-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14127</TotalTime>
  <Words>692</Words>
  <Application>Microsoft Macintosh PowerPoint</Application>
  <PresentationFormat>全屏显示(4:3)</PresentationFormat>
  <Paragraphs>139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框架PPT2014</vt:lpstr>
      <vt:lpstr>HTML5技术介绍</vt:lpstr>
      <vt:lpstr>网页的组成</vt:lpstr>
      <vt:lpstr>HTML</vt:lpstr>
      <vt:lpstr>常见的HTML标签</vt:lpstr>
      <vt:lpstr>CSS</vt:lpstr>
      <vt:lpstr>CSS的3种书写形式</vt:lpstr>
      <vt:lpstr>CSS选择器 – 标签选择器</vt:lpstr>
      <vt:lpstr>CSS选择器 – 类选择器</vt:lpstr>
      <vt:lpstr>CSS选择器 – id选择器</vt:lpstr>
      <vt:lpstr>CSS选择器 – 并列选择器</vt:lpstr>
      <vt:lpstr>CSS选择器 – 复合选择器</vt:lpstr>
      <vt:lpstr>CSS选择器 – 后代选择器</vt:lpstr>
      <vt:lpstr>CSS选择器 – 直接后代选择器</vt:lpstr>
      <vt:lpstr>CSS选择器 – 相邻兄弟选择器</vt:lpstr>
      <vt:lpstr>CSS选择器 – 属性选择器</vt:lpstr>
      <vt:lpstr>CSS选择器 – 属性选择器</vt:lpstr>
      <vt:lpstr>CSS选择器 – 属性选择器</vt:lpstr>
      <vt:lpstr>CSS选择器 – 伪类</vt:lpstr>
      <vt:lpstr>CSS选择器 – 伪元素</vt:lpstr>
      <vt:lpstr>CSS选择器 – 选择器优先级</vt:lpstr>
      <vt:lpstr>CSS选择器 – 选择器优先级</vt:lpstr>
      <vt:lpstr>HTML标签类型</vt:lpstr>
      <vt:lpstr>修改标签的显示类型</vt:lpstr>
      <vt:lpstr>JavaScript</vt:lpstr>
      <vt:lpstr>JavaScript的书写方式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5993</cp:revision>
  <dcterms:created xsi:type="dcterms:W3CDTF">2013-07-22T07:36:09Z</dcterms:created>
  <dcterms:modified xsi:type="dcterms:W3CDTF">2015-01-23T03:01:41Z</dcterms:modified>
</cp:coreProperties>
</file>