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BD4-B8DF-412E-97A7-0E23ED196670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01C-3E25-4A65-B64F-2C686327D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3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BD4-B8DF-412E-97A7-0E23ED196670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01C-3E25-4A65-B64F-2C686327D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19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BD4-B8DF-412E-97A7-0E23ED196670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01C-3E25-4A65-B64F-2C686327D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77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BD4-B8DF-412E-97A7-0E23ED196670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01C-3E25-4A65-B64F-2C686327D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46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BD4-B8DF-412E-97A7-0E23ED196670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01C-3E25-4A65-B64F-2C686327D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88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BD4-B8DF-412E-97A7-0E23ED196670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01C-3E25-4A65-B64F-2C686327D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1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BD4-B8DF-412E-97A7-0E23ED196670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01C-3E25-4A65-B64F-2C686327D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19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BD4-B8DF-412E-97A7-0E23ED196670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01C-3E25-4A65-B64F-2C686327D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84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BD4-B8DF-412E-97A7-0E23ED196670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01C-3E25-4A65-B64F-2C686327D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07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BD4-B8DF-412E-97A7-0E23ED196670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01C-3E25-4A65-B64F-2C686327D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32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3BD4-B8DF-412E-97A7-0E23ED196670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801C-3E25-4A65-B64F-2C686327D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36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93BD4-B8DF-412E-97A7-0E23ED196670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B801C-3E25-4A65-B64F-2C686327D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881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90C5D-8FB2-4431-A257-BD9058F02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 dirty="0"/>
              <a:t>Efficient Provisioning of Virtual Machine Sets with Placement Constraints in IaaS Clouds with Deep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B642C-37EF-462F-A4BA-0C3B2B7E5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Ben Millar C00236772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7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5F434-6530-4912-8E77-51719D07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Background &amp; Motivation</a:t>
            </a:r>
            <a:endParaRPr lang="en-GB" sz="5400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7E9D-53A8-4B62-AA84-6A3478D2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/>
              <a:t>What problem am I trying to solve?</a:t>
            </a:r>
          </a:p>
          <a:p>
            <a:pPr marL="0" indent="0">
              <a:buNone/>
            </a:pPr>
            <a:r>
              <a:rPr lang="en-GB" sz="2200"/>
              <a:t>Online virtual machine allocation</a:t>
            </a:r>
          </a:p>
          <a:p>
            <a:pPr marL="0" indent="0">
              <a:buNone/>
            </a:pPr>
            <a:endParaRPr lang="en-GB" sz="2200"/>
          </a:p>
          <a:p>
            <a:pPr marL="0" indent="0">
              <a:buNone/>
            </a:pPr>
            <a:r>
              <a:rPr lang="en-GB" sz="2200" b="1"/>
              <a:t>How am I trying to solve it?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/>
              <a:t>Simplify environment.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/>
              <a:t>Develop DRL model which can ‘learn’ a solution to simple environment.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/>
              <a:t>Incrementally increase environment complexity.</a:t>
            </a:r>
          </a:p>
        </p:txBody>
      </p:sp>
    </p:spTree>
    <p:extLst>
      <p:ext uri="{BB962C8B-B14F-4D97-AF65-F5344CB8AC3E}">
        <p14:creationId xmlns:p14="http://schemas.microsoft.com/office/powerpoint/2010/main" val="117359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7CB4B-6503-4967-9924-5E3DE3BD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What did I hope to achieve?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A4EB-B251-42C8-B779-8A468E18F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Develop DRL solution which could determine an optimal mapping for virtual machines onto physical machines such to maximise the value on each physical machine.</a:t>
            </a:r>
          </a:p>
          <a:p>
            <a:r>
              <a:rPr lang="en-GB" sz="2200" dirty="0"/>
              <a:t>Investigate the effects of placement constraints on this mapping, and the ability for a DRL agent to overcome these constraints.</a:t>
            </a:r>
          </a:p>
          <a:p>
            <a:r>
              <a:rPr lang="en-GB" sz="2200" dirty="0"/>
              <a:t>Investigate whether allowing reallocation of already placed components, at some penalty, can improve overall long term reward.</a:t>
            </a:r>
          </a:p>
          <a:p>
            <a:r>
              <a:rPr lang="en-GB" sz="2200" dirty="0"/>
              <a:t>Maintain sanity throughout.</a:t>
            </a:r>
          </a:p>
        </p:txBody>
      </p:sp>
    </p:spTree>
    <p:extLst>
      <p:ext uri="{BB962C8B-B14F-4D97-AF65-F5344CB8AC3E}">
        <p14:creationId xmlns:p14="http://schemas.microsoft.com/office/powerpoint/2010/main" val="30544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5D847-5A58-42FF-AF51-A19AEEEB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What did I actually achieve?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E7C7-B361-46A9-93B5-2830478A3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Developed effective reinforcement learning agent to solve 1D bin packing problem.</a:t>
            </a:r>
          </a:p>
          <a:p>
            <a:r>
              <a:rPr lang="en-GB" sz="2200"/>
              <a:t>Through experimentation, tuned reward values to achieve optimal results, documenting findings.</a:t>
            </a:r>
          </a:p>
          <a:p>
            <a:r>
              <a:rPr lang="en-GB" sz="2200"/>
              <a:t>Compiled and processed real-world data from AWS EC2 and used same in DRL environment.</a:t>
            </a:r>
          </a:p>
          <a:p>
            <a:r>
              <a:rPr lang="en-GB" sz="2200"/>
              <a:t>Created custom environments for:</a:t>
            </a:r>
          </a:p>
          <a:p>
            <a:pPr lvl="1"/>
            <a:r>
              <a:rPr lang="en-GB" sz="2200"/>
              <a:t>1D bin-packing</a:t>
            </a:r>
          </a:p>
          <a:p>
            <a:pPr lvl="1"/>
            <a:r>
              <a:rPr lang="en-GB" sz="2200"/>
              <a:t>1D knapsack</a:t>
            </a:r>
          </a:p>
          <a:p>
            <a:pPr lvl="1"/>
            <a:r>
              <a:rPr lang="en-GB" sz="2200"/>
              <a:t>2D bin-packing</a:t>
            </a:r>
          </a:p>
          <a:p>
            <a:pPr lvl="1"/>
            <a:r>
              <a:rPr lang="en-GB" sz="2200"/>
              <a:t>3D VM Allocation w/ real data.</a:t>
            </a: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293189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41815-D8F5-4916-8CD3-EB9F222C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What was I unable to do?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B256-4E11-41FB-895D-2EE238D6C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Achieve results with VM allocation which exceeded control.</a:t>
            </a:r>
          </a:p>
          <a:p>
            <a:r>
              <a:rPr lang="en-GB" sz="2200" dirty="0"/>
              <a:t>Model placement constraints (anti-collocation, etc.)</a:t>
            </a:r>
          </a:p>
          <a:p>
            <a:r>
              <a:rPr lang="en-GB" sz="2200" dirty="0"/>
              <a:t>Model re-allocation of already placed items.</a:t>
            </a:r>
          </a:p>
          <a:p>
            <a:r>
              <a:rPr lang="en-GB" sz="2200" dirty="0"/>
              <a:t>Maintain sanity throughout.</a:t>
            </a:r>
          </a:p>
        </p:txBody>
      </p:sp>
    </p:spTree>
    <p:extLst>
      <p:ext uri="{BB962C8B-B14F-4D97-AF65-F5344CB8AC3E}">
        <p14:creationId xmlns:p14="http://schemas.microsoft.com/office/powerpoint/2010/main" val="265382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9EC0B-542A-46F8-8851-B6A3F050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What did I learn?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0A5C-A246-4F8A-B16C-FF5BCDEB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If Amazon, Google and Microsoft don’t do it yet, there’s probably a reason.</a:t>
            </a:r>
          </a:p>
          <a:p>
            <a:r>
              <a:rPr lang="en-GB" sz="2200" dirty="0"/>
              <a:t>Developed better understanding of Python, OpenAI gym, Keras and NumPy.</a:t>
            </a:r>
          </a:p>
          <a:p>
            <a:r>
              <a:rPr lang="en-GB" sz="2200" dirty="0"/>
              <a:t>Domain modelling for ML problems.</a:t>
            </a:r>
          </a:p>
          <a:p>
            <a:r>
              <a:rPr lang="en-GB" sz="2200" dirty="0"/>
              <a:t>Increased understanding of DRL </a:t>
            </a:r>
            <a:r>
              <a:rPr lang="en-GB" sz="2200"/>
              <a:t>methods available today.</a:t>
            </a:r>
            <a:endParaRPr lang="en-GB" sz="2200" dirty="0"/>
          </a:p>
          <a:p>
            <a:r>
              <a:rPr lang="en-GB" sz="2200" dirty="0"/>
              <a:t>How tuning reward values can influence behaviour.</a:t>
            </a:r>
          </a:p>
        </p:txBody>
      </p:sp>
    </p:spTree>
    <p:extLst>
      <p:ext uri="{BB962C8B-B14F-4D97-AF65-F5344CB8AC3E}">
        <p14:creationId xmlns:p14="http://schemas.microsoft.com/office/powerpoint/2010/main" val="41656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F9833-990B-42D5-A8D0-45A089EF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Challenges faced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51D3-2F8C-41D2-A7A9-83278DCE4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Unfamiliar domain.</a:t>
            </a:r>
          </a:p>
          <a:p>
            <a:r>
              <a:rPr lang="en-GB" sz="2200"/>
              <a:t>Existing research is very maths-y.</a:t>
            </a:r>
          </a:p>
          <a:p>
            <a:r>
              <a:rPr lang="en-GB" sz="2200"/>
              <a:t>A lot of unknowns (Python, Deep Learning, Reinforcement Learning).</a:t>
            </a:r>
          </a:p>
          <a:p>
            <a:r>
              <a:rPr lang="en-GB" sz="2200"/>
              <a:t>Difficult context-switch from day-to-day college work.</a:t>
            </a: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96001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330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Efficient Provisioning of Virtual Machine Sets with Placement Constraints in IaaS Clouds with Deep Reinforcement Learning</vt:lpstr>
      <vt:lpstr>Background &amp; Motivation</vt:lpstr>
      <vt:lpstr>What did I hope to achieve?</vt:lpstr>
      <vt:lpstr>What did I actually achieve?</vt:lpstr>
      <vt:lpstr>What was I unable to do?</vt:lpstr>
      <vt:lpstr>What did I learn?</vt:lpstr>
      <vt:lpstr>Challenges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(Student) - Ben Millar</dc:creator>
  <cp:lastModifiedBy>(Student) - Ben Millar</cp:lastModifiedBy>
  <cp:revision>9</cp:revision>
  <dcterms:created xsi:type="dcterms:W3CDTF">2022-04-26T10:39:40Z</dcterms:created>
  <dcterms:modified xsi:type="dcterms:W3CDTF">2022-04-26T13:48:12Z</dcterms:modified>
</cp:coreProperties>
</file>