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382" autoAdjust="0"/>
    <p:restoredTop sz="94660"/>
  </p:normalViewPr>
  <p:slideViewPr>
    <p:cSldViewPr>
      <p:cViewPr>
        <p:scale>
          <a:sx n="100" d="100"/>
          <a:sy n="100" d="100"/>
        </p:scale>
        <p:origin x="-1292" y="1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55CED-5658-46D1-B776-C645CD7F13A2}" type="datetimeFigureOut">
              <a:rPr lang="he-IL" smtClean="0"/>
              <a:pPr/>
              <a:t>י'/שבט/תשע"ו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2CF60-C28D-4F5A-A470-827D86231E27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55CED-5658-46D1-B776-C645CD7F13A2}" type="datetimeFigureOut">
              <a:rPr lang="he-IL" smtClean="0"/>
              <a:pPr/>
              <a:t>י'/שבט/תשע"ו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2CF60-C28D-4F5A-A470-827D86231E27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55CED-5658-46D1-B776-C645CD7F13A2}" type="datetimeFigureOut">
              <a:rPr lang="he-IL" smtClean="0"/>
              <a:pPr/>
              <a:t>י'/שבט/תשע"ו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2CF60-C28D-4F5A-A470-827D86231E27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55CED-5658-46D1-B776-C645CD7F13A2}" type="datetimeFigureOut">
              <a:rPr lang="he-IL" smtClean="0"/>
              <a:pPr/>
              <a:t>י'/שבט/תשע"ו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2CF60-C28D-4F5A-A470-827D86231E27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55CED-5658-46D1-B776-C645CD7F13A2}" type="datetimeFigureOut">
              <a:rPr lang="he-IL" smtClean="0"/>
              <a:pPr/>
              <a:t>י'/שבט/תשע"ו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2CF60-C28D-4F5A-A470-827D86231E27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55CED-5658-46D1-B776-C645CD7F13A2}" type="datetimeFigureOut">
              <a:rPr lang="he-IL" smtClean="0"/>
              <a:pPr/>
              <a:t>י'/שבט/תשע"ו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2CF60-C28D-4F5A-A470-827D86231E27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55CED-5658-46D1-B776-C645CD7F13A2}" type="datetimeFigureOut">
              <a:rPr lang="he-IL" smtClean="0"/>
              <a:pPr/>
              <a:t>י'/שבט/תשע"ו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2CF60-C28D-4F5A-A470-827D86231E27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55CED-5658-46D1-B776-C645CD7F13A2}" type="datetimeFigureOut">
              <a:rPr lang="he-IL" smtClean="0"/>
              <a:pPr/>
              <a:t>י'/שבט/תשע"ו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2CF60-C28D-4F5A-A470-827D86231E27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55CED-5658-46D1-B776-C645CD7F13A2}" type="datetimeFigureOut">
              <a:rPr lang="he-IL" smtClean="0"/>
              <a:pPr/>
              <a:t>י'/שבט/תשע"ו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2CF60-C28D-4F5A-A470-827D86231E27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55CED-5658-46D1-B776-C645CD7F13A2}" type="datetimeFigureOut">
              <a:rPr lang="he-IL" smtClean="0"/>
              <a:pPr/>
              <a:t>י'/שבט/תשע"ו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2CF60-C28D-4F5A-A470-827D86231E27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55CED-5658-46D1-B776-C645CD7F13A2}" type="datetimeFigureOut">
              <a:rPr lang="he-IL" smtClean="0"/>
              <a:pPr/>
              <a:t>י'/שבט/תשע"ו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2CF60-C28D-4F5A-A470-827D86231E27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55CED-5658-46D1-B776-C645CD7F13A2}" type="datetimeFigureOut">
              <a:rPr lang="he-IL" smtClean="0"/>
              <a:pPr/>
              <a:t>י'/שבט/תשע"ו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2CF60-C28D-4F5A-A470-827D86231E27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קבוצה 7"/>
          <p:cNvGrpSpPr/>
          <p:nvPr/>
        </p:nvGrpSpPr>
        <p:grpSpPr>
          <a:xfrm>
            <a:off x="755576" y="3573016"/>
            <a:ext cx="7642401" cy="2664296"/>
            <a:chOff x="1691680" y="692696"/>
            <a:chExt cx="6192688" cy="2376264"/>
          </a:xfrm>
        </p:grpSpPr>
        <p:sp>
          <p:nvSpPr>
            <p:cNvPr id="4" name="מלבן 3"/>
            <p:cNvSpPr/>
            <p:nvPr/>
          </p:nvSpPr>
          <p:spPr>
            <a:xfrm>
              <a:off x="1691680" y="692696"/>
              <a:ext cx="6192688" cy="2376264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" name="מלבן 6"/>
            <p:cNvSpPr/>
            <p:nvPr/>
          </p:nvSpPr>
          <p:spPr>
            <a:xfrm>
              <a:off x="1691680" y="692696"/>
              <a:ext cx="792088" cy="3600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Drone</a:t>
              </a:r>
              <a:endParaRPr lang="he-IL" dirty="0"/>
            </a:p>
          </p:txBody>
        </p:sp>
      </p:grpSp>
      <p:sp>
        <p:nvSpPr>
          <p:cNvPr id="9" name="מלבן 8"/>
          <p:cNvSpPr/>
          <p:nvPr/>
        </p:nvSpPr>
        <p:spPr>
          <a:xfrm>
            <a:off x="6813801" y="4005064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/>
              <a:t>GSM</a:t>
            </a:r>
            <a:endParaRPr lang="he-IL" b="1" dirty="0"/>
          </a:p>
        </p:txBody>
      </p:sp>
      <p:grpSp>
        <p:nvGrpSpPr>
          <p:cNvPr id="3" name="קבוצה 27"/>
          <p:cNvGrpSpPr/>
          <p:nvPr/>
        </p:nvGrpSpPr>
        <p:grpSpPr>
          <a:xfrm>
            <a:off x="4725569" y="4005064"/>
            <a:ext cx="1512168" cy="1944216"/>
            <a:chOff x="4427984" y="980728"/>
            <a:chExt cx="1512168" cy="1944216"/>
          </a:xfrm>
        </p:grpSpPr>
        <p:grpSp>
          <p:nvGrpSpPr>
            <p:cNvPr id="5" name="קבוצה 12"/>
            <p:cNvGrpSpPr/>
            <p:nvPr/>
          </p:nvGrpSpPr>
          <p:grpSpPr>
            <a:xfrm>
              <a:off x="4427984" y="980728"/>
              <a:ext cx="1512168" cy="1944216"/>
              <a:chOff x="4427984" y="980728"/>
              <a:chExt cx="1512168" cy="1944216"/>
            </a:xfrm>
          </p:grpSpPr>
          <p:sp>
            <p:nvSpPr>
              <p:cNvPr id="11" name="מלבן 10"/>
              <p:cNvSpPr/>
              <p:nvPr/>
            </p:nvSpPr>
            <p:spPr>
              <a:xfrm>
                <a:off x="4427984" y="980728"/>
                <a:ext cx="1512168" cy="19442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12" name="מלבן 11"/>
              <p:cNvSpPr/>
              <p:nvPr/>
            </p:nvSpPr>
            <p:spPr>
              <a:xfrm>
                <a:off x="4427984" y="980728"/>
                <a:ext cx="1512168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b="1" dirty="0" smtClean="0"/>
                  <a:t>Raspberry Pi</a:t>
                </a:r>
                <a:endParaRPr lang="he-IL" b="1" dirty="0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4427984" y="1340768"/>
              <a:ext cx="1512168" cy="116955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</a:rPr>
                <a:t>Script</a:t>
              </a: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1400" b="1" dirty="0" err="1" smtClean="0">
                  <a:solidFill>
                    <a:schemeClr val="bg1"/>
                  </a:solidFill>
                </a:rPr>
                <a:t>Dronekit</a:t>
              </a:r>
              <a:endParaRPr lang="en-US" sz="1400" b="1" dirty="0" smtClean="0">
                <a:solidFill>
                  <a:schemeClr val="bg1"/>
                </a:solidFill>
              </a:endParaRP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1400" b="1" dirty="0" err="1" smtClean="0">
                  <a:solidFill>
                    <a:schemeClr val="bg1"/>
                  </a:solidFill>
                </a:rPr>
                <a:t>MAVProxy</a:t>
              </a:r>
              <a:endParaRPr lang="he-IL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מלבן 14"/>
            <p:cNvSpPr/>
            <p:nvPr/>
          </p:nvSpPr>
          <p:spPr>
            <a:xfrm>
              <a:off x="4427984" y="2636912"/>
              <a:ext cx="1512168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b="1" dirty="0" smtClean="0"/>
                <a:t>UART</a:t>
              </a:r>
              <a:endParaRPr lang="he-IL" sz="1400" b="1" dirty="0"/>
            </a:p>
          </p:txBody>
        </p:sp>
        <p:grpSp>
          <p:nvGrpSpPr>
            <p:cNvPr id="6" name="קבוצה 20"/>
            <p:cNvGrpSpPr/>
            <p:nvPr/>
          </p:nvGrpSpPr>
          <p:grpSpPr>
            <a:xfrm>
              <a:off x="4978648" y="1588542"/>
              <a:ext cx="385440" cy="222374"/>
              <a:chOff x="4978648" y="1588542"/>
              <a:chExt cx="385440" cy="222374"/>
            </a:xfrm>
          </p:grpSpPr>
          <p:cxnSp>
            <p:nvCxnSpPr>
              <p:cNvPr id="17" name="מחבר חץ ישר 16"/>
              <p:cNvCxnSpPr/>
              <p:nvPr/>
            </p:nvCxnSpPr>
            <p:spPr>
              <a:xfrm flipV="1">
                <a:off x="4978648" y="1588542"/>
                <a:ext cx="0" cy="2160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מחבר חץ ישר 19"/>
              <p:cNvCxnSpPr/>
              <p:nvPr/>
            </p:nvCxnSpPr>
            <p:spPr>
              <a:xfrm>
                <a:off x="5364088" y="1594892"/>
                <a:ext cx="0" cy="2160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קבוצה 21"/>
            <p:cNvGrpSpPr/>
            <p:nvPr/>
          </p:nvGrpSpPr>
          <p:grpSpPr>
            <a:xfrm>
              <a:off x="4976490" y="2035448"/>
              <a:ext cx="385440" cy="222374"/>
              <a:chOff x="4978648" y="1588542"/>
              <a:chExt cx="385440" cy="222374"/>
            </a:xfrm>
          </p:grpSpPr>
          <p:cxnSp>
            <p:nvCxnSpPr>
              <p:cNvPr id="23" name="מחבר חץ ישר 22"/>
              <p:cNvCxnSpPr/>
              <p:nvPr/>
            </p:nvCxnSpPr>
            <p:spPr>
              <a:xfrm flipV="1">
                <a:off x="4978648" y="1588542"/>
                <a:ext cx="0" cy="2160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מחבר חץ ישר 23"/>
              <p:cNvCxnSpPr/>
              <p:nvPr/>
            </p:nvCxnSpPr>
            <p:spPr>
              <a:xfrm>
                <a:off x="5364088" y="1594892"/>
                <a:ext cx="0" cy="2160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קבוצה 24"/>
            <p:cNvGrpSpPr/>
            <p:nvPr/>
          </p:nvGrpSpPr>
          <p:grpSpPr>
            <a:xfrm>
              <a:off x="4978648" y="2465338"/>
              <a:ext cx="385440" cy="222374"/>
              <a:chOff x="4978648" y="1588542"/>
              <a:chExt cx="385440" cy="222374"/>
            </a:xfrm>
          </p:grpSpPr>
          <p:cxnSp>
            <p:nvCxnSpPr>
              <p:cNvPr id="26" name="מחבר חץ ישר 25"/>
              <p:cNvCxnSpPr/>
              <p:nvPr/>
            </p:nvCxnSpPr>
            <p:spPr>
              <a:xfrm flipV="1">
                <a:off x="4978648" y="1588542"/>
                <a:ext cx="0" cy="2160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מחבר חץ ישר 26"/>
              <p:cNvCxnSpPr/>
              <p:nvPr/>
            </p:nvCxnSpPr>
            <p:spPr>
              <a:xfrm>
                <a:off x="5364088" y="1594892"/>
                <a:ext cx="0" cy="2160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קבוצה 34"/>
          <p:cNvGrpSpPr/>
          <p:nvPr/>
        </p:nvGrpSpPr>
        <p:grpSpPr>
          <a:xfrm>
            <a:off x="2565329" y="4005064"/>
            <a:ext cx="1512168" cy="1944216"/>
            <a:chOff x="2771800" y="980728"/>
            <a:chExt cx="1512168" cy="1944216"/>
          </a:xfrm>
        </p:grpSpPr>
        <p:sp>
          <p:nvSpPr>
            <p:cNvPr id="29" name="מלבן 28"/>
            <p:cNvSpPr/>
            <p:nvPr/>
          </p:nvSpPr>
          <p:spPr>
            <a:xfrm>
              <a:off x="2771800" y="980728"/>
              <a:ext cx="1512168" cy="19442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" name="מלבן 29"/>
            <p:cNvSpPr/>
            <p:nvPr/>
          </p:nvSpPr>
          <p:spPr>
            <a:xfrm>
              <a:off x="2771800" y="980728"/>
              <a:ext cx="1512168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err="1" smtClean="0"/>
                <a:t>Pixhawk</a:t>
              </a:r>
              <a:endParaRPr lang="he-IL" dirty="0"/>
            </a:p>
          </p:txBody>
        </p:sp>
        <p:sp>
          <p:nvSpPr>
            <p:cNvPr id="34" name="מלבן 33"/>
            <p:cNvSpPr/>
            <p:nvPr/>
          </p:nvSpPr>
          <p:spPr>
            <a:xfrm>
              <a:off x="2771800" y="2636912"/>
              <a:ext cx="1512168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b="1" dirty="0" smtClean="0"/>
                <a:t>TELEM2</a:t>
              </a:r>
              <a:endParaRPr lang="he-IL" sz="1400" b="1" dirty="0"/>
            </a:p>
          </p:txBody>
        </p:sp>
      </p:grpSp>
      <p:sp>
        <p:nvSpPr>
          <p:cNvPr id="37" name="מלבן מעוגל 36"/>
          <p:cNvSpPr/>
          <p:nvPr/>
        </p:nvSpPr>
        <p:spPr>
          <a:xfrm>
            <a:off x="981153" y="4365104"/>
            <a:ext cx="1152128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Propellers</a:t>
            </a:r>
            <a:endParaRPr lang="he-IL" dirty="0"/>
          </a:p>
        </p:txBody>
      </p:sp>
      <p:sp>
        <p:nvSpPr>
          <p:cNvPr id="38" name="מלבן מעוגל 37"/>
          <p:cNvSpPr/>
          <p:nvPr/>
        </p:nvSpPr>
        <p:spPr>
          <a:xfrm>
            <a:off x="981153" y="4941168"/>
            <a:ext cx="1152128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GPS</a:t>
            </a:r>
            <a:endParaRPr lang="he-IL" dirty="0"/>
          </a:p>
        </p:txBody>
      </p:sp>
      <p:cxnSp>
        <p:nvCxnSpPr>
          <p:cNvPr id="40" name="מחבר ישר 39"/>
          <p:cNvCxnSpPr/>
          <p:nvPr/>
        </p:nvCxnSpPr>
        <p:spPr>
          <a:xfrm>
            <a:off x="4077497" y="5908005"/>
            <a:ext cx="6480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מחבר ישר 40"/>
          <p:cNvCxnSpPr/>
          <p:nvPr/>
        </p:nvCxnSpPr>
        <p:spPr>
          <a:xfrm>
            <a:off x="4077497" y="5805264"/>
            <a:ext cx="6480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מחבר ישר 41"/>
          <p:cNvCxnSpPr/>
          <p:nvPr/>
        </p:nvCxnSpPr>
        <p:spPr>
          <a:xfrm>
            <a:off x="4077497" y="5705698"/>
            <a:ext cx="6480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933481" y="5552947"/>
            <a:ext cx="428873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b="1" dirty="0" smtClean="0"/>
              <a:t>RX</a:t>
            </a:r>
            <a:endParaRPr lang="en-US" sz="400" b="1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4149505" y="5654105"/>
            <a:ext cx="360040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b="1" dirty="0" smtClean="0"/>
              <a:t>TX</a:t>
            </a:r>
            <a:endParaRPr lang="en-US" sz="600" b="1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4318921" y="5757066"/>
            <a:ext cx="406648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b="1" dirty="0" smtClean="0"/>
              <a:t>GND</a:t>
            </a:r>
          </a:p>
        </p:txBody>
      </p:sp>
      <p:cxnSp>
        <p:nvCxnSpPr>
          <p:cNvPr id="50" name="מחבר חץ ישר 49"/>
          <p:cNvCxnSpPr>
            <a:stCxn id="30" idx="1"/>
            <a:endCxn id="37" idx="3"/>
          </p:cNvCxnSpPr>
          <p:nvPr/>
        </p:nvCxnSpPr>
        <p:spPr>
          <a:xfrm flipH="1">
            <a:off x="2133281" y="4185084"/>
            <a:ext cx="432048" cy="3240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מחבר חץ ישר 55"/>
          <p:cNvCxnSpPr>
            <a:stCxn id="30" idx="1"/>
            <a:endCxn id="38" idx="3"/>
          </p:cNvCxnSpPr>
          <p:nvPr/>
        </p:nvCxnSpPr>
        <p:spPr>
          <a:xfrm flipH="1">
            <a:off x="2133281" y="4185084"/>
            <a:ext cx="432048" cy="900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קבוצה 67"/>
          <p:cNvGrpSpPr/>
          <p:nvPr/>
        </p:nvGrpSpPr>
        <p:grpSpPr>
          <a:xfrm>
            <a:off x="6250437" y="4123680"/>
            <a:ext cx="563364" cy="141858"/>
            <a:chOff x="6168876" y="1099344"/>
            <a:chExt cx="563364" cy="141858"/>
          </a:xfrm>
        </p:grpSpPr>
        <p:cxnSp>
          <p:nvCxnSpPr>
            <p:cNvPr id="62" name="מחבר חץ ישר 61"/>
            <p:cNvCxnSpPr/>
            <p:nvPr/>
          </p:nvCxnSpPr>
          <p:spPr>
            <a:xfrm>
              <a:off x="6168876" y="1241202"/>
              <a:ext cx="563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מחבר חץ ישר 62"/>
            <p:cNvCxnSpPr/>
            <p:nvPr/>
          </p:nvCxnSpPr>
          <p:spPr>
            <a:xfrm flipH="1">
              <a:off x="6168876" y="1099344"/>
              <a:ext cx="563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קבוצה 74"/>
          <p:cNvGrpSpPr/>
          <p:nvPr/>
        </p:nvGrpSpPr>
        <p:grpSpPr>
          <a:xfrm>
            <a:off x="4090197" y="4123680"/>
            <a:ext cx="635372" cy="141858"/>
            <a:chOff x="4008636" y="1099344"/>
            <a:chExt cx="635372" cy="141858"/>
          </a:xfrm>
        </p:grpSpPr>
        <p:cxnSp>
          <p:nvCxnSpPr>
            <p:cNvPr id="70" name="מחבר חץ ישר 69"/>
            <p:cNvCxnSpPr/>
            <p:nvPr/>
          </p:nvCxnSpPr>
          <p:spPr>
            <a:xfrm>
              <a:off x="4008636" y="1241202"/>
              <a:ext cx="63537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מחבר חץ ישר 70"/>
            <p:cNvCxnSpPr/>
            <p:nvPr/>
          </p:nvCxnSpPr>
          <p:spPr>
            <a:xfrm flipH="1">
              <a:off x="4008636" y="1099344"/>
              <a:ext cx="63537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3" name="מלבן 52"/>
          <p:cNvSpPr/>
          <p:nvPr/>
        </p:nvSpPr>
        <p:spPr>
          <a:xfrm>
            <a:off x="6813801" y="4797152"/>
            <a:ext cx="1008112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/>
              <a:t>Distance</a:t>
            </a:r>
          </a:p>
          <a:p>
            <a:pPr algn="ctr"/>
            <a:r>
              <a:rPr lang="en-US" b="1" dirty="0" smtClean="0"/>
              <a:t>Sensors</a:t>
            </a:r>
            <a:endParaRPr lang="he-IL" b="1" dirty="0"/>
          </a:p>
        </p:txBody>
      </p:sp>
      <p:grpSp>
        <p:nvGrpSpPr>
          <p:cNvPr id="55" name="קבוצה 77"/>
          <p:cNvGrpSpPr/>
          <p:nvPr/>
        </p:nvGrpSpPr>
        <p:grpSpPr>
          <a:xfrm>
            <a:off x="5004048" y="548680"/>
            <a:ext cx="2664296" cy="2016224"/>
            <a:chOff x="4860032" y="4005064"/>
            <a:chExt cx="2664296" cy="2016224"/>
          </a:xfrm>
        </p:grpSpPr>
        <p:sp>
          <p:nvSpPr>
            <p:cNvPr id="60" name="מלבן 59"/>
            <p:cNvSpPr/>
            <p:nvPr/>
          </p:nvSpPr>
          <p:spPr>
            <a:xfrm>
              <a:off x="4860032" y="4005064"/>
              <a:ext cx="2664296" cy="201622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" name="מלבן 60"/>
            <p:cNvSpPr/>
            <p:nvPr/>
          </p:nvSpPr>
          <p:spPr>
            <a:xfrm>
              <a:off x="6660232" y="4005064"/>
              <a:ext cx="864096" cy="3600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Server</a:t>
              </a:r>
              <a:endParaRPr lang="he-IL" dirty="0">
                <a:solidFill>
                  <a:schemeClr val="tx1"/>
                </a:solidFill>
              </a:endParaRPr>
            </a:p>
          </p:txBody>
        </p:sp>
      </p:grpSp>
      <p:sp>
        <p:nvSpPr>
          <p:cNvPr id="57" name="מלבן 56"/>
          <p:cNvSpPr/>
          <p:nvPr/>
        </p:nvSpPr>
        <p:spPr>
          <a:xfrm>
            <a:off x="5436096" y="1700808"/>
            <a:ext cx="7920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API</a:t>
            </a:r>
            <a:endParaRPr lang="he-IL" dirty="0"/>
          </a:p>
        </p:txBody>
      </p:sp>
      <p:sp>
        <p:nvSpPr>
          <p:cNvPr id="58" name="מלבן 57"/>
          <p:cNvSpPr/>
          <p:nvPr/>
        </p:nvSpPr>
        <p:spPr>
          <a:xfrm>
            <a:off x="5724128" y="908720"/>
            <a:ext cx="7920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POST</a:t>
            </a:r>
            <a:endParaRPr lang="he-IL" dirty="0"/>
          </a:p>
        </p:txBody>
      </p:sp>
      <p:sp>
        <p:nvSpPr>
          <p:cNvPr id="59" name="מלבן 58"/>
          <p:cNvSpPr/>
          <p:nvPr/>
        </p:nvSpPr>
        <p:spPr>
          <a:xfrm>
            <a:off x="6588224" y="1700808"/>
            <a:ext cx="7920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GET</a:t>
            </a:r>
            <a:endParaRPr lang="he-IL" dirty="0"/>
          </a:p>
        </p:txBody>
      </p:sp>
      <p:sp>
        <p:nvSpPr>
          <p:cNvPr id="64" name="מלבן 63"/>
          <p:cNvSpPr/>
          <p:nvPr/>
        </p:nvSpPr>
        <p:spPr>
          <a:xfrm>
            <a:off x="1547664" y="1052736"/>
            <a:ext cx="1944216" cy="13681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Application</a:t>
            </a:r>
            <a:endParaRPr lang="he-IL" dirty="0"/>
          </a:p>
        </p:txBody>
      </p:sp>
      <p:cxnSp>
        <p:nvCxnSpPr>
          <p:cNvPr id="65" name="מחבר חץ ישר 64"/>
          <p:cNvCxnSpPr/>
          <p:nvPr/>
        </p:nvCxnSpPr>
        <p:spPr>
          <a:xfrm>
            <a:off x="3491880" y="1988840"/>
            <a:ext cx="194421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מחבר חץ ישר 65"/>
          <p:cNvCxnSpPr/>
          <p:nvPr/>
        </p:nvCxnSpPr>
        <p:spPr>
          <a:xfrm flipH="1">
            <a:off x="3491880" y="1806724"/>
            <a:ext cx="194421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מחבר חץ ישר 66"/>
          <p:cNvCxnSpPr/>
          <p:nvPr/>
        </p:nvCxnSpPr>
        <p:spPr>
          <a:xfrm flipH="1" flipV="1">
            <a:off x="6012160" y="2060848"/>
            <a:ext cx="1296144" cy="19442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מחבר חץ ישר 67"/>
          <p:cNvCxnSpPr/>
          <p:nvPr/>
        </p:nvCxnSpPr>
        <p:spPr>
          <a:xfrm>
            <a:off x="5724128" y="2060848"/>
            <a:ext cx="1368533" cy="19442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מחבר חץ ישר 90"/>
          <p:cNvCxnSpPr/>
          <p:nvPr/>
        </p:nvCxnSpPr>
        <p:spPr>
          <a:xfrm flipH="1">
            <a:off x="6228184" y="5085184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22</Words>
  <Application>Microsoft Office PowerPoint</Application>
  <PresentationFormat>‫הצגה על המסך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2" baseType="lpstr">
      <vt:lpstr>ערכת נושא Office</vt:lpstr>
      <vt:lpstr>שקופית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Ben</dc:creator>
  <cp:lastModifiedBy>Ben</cp:lastModifiedBy>
  <cp:revision>11</cp:revision>
  <dcterms:created xsi:type="dcterms:W3CDTF">2016-01-11T11:21:08Z</dcterms:created>
  <dcterms:modified xsi:type="dcterms:W3CDTF">2016-01-20T11:53:46Z</dcterms:modified>
</cp:coreProperties>
</file>