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878" y="-2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7B16-A4C9-4BE6-ABFC-3A23B77142A8}" type="datetimeFigureOut">
              <a:rPr lang="he-IL" smtClean="0"/>
              <a:pPr/>
              <a:t>כ"ט/טבת/תשע"ו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3B1B-F214-49C1-ABB2-64971534114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חץ ישר 4"/>
          <p:cNvCxnSpPr/>
          <p:nvPr/>
        </p:nvCxnSpPr>
        <p:spPr>
          <a:xfrm>
            <a:off x="4644008" y="72008"/>
            <a:ext cx="0" cy="692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3923928" y="76470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sample from sensors</a:t>
            </a:r>
            <a:endParaRPr lang="he-IL" dirty="0"/>
          </a:p>
        </p:txBody>
      </p:sp>
      <p:cxnSp>
        <p:nvCxnSpPr>
          <p:cNvPr id="7" name="מחבר חץ ישר 6"/>
          <p:cNvCxnSpPr/>
          <p:nvPr/>
        </p:nvCxnSpPr>
        <p:spPr>
          <a:xfrm>
            <a:off x="4644008" y="1296144"/>
            <a:ext cx="0" cy="692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יהלום 7"/>
          <p:cNvSpPr/>
          <p:nvPr/>
        </p:nvSpPr>
        <p:spPr>
          <a:xfrm>
            <a:off x="3884784" y="1993937"/>
            <a:ext cx="1512168" cy="12961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6" name="מחבר חץ ישר 25"/>
          <p:cNvCxnSpPr/>
          <p:nvPr/>
        </p:nvCxnSpPr>
        <p:spPr>
          <a:xfrm>
            <a:off x="5385092" y="2632281"/>
            <a:ext cx="79208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מלבן 26"/>
          <p:cNvSpPr/>
          <p:nvPr/>
        </p:nvSpPr>
        <p:spPr>
          <a:xfrm>
            <a:off x="6156176" y="2420888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Keep flying to destination</a:t>
            </a:r>
            <a:endParaRPr lang="he-IL" dirty="0"/>
          </a:p>
        </p:txBody>
      </p:sp>
      <p:cxnSp>
        <p:nvCxnSpPr>
          <p:cNvPr id="29" name="Shape 28"/>
          <p:cNvCxnSpPr>
            <a:stCxn id="27" idx="0"/>
          </p:cNvCxnSpPr>
          <p:nvPr/>
        </p:nvCxnSpPr>
        <p:spPr>
          <a:xfrm rot="16200000" flipV="1">
            <a:off x="4860032" y="332656"/>
            <a:ext cx="1872208" cy="230425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/>
          <p:nvPr/>
        </p:nvCxnSpPr>
        <p:spPr>
          <a:xfrm>
            <a:off x="4634281" y="3240260"/>
            <a:ext cx="0" cy="692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84578" y="2339588"/>
            <a:ext cx="4555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No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158490" y="3356992"/>
            <a:ext cx="4855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Yes</a:t>
            </a:r>
            <a:endParaRPr lang="he-IL" dirty="0"/>
          </a:p>
        </p:txBody>
      </p:sp>
      <p:sp>
        <p:nvSpPr>
          <p:cNvPr id="34" name="מלבן 33"/>
          <p:cNvSpPr/>
          <p:nvPr/>
        </p:nvSpPr>
        <p:spPr>
          <a:xfrm>
            <a:off x="3779912" y="3933056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Calculate relative angle to obstacle</a:t>
            </a:r>
            <a:endParaRPr lang="he-IL" dirty="0" smtClean="0"/>
          </a:p>
        </p:txBody>
      </p:sp>
      <p:cxnSp>
        <p:nvCxnSpPr>
          <p:cNvPr id="35" name="מחבר חץ ישר 34"/>
          <p:cNvCxnSpPr/>
          <p:nvPr/>
        </p:nvCxnSpPr>
        <p:spPr>
          <a:xfrm>
            <a:off x="4644008" y="4752528"/>
            <a:ext cx="0" cy="692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יהלום 35"/>
          <p:cNvSpPr/>
          <p:nvPr/>
        </p:nvSpPr>
        <p:spPr>
          <a:xfrm>
            <a:off x="3603997" y="5426381"/>
            <a:ext cx="2088232" cy="14127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3995936" y="5674022"/>
            <a:ext cx="141097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obstacle is on the right side?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38" name="מחבר חץ ישר 37"/>
          <p:cNvCxnSpPr/>
          <p:nvPr/>
        </p:nvCxnSpPr>
        <p:spPr>
          <a:xfrm>
            <a:off x="5673386" y="6125195"/>
            <a:ext cx="79208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5817238"/>
            <a:ext cx="4555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No</a:t>
            </a:r>
            <a:endParaRPr lang="he-IL" dirty="0"/>
          </a:p>
        </p:txBody>
      </p:sp>
      <p:sp>
        <p:nvSpPr>
          <p:cNvPr id="40" name="מלבן 39"/>
          <p:cNvSpPr/>
          <p:nvPr/>
        </p:nvSpPr>
        <p:spPr>
          <a:xfrm>
            <a:off x="6473684" y="5693147"/>
            <a:ext cx="18002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Subtract Pi/2 from  your </a:t>
            </a:r>
            <a:r>
              <a:rPr lang="he-IL" dirty="0" smtClean="0"/>
              <a:t> </a:t>
            </a:r>
            <a:r>
              <a:rPr lang="en-US" dirty="0" smtClean="0"/>
              <a:t> flying path angle</a:t>
            </a:r>
            <a:endParaRPr lang="he-IL" dirty="0"/>
          </a:p>
        </p:txBody>
      </p:sp>
      <p:sp>
        <p:nvSpPr>
          <p:cNvPr id="41" name="מלבן 40"/>
          <p:cNvSpPr/>
          <p:nvPr/>
        </p:nvSpPr>
        <p:spPr>
          <a:xfrm>
            <a:off x="1331640" y="5661248"/>
            <a:ext cx="158417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 Pi/2 to your flying path angle</a:t>
            </a:r>
            <a:endParaRPr lang="he-IL" dirty="0"/>
          </a:p>
        </p:txBody>
      </p:sp>
      <p:cxnSp>
        <p:nvCxnSpPr>
          <p:cNvPr id="46" name="מחבר חץ ישר 45"/>
          <p:cNvCxnSpPr/>
          <p:nvPr/>
        </p:nvCxnSpPr>
        <p:spPr>
          <a:xfrm flipH="1">
            <a:off x="2915816" y="6122480"/>
            <a:ext cx="72008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8370" y="5795972"/>
            <a:ext cx="4855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Yes</a:t>
            </a:r>
          </a:p>
        </p:txBody>
      </p:sp>
      <p:grpSp>
        <p:nvGrpSpPr>
          <p:cNvPr id="71" name="קבוצה 70"/>
          <p:cNvGrpSpPr/>
          <p:nvPr/>
        </p:nvGrpSpPr>
        <p:grpSpPr>
          <a:xfrm>
            <a:off x="2051720" y="548680"/>
            <a:ext cx="2592288" cy="5112568"/>
            <a:chOff x="2339752" y="548680"/>
            <a:chExt cx="2304256" cy="4754686"/>
          </a:xfrm>
        </p:grpSpPr>
        <p:cxnSp>
          <p:nvCxnSpPr>
            <p:cNvPr id="67" name="Shape 66"/>
            <p:cNvCxnSpPr/>
            <p:nvPr/>
          </p:nvCxnSpPr>
          <p:spPr>
            <a:xfrm rot="5400000" flipH="1" flipV="1">
              <a:off x="2555776" y="332656"/>
              <a:ext cx="1872208" cy="230425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/>
            <p:nvPr/>
          </p:nvCxnSpPr>
          <p:spPr>
            <a:xfrm>
              <a:off x="2339752" y="2351038"/>
              <a:ext cx="0" cy="29523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קבוצה 76"/>
          <p:cNvGrpSpPr/>
          <p:nvPr/>
        </p:nvGrpSpPr>
        <p:grpSpPr>
          <a:xfrm>
            <a:off x="4644008" y="332656"/>
            <a:ext cx="3469634" cy="5400600"/>
            <a:chOff x="4644008" y="332656"/>
            <a:chExt cx="3469634" cy="5400600"/>
          </a:xfrm>
        </p:grpSpPr>
        <p:grpSp>
          <p:nvGrpSpPr>
            <p:cNvPr id="72" name="קבוצה 71"/>
            <p:cNvGrpSpPr/>
            <p:nvPr/>
          </p:nvGrpSpPr>
          <p:grpSpPr>
            <a:xfrm flipH="1">
              <a:off x="4644008" y="332656"/>
              <a:ext cx="3456384" cy="5400600"/>
              <a:chOff x="2339752" y="548680"/>
              <a:chExt cx="2304256" cy="4754686"/>
            </a:xfrm>
          </p:grpSpPr>
          <p:cxnSp>
            <p:nvCxnSpPr>
              <p:cNvPr id="73" name="Shape 72"/>
              <p:cNvCxnSpPr/>
              <p:nvPr/>
            </p:nvCxnSpPr>
            <p:spPr>
              <a:xfrm rot="5400000" flipH="1" flipV="1">
                <a:off x="2555776" y="332656"/>
                <a:ext cx="1872208" cy="2304256"/>
              </a:xfrm>
              <a:prstGeom prst="bentConnector2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מחבר ישר 73"/>
              <p:cNvCxnSpPr/>
              <p:nvPr/>
            </p:nvCxnSpPr>
            <p:spPr>
              <a:xfrm>
                <a:off x="2339752" y="2351038"/>
                <a:ext cx="0" cy="29523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מחבר ישר 75"/>
            <p:cNvCxnSpPr/>
            <p:nvPr/>
          </p:nvCxnSpPr>
          <p:spPr>
            <a:xfrm>
              <a:off x="7825610" y="5733256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974670" y="2380779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Identified an obstacle?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</Words>
  <Application>Microsoft Office PowerPoint</Application>
  <PresentationFormat>‫הצגה על המסך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Ben</dc:creator>
  <cp:lastModifiedBy>Ben</cp:lastModifiedBy>
  <cp:revision>9</cp:revision>
  <dcterms:created xsi:type="dcterms:W3CDTF">2016-01-06T20:14:39Z</dcterms:created>
  <dcterms:modified xsi:type="dcterms:W3CDTF">2016-01-10T11:54:59Z</dcterms:modified>
</cp:coreProperties>
</file>