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82" autoAdjust="0"/>
    <p:restoredTop sz="94660"/>
  </p:normalViewPr>
  <p:slideViewPr>
    <p:cSldViewPr>
      <p:cViewPr>
        <p:scale>
          <a:sx n="100" d="100"/>
          <a:sy n="100" d="100"/>
        </p:scale>
        <p:origin x="-67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5CED-5658-46D1-B776-C645CD7F13A2}" type="datetimeFigureOut">
              <a:rPr lang="he-IL" smtClean="0"/>
              <a:t>א'/שבט/תשע"ו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CF60-C28D-4F5A-A470-827D86231E2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>
          <a:xfrm>
            <a:off x="674015" y="548680"/>
            <a:ext cx="7210351" cy="2664296"/>
            <a:chOff x="1691680" y="692696"/>
            <a:chExt cx="6192688" cy="2376264"/>
          </a:xfrm>
        </p:grpSpPr>
        <p:sp>
          <p:nvSpPr>
            <p:cNvPr id="4" name="מלבן 3"/>
            <p:cNvSpPr/>
            <p:nvPr/>
          </p:nvSpPr>
          <p:spPr>
            <a:xfrm>
              <a:off x="1691680" y="692696"/>
              <a:ext cx="6192688" cy="237626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1691680" y="692696"/>
              <a:ext cx="792088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Drone</a:t>
              </a:r>
              <a:endParaRPr lang="he-IL" dirty="0"/>
            </a:p>
          </p:txBody>
        </p:sp>
      </p:grpSp>
      <p:sp>
        <p:nvSpPr>
          <p:cNvPr id="9" name="מלבן 8"/>
          <p:cNvSpPr/>
          <p:nvPr/>
        </p:nvSpPr>
        <p:spPr>
          <a:xfrm>
            <a:off x="6732240" y="9807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GSM</a:t>
            </a:r>
            <a:endParaRPr lang="he-IL" b="1" dirty="0"/>
          </a:p>
        </p:txBody>
      </p:sp>
      <p:grpSp>
        <p:nvGrpSpPr>
          <p:cNvPr id="28" name="קבוצה 27"/>
          <p:cNvGrpSpPr/>
          <p:nvPr/>
        </p:nvGrpSpPr>
        <p:grpSpPr>
          <a:xfrm>
            <a:off x="4644008" y="980728"/>
            <a:ext cx="1512168" cy="1944216"/>
            <a:chOff x="4427984" y="980728"/>
            <a:chExt cx="1512168" cy="1944216"/>
          </a:xfrm>
        </p:grpSpPr>
        <p:grpSp>
          <p:nvGrpSpPr>
            <p:cNvPr id="13" name="קבוצה 12"/>
            <p:cNvGrpSpPr/>
            <p:nvPr/>
          </p:nvGrpSpPr>
          <p:grpSpPr>
            <a:xfrm>
              <a:off x="4427984" y="980728"/>
              <a:ext cx="1512168" cy="1944216"/>
              <a:chOff x="4427984" y="980728"/>
              <a:chExt cx="1512168" cy="1944216"/>
            </a:xfrm>
          </p:grpSpPr>
          <p:sp>
            <p:nvSpPr>
              <p:cNvPr id="11" name="מלבן 10"/>
              <p:cNvSpPr/>
              <p:nvPr/>
            </p:nvSpPr>
            <p:spPr>
              <a:xfrm>
                <a:off x="4427984" y="980728"/>
                <a:ext cx="1512168" cy="1944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2" name="מלבן 11"/>
              <p:cNvSpPr/>
              <p:nvPr/>
            </p:nvSpPr>
            <p:spPr>
              <a:xfrm>
                <a:off x="4427984" y="980728"/>
                <a:ext cx="151216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 smtClean="0"/>
                  <a:t>Edison</a:t>
                </a:r>
                <a:endParaRPr lang="he-IL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427984" y="1340768"/>
              <a:ext cx="1512168" cy="11695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Script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Dronekit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MAVProxy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מלבן 14"/>
            <p:cNvSpPr/>
            <p:nvPr/>
          </p:nvSpPr>
          <p:spPr>
            <a:xfrm>
              <a:off x="4427984" y="2636912"/>
              <a:ext cx="151216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UART</a:t>
              </a:r>
              <a:endParaRPr lang="he-IL" sz="1400" b="1" dirty="0"/>
            </a:p>
          </p:txBody>
        </p:sp>
        <p:grpSp>
          <p:nvGrpSpPr>
            <p:cNvPr id="21" name="קבוצה 20"/>
            <p:cNvGrpSpPr/>
            <p:nvPr/>
          </p:nvGrpSpPr>
          <p:grpSpPr>
            <a:xfrm>
              <a:off x="4978648" y="1588542"/>
              <a:ext cx="385440" cy="222374"/>
              <a:chOff x="4978648" y="1588542"/>
              <a:chExt cx="385440" cy="222374"/>
            </a:xfrm>
          </p:grpSpPr>
          <p:cxnSp>
            <p:nvCxnSpPr>
              <p:cNvPr id="17" name="מחבר חץ ישר 16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חץ ישר 19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קבוצה 21"/>
            <p:cNvGrpSpPr/>
            <p:nvPr/>
          </p:nvGrpSpPr>
          <p:grpSpPr>
            <a:xfrm>
              <a:off x="4976490" y="2035448"/>
              <a:ext cx="385440" cy="222374"/>
              <a:chOff x="4978648" y="1588542"/>
              <a:chExt cx="385440" cy="222374"/>
            </a:xfrm>
          </p:grpSpPr>
          <p:cxnSp>
            <p:nvCxnSpPr>
              <p:cNvPr id="23" name="מחבר חץ ישר 22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מחבר חץ ישר 23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קבוצה 24"/>
            <p:cNvGrpSpPr/>
            <p:nvPr/>
          </p:nvGrpSpPr>
          <p:grpSpPr>
            <a:xfrm>
              <a:off x="4978648" y="2465338"/>
              <a:ext cx="385440" cy="222374"/>
              <a:chOff x="4978648" y="1588542"/>
              <a:chExt cx="385440" cy="222374"/>
            </a:xfrm>
          </p:grpSpPr>
          <p:cxnSp>
            <p:nvCxnSpPr>
              <p:cNvPr id="26" name="מחבר חץ ישר 25"/>
              <p:cNvCxnSpPr/>
              <p:nvPr/>
            </p:nvCxnSpPr>
            <p:spPr>
              <a:xfrm flipV="1">
                <a:off x="4978648" y="158854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חץ ישר 26"/>
              <p:cNvCxnSpPr/>
              <p:nvPr/>
            </p:nvCxnSpPr>
            <p:spPr>
              <a:xfrm>
                <a:off x="5364088" y="1594892"/>
                <a:ext cx="0" cy="216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קבוצה 34"/>
          <p:cNvGrpSpPr/>
          <p:nvPr/>
        </p:nvGrpSpPr>
        <p:grpSpPr>
          <a:xfrm>
            <a:off x="2483768" y="980728"/>
            <a:ext cx="1512168" cy="1944216"/>
            <a:chOff x="2771800" y="980728"/>
            <a:chExt cx="1512168" cy="1944216"/>
          </a:xfrm>
        </p:grpSpPr>
        <p:sp>
          <p:nvSpPr>
            <p:cNvPr id="29" name="מלבן 28"/>
            <p:cNvSpPr/>
            <p:nvPr/>
          </p:nvSpPr>
          <p:spPr>
            <a:xfrm>
              <a:off x="2771800" y="980728"/>
              <a:ext cx="1512168" cy="1944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2771800" y="980728"/>
              <a:ext cx="151216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Pixhawk</a:t>
              </a:r>
              <a:endParaRPr lang="he-IL" dirty="0"/>
            </a:p>
          </p:txBody>
        </p:sp>
        <p:sp>
          <p:nvSpPr>
            <p:cNvPr id="34" name="מלבן 33"/>
            <p:cNvSpPr/>
            <p:nvPr/>
          </p:nvSpPr>
          <p:spPr>
            <a:xfrm>
              <a:off x="2771800" y="2636912"/>
              <a:ext cx="151216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b="1" dirty="0" smtClean="0"/>
                <a:t>TELEM2</a:t>
              </a:r>
              <a:endParaRPr lang="he-IL" sz="1400" b="1" dirty="0"/>
            </a:p>
          </p:txBody>
        </p:sp>
      </p:grpSp>
      <p:sp>
        <p:nvSpPr>
          <p:cNvPr id="37" name="מלבן מעוגל 36"/>
          <p:cNvSpPr/>
          <p:nvPr/>
        </p:nvSpPr>
        <p:spPr>
          <a:xfrm>
            <a:off x="899592" y="1340768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Propellers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899592" y="1916832"/>
            <a:ext cx="115212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GPS</a:t>
            </a:r>
            <a:endParaRPr lang="he-IL" dirty="0"/>
          </a:p>
        </p:txBody>
      </p:sp>
      <p:cxnSp>
        <p:nvCxnSpPr>
          <p:cNvPr id="40" name="מחבר ישר 39"/>
          <p:cNvCxnSpPr/>
          <p:nvPr/>
        </p:nvCxnSpPr>
        <p:spPr>
          <a:xfrm>
            <a:off x="3995936" y="2883669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3995936" y="2780928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/>
          <p:nvPr/>
        </p:nvCxnSpPr>
        <p:spPr>
          <a:xfrm>
            <a:off x="3995936" y="2681362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1920" y="2528611"/>
            <a:ext cx="428873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RX</a:t>
            </a:r>
            <a:endParaRPr lang="en-US" sz="4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067944" y="2629769"/>
            <a:ext cx="3600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TX</a:t>
            </a:r>
            <a:endParaRPr lang="en-US" sz="6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37360" y="2732730"/>
            <a:ext cx="406648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 smtClean="0"/>
              <a:t>GND</a:t>
            </a:r>
          </a:p>
        </p:txBody>
      </p:sp>
      <p:cxnSp>
        <p:nvCxnSpPr>
          <p:cNvPr id="50" name="מחבר חץ ישר 49"/>
          <p:cNvCxnSpPr>
            <a:stCxn id="30" idx="1"/>
            <a:endCxn id="37" idx="3"/>
          </p:cNvCxnSpPr>
          <p:nvPr/>
        </p:nvCxnSpPr>
        <p:spPr>
          <a:xfrm flipH="1">
            <a:off x="2051720" y="1160748"/>
            <a:ext cx="432048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/>
          <p:cNvCxnSpPr>
            <a:stCxn id="30" idx="1"/>
            <a:endCxn id="38" idx="3"/>
          </p:cNvCxnSpPr>
          <p:nvPr/>
        </p:nvCxnSpPr>
        <p:spPr>
          <a:xfrm flipH="1">
            <a:off x="2051720" y="1160748"/>
            <a:ext cx="432048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קבוצה 67"/>
          <p:cNvGrpSpPr/>
          <p:nvPr/>
        </p:nvGrpSpPr>
        <p:grpSpPr>
          <a:xfrm>
            <a:off x="6168876" y="1099344"/>
            <a:ext cx="563364" cy="141858"/>
            <a:chOff x="6168876" y="1099344"/>
            <a:chExt cx="563364" cy="141858"/>
          </a:xfrm>
        </p:grpSpPr>
        <p:cxnSp>
          <p:nvCxnSpPr>
            <p:cNvPr id="62" name="מחבר חץ ישר 61"/>
            <p:cNvCxnSpPr/>
            <p:nvPr/>
          </p:nvCxnSpPr>
          <p:spPr>
            <a:xfrm>
              <a:off x="6168876" y="1241202"/>
              <a:ext cx="563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/>
            <p:cNvCxnSpPr/>
            <p:nvPr/>
          </p:nvCxnSpPr>
          <p:spPr>
            <a:xfrm flipH="1">
              <a:off x="6168876" y="1099344"/>
              <a:ext cx="563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קבוצה 74"/>
          <p:cNvGrpSpPr/>
          <p:nvPr/>
        </p:nvGrpSpPr>
        <p:grpSpPr>
          <a:xfrm>
            <a:off x="4008636" y="1099344"/>
            <a:ext cx="635372" cy="141858"/>
            <a:chOff x="4008636" y="1099344"/>
            <a:chExt cx="635372" cy="141858"/>
          </a:xfrm>
        </p:grpSpPr>
        <p:cxnSp>
          <p:nvCxnSpPr>
            <p:cNvPr id="70" name="מחבר חץ ישר 69"/>
            <p:cNvCxnSpPr/>
            <p:nvPr/>
          </p:nvCxnSpPr>
          <p:spPr>
            <a:xfrm>
              <a:off x="4008636" y="1241202"/>
              <a:ext cx="6353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חץ ישר 70"/>
            <p:cNvCxnSpPr/>
            <p:nvPr/>
          </p:nvCxnSpPr>
          <p:spPr>
            <a:xfrm flipH="1">
              <a:off x="4008636" y="1099344"/>
              <a:ext cx="6353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קבוצה 82"/>
          <p:cNvGrpSpPr/>
          <p:nvPr/>
        </p:nvGrpSpPr>
        <p:grpSpPr>
          <a:xfrm>
            <a:off x="4499992" y="4005064"/>
            <a:ext cx="2664296" cy="2016224"/>
            <a:chOff x="4716016" y="4005064"/>
            <a:chExt cx="2664296" cy="2016224"/>
          </a:xfrm>
        </p:grpSpPr>
        <p:grpSp>
          <p:nvGrpSpPr>
            <p:cNvPr id="78" name="קבוצה 77"/>
            <p:cNvGrpSpPr/>
            <p:nvPr/>
          </p:nvGrpSpPr>
          <p:grpSpPr>
            <a:xfrm>
              <a:off x="4716016" y="4005064"/>
              <a:ext cx="2664296" cy="2016224"/>
              <a:chOff x="4860032" y="4005064"/>
              <a:chExt cx="2664296" cy="2016224"/>
            </a:xfrm>
          </p:grpSpPr>
          <p:sp>
            <p:nvSpPr>
              <p:cNvPr id="76" name="מלבן 75"/>
              <p:cNvSpPr/>
              <p:nvPr/>
            </p:nvSpPr>
            <p:spPr>
              <a:xfrm>
                <a:off x="4860032" y="4005064"/>
                <a:ext cx="2664296" cy="2016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מלבן 76"/>
              <p:cNvSpPr/>
              <p:nvPr/>
            </p:nvSpPr>
            <p:spPr>
              <a:xfrm>
                <a:off x="6660232" y="400506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Server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מלבן 78"/>
            <p:cNvSpPr/>
            <p:nvPr/>
          </p:nvSpPr>
          <p:spPr>
            <a:xfrm>
              <a:off x="5508104" y="4365104"/>
              <a:ext cx="7920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API</a:t>
              </a:r>
              <a:endParaRPr lang="he-IL" dirty="0"/>
            </a:p>
          </p:txBody>
        </p:sp>
        <p:sp>
          <p:nvSpPr>
            <p:cNvPr id="80" name="מלבן 79"/>
            <p:cNvSpPr/>
            <p:nvPr/>
          </p:nvSpPr>
          <p:spPr>
            <a:xfrm>
              <a:off x="5076056" y="5157192"/>
              <a:ext cx="7920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POST</a:t>
              </a:r>
              <a:endParaRPr lang="he-IL" dirty="0"/>
            </a:p>
          </p:txBody>
        </p:sp>
        <p:sp>
          <p:nvSpPr>
            <p:cNvPr id="81" name="מלבן 80"/>
            <p:cNvSpPr/>
            <p:nvPr/>
          </p:nvSpPr>
          <p:spPr>
            <a:xfrm>
              <a:off x="6228184" y="5157192"/>
              <a:ext cx="7920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GET</a:t>
              </a:r>
              <a:endParaRPr lang="he-IL" dirty="0"/>
            </a:p>
          </p:txBody>
        </p:sp>
      </p:grpSp>
      <p:sp>
        <p:nvSpPr>
          <p:cNvPr id="82" name="מלבן 81"/>
          <p:cNvSpPr/>
          <p:nvPr/>
        </p:nvSpPr>
        <p:spPr>
          <a:xfrm>
            <a:off x="1403648" y="4005064"/>
            <a:ext cx="194421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Application</a:t>
            </a:r>
            <a:endParaRPr lang="he-IL" dirty="0"/>
          </a:p>
        </p:txBody>
      </p:sp>
      <p:cxnSp>
        <p:nvCxnSpPr>
          <p:cNvPr id="85" name="מחבר חץ ישר 84"/>
          <p:cNvCxnSpPr/>
          <p:nvPr/>
        </p:nvCxnSpPr>
        <p:spPr>
          <a:xfrm flipH="1">
            <a:off x="5868144" y="1340768"/>
            <a:ext cx="1440160" cy="302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חץ ישר 85"/>
          <p:cNvCxnSpPr/>
          <p:nvPr/>
        </p:nvCxnSpPr>
        <p:spPr>
          <a:xfrm flipV="1">
            <a:off x="5618212" y="1340768"/>
            <a:ext cx="1440160" cy="302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מחבר חץ ישר 87"/>
          <p:cNvCxnSpPr/>
          <p:nvPr/>
        </p:nvCxnSpPr>
        <p:spPr>
          <a:xfrm>
            <a:off x="3347864" y="465313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H="1">
            <a:off x="3347864" y="447102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‫הצגה על המסך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Ben</dc:creator>
  <cp:lastModifiedBy>Ben</cp:lastModifiedBy>
  <cp:revision>9</cp:revision>
  <dcterms:created xsi:type="dcterms:W3CDTF">2016-01-11T11:21:08Z</dcterms:created>
  <dcterms:modified xsi:type="dcterms:W3CDTF">2016-01-11T12:33:10Z</dcterms:modified>
</cp:coreProperties>
</file>