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5A6"/>
    <a:srgbClr val="003D7F"/>
    <a:srgbClr val="004FA3"/>
    <a:srgbClr val="007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8"/>
    <p:restoredTop sz="94652"/>
  </p:normalViewPr>
  <p:slideViewPr>
    <p:cSldViewPr snapToGrid="0" snapToObjects="1">
      <p:cViewPr varScale="1">
        <p:scale>
          <a:sx n="133" d="100"/>
          <a:sy n="133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831F-234F-A64F-B43C-0A24AC9749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50F-FE8B-284A-AED8-CB029AA2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666F-C8D9-0D49-AE63-83FD9A2DA80E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619099"/>
            <a:ext cx="3778651" cy="943376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Connect4</a:t>
            </a:r>
            <a:endParaRPr lang="en-US" sz="6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 by Ben Pearce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4"/>
          <a:stretch/>
        </p:blipFill>
        <p:spPr>
          <a:xfrm>
            <a:off x="5871411" y="1459277"/>
            <a:ext cx="5849089" cy="53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is my project?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project (“Connect4”) is a desktop app built with modern web technologies, which allows 1 or more users to play the connection game, Connect Four.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Connect4 will give the user an option to play against a computer AI.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8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6"/>
            <a:ext cx="11179044" cy="112771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5982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AI part of my project utilizes an algorithm known as “Minimax”.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400" y="3173433"/>
            <a:ext cx="5393808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794" y="3628486"/>
            <a:ext cx="4551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minimax(node, depth,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maximizingPlayer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depth = 0 or node is a terminal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the heuristic value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maximizingPlayer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−∞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v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minimax(child, depth − 1, FALSE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max(bestValue,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v)</a:t>
            </a:r>
          </a:p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       return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bestValue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+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∞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v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minimax(child, depth − 1, 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min(bestValue, v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bestValue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32408" y="3274919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Pseudocode 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(Wikipedia)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1636" y="3173433"/>
            <a:ext cx="5393808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6445666" y="3272561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TypeScript 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(Connect4)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6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2445182"/>
            <a:ext cx="8610599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175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Consolas</vt:lpstr>
      <vt:lpstr>Arial</vt:lpstr>
      <vt:lpstr>Office Theme</vt:lpstr>
      <vt:lpstr>Connect4</vt:lpstr>
      <vt:lpstr>What is my project?</vt:lpstr>
      <vt:lpstr>Minimax Algorithm</vt:lpstr>
      <vt:lpstr>Technologies</vt:lpstr>
      <vt:lpstr>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Microsoft Office User</dc:creator>
  <cp:lastModifiedBy>Microsoft Office User</cp:lastModifiedBy>
  <cp:revision>18</cp:revision>
  <dcterms:created xsi:type="dcterms:W3CDTF">2018-02-12T19:54:17Z</dcterms:created>
  <dcterms:modified xsi:type="dcterms:W3CDTF">2018-02-12T23:36:15Z</dcterms:modified>
</cp:coreProperties>
</file>