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3"/>
  </p:notesMasterIdLst>
  <p:sldIdLst>
    <p:sldId id="256" r:id="rId2"/>
    <p:sldId id="258" r:id="rId3"/>
    <p:sldId id="261" r:id="rId4"/>
    <p:sldId id="257" r:id="rId5"/>
    <p:sldId id="263" r:id="rId6"/>
    <p:sldId id="264" r:id="rId7"/>
    <p:sldId id="265" r:id="rId8"/>
    <p:sldId id="259" r:id="rId9"/>
    <p:sldId id="262" r:id="rId10"/>
    <p:sldId id="260" r:id="rId11"/>
    <p:sldId id="266" r:id="rId12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9"/>
        <p:sld r:id="rId10"/>
        <p:sld r:id="rId11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5A6"/>
    <a:srgbClr val="003D7F"/>
    <a:srgbClr val="004FA3"/>
    <a:srgbClr val="007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5"/>
    <p:restoredTop sz="94688"/>
  </p:normalViewPr>
  <p:slideViewPr>
    <p:cSldViewPr snapToGrid="0" snapToObjects="1">
      <p:cViewPr>
        <p:scale>
          <a:sx n="123" d="100"/>
          <a:sy n="123" d="100"/>
        </p:scale>
        <p:origin x="3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F831F-234F-A64F-B43C-0A24AC974903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F50F-FE8B-284A-AED8-CB029AA20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4666F-C8D9-0D49-AE63-83FD9A2DA80E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F4DD-DDF4-E54D-B2B9-06315C64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/Users/ben/Documents/connect4-electron/Electron.ap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apps/github-desktop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electronjs.org/apps/discord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65A6"/>
            </a:gs>
            <a:gs pos="63000">
              <a:srgbClr val="004FA3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3619099"/>
            <a:ext cx="3778651" cy="943376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Connect4</a:t>
            </a:r>
            <a:endParaRPr lang="en-US" sz="6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 by Ben Pearce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4"/>
          <a:stretch/>
        </p:blipFill>
        <p:spPr>
          <a:xfrm>
            <a:off x="5871411" y="1459277"/>
            <a:ext cx="5849089" cy="53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6" y="2445182"/>
            <a:ext cx="8610599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hlinkClick r:id="rId2" action="ppaction://program"/>
              </a:rPr>
              <a:t>Prototype demo</a:t>
            </a:r>
            <a:endParaRPr lang="en-US" u="sng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46" y="2445182"/>
            <a:ext cx="8610599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Any questions?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1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8700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What is my project?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My project (“Connect4”) is a desktop app built with modern web technologies, which allows 1 or more users to play the connection game, Connect Four.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Connect4 will give the user an option to play against a human opponent or a computer AI. 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Aims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web technologies to create a Connect Four game with a complex GUI, high quality 2D graphics and animation.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basic AI which the user will be able to choose to play against, and be able to adjust the difficulty of. 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Game will also have a two player mode and options to adjust the size of the board.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Objectives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Develop a front-end for my application using modern web technologies, using Electron.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Style user interface with CSS3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Animate and create game front-end with Pixi.js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Connect Four game logic in JavaScript and a Minimax style algorithm to simulate the computer opponent.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intuitive menus &amp; options for user to adjust settings and modes.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38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Screen designs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61" y="1738365"/>
            <a:ext cx="3661733" cy="48583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7033" r="11589" b="12512"/>
          <a:stretch/>
        </p:blipFill>
        <p:spPr>
          <a:xfrm>
            <a:off x="8420519" y="2080009"/>
            <a:ext cx="2833635" cy="3908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150" y="2447056"/>
            <a:ext cx="216769" cy="216769"/>
          </a:xfrm>
          <a:prstGeom prst="rect">
            <a:avLst/>
          </a:prstGeom>
        </p:spPr>
      </p:pic>
      <p:sp>
        <p:nvSpPr>
          <p:cNvPr id="13" name="Right Arrow 11"/>
          <p:cNvSpPr/>
          <p:nvPr/>
        </p:nvSpPr>
        <p:spPr>
          <a:xfrm>
            <a:off x="7487959" y="3720838"/>
            <a:ext cx="898197" cy="313575"/>
          </a:xfrm>
          <a:custGeom>
            <a:avLst/>
            <a:gdLst>
              <a:gd name="connsiteX0" fmla="*/ 0 w 887884"/>
              <a:gd name="connsiteY0" fmla="*/ 78394 h 313575"/>
              <a:gd name="connsiteX1" fmla="*/ 731097 w 887884"/>
              <a:gd name="connsiteY1" fmla="*/ 78394 h 313575"/>
              <a:gd name="connsiteX2" fmla="*/ 731097 w 887884"/>
              <a:gd name="connsiteY2" fmla="*/ 0 h 313575"/>
              <a:gd name="connsiteX3" fmla="*/ 887884 w 887884"/>
              <a:gd name="connsiteY3" fmla="*/ 156788 h 313575"/>
              <a:gd name="connsiteX4" fmla="*/ 731097 w 887884"/>
              <a:gd name="connsiteY4" fmla="*/ 313575 h 313575"/>
              <a:gd name="connsiteX5" fmla="*/ 731097 w 887884"/>
              <a:gd name="connsiteY5" fmla="*/ 235181 h 313575"/>
              <a:gd name="connsiteX6" fmla="*/ 0 w 887884"/>
              <a:gd name="connsiteY6" fmla="*/ 235181 h 313575"/>
              <a:gd name="connsiteX7" fmla="*/ 0 w 887884"/>
              <a:gd name="connsiteY7" fmla="*/ 78394 h 313575"/>
              <a:gd name="connsiteX0" fmla="*/ 3438 w 891322"/>
              <a:gd name="connsiteY0" fmla="*/ 78394 h 313575"/>
              <a:gd name="connsiteX1" fmla="*/ 734535 w 891322"/>
              <a:gd name="connsiteY1" fmla="*/ 78394 h 313575"/>
              <a:gd name="connsiteX2" fmla="*/ 734535 w 891322"/>
              <a:gd name="connsiteY2" fmla="*/ 0 h 313575"/>
              <a:gd name="connsiteX3" fmla="*/ 891322 w 891322"/>
              <a:gd name="connsiteY3" fmla="*/ 156788 h 313575"/>
              <a:gd name="connsiteX4" fmla="*/ 734535 w 891322"/>
              <a:gd name="connsiteY4" fmla="*/ 313575 h 313575"/>
              <a:gd name="connsiteX5" fmla="*/ 734535 w 891322"/>
              <a:gd name="connsiteY5" fmla="*/ 235181 h 313575"/>
              <a:gd name="connsiteX6" fmla="*/ 0 w 891322"/>
              <a:gd name="connsiteY6" fmla="*/ 173304 h 313575"/>
              <a:gd name="connsiteX7" fmla="*/ 3438 w 891322"/>
              <a:gd name="connsiteY7" fmla="*/ 78394 h 313575"/>
              <a:gd name="connsiteX0" fmla="*/ 0 w 898197"/>
              <a:gd name="connsiteY0" fmla="*/ 160896 h 313575"/>
              <a:gd name="connsiteX1" fmla="*/ 741410 w 898197"/>
              <a:gd name="connsiteY1" fmla="*/ 78394 h 313575"/>
              <a:gd name="connsiteX2" fmla="*/ 741410 w 898197"/>
              <a:gd name="connsiteY2" fmla="*/ 0 h 313575"/>
              <a:gd name="connsiteX3" fmla="*/ 898197 w 898197"/>
              <a:gd name="connsiteY3" fmla="*/ 156788 h 313575"/>
              <a:gd name="connsiteX4" fmla="*/ 741410 w 898197"/>
              <a:gd name="connsiteY4" fmla="*/ 313575 h 313575"/>
              <a:gd name="connsiteX5" fmla="*/ 741410 w 898197"/>
              <a:gd name="connsiteY5" fmla="*/ 235181 h 313575"/>
              <a:gd name="connsiteX6" fmla="*/ 6875 w 898197"/>
              <a:gd name="connsiteY6" fmla="*/ 173304 h 313575"/>
              <a:gd name="connsiteX7" fmla="*/ 0 w 898197"/>
              <a:gd name="connsiteY7" fmla="*/ 160896 h 3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197" h="313575">
                <a:moveTo>
                  <a:pt x="0" y="160896"/>
                </a:moveTo>
                <a:lnTo>
                  <a:pt x="741410" y="78394"/>
                </a:lnTo>
                <a:lnTo>
                  <a:pt x="741410" y="0"/>
                </a:lnTo>
                <a:lnTo>
                  <a:pt x="898197" y="156788"/>
                </a:lnTo>
                <a:lnTo>
                  <a:pt x="741410" y="313575"/>
                </a:lnTo>
                <a:lnTo>
                  <a:pt x="741410" y="235181"/>
                </a:lnTo>
                <a:lnTo>
                  <a:pt x="6875" y="173304"/>
                </a:lnTo>
                <a:lnTo>
                  <a:pt x="0" y="160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663642" y="3618344"/>
            <a:ext cx="898197" cy="313575"/>
          </a:xfrm>
          <a:custGeom>
            <a:avLst/>
            <a:gdLst>
              <a:gd name="connsiteX0" fmla="*/ 0 w 887884"/>
              <a:gd name="connsiteY0" fmla="*/ 78394 h 313575"/>
              <a:gd name="connsiteX1" fmla="*/ 731097 w 887884"/>
              <a:gd name="connsiteY1" fmla="*/ 78394 h 313575"/>
              <a:gd name="connsiteX2" fmla="*/ 731097 w 887884"/>
              <a:gd name="connsiteY2" fmla="*/ 0 h 313575"/>
              <a:gd name="connsiteX3" fmla="*/ 887884 w 887884"/>
              <a:gd name="connsiteY3" fmla="*/ 156788 h 313575"/>
              <a:gd name="connsiteX4" fmla="*/ 731097 w 887884"/>
              <a:gd name="connsiteY4" fmla="*/ 313575 h 313575"/>
              <a:gd name="connsiteX5" fmla="*/ 731097 w 887884"/>
              <a:gd name="connsiteY5" fmla="*/ 235181 h 313575"/>
              <a:gd name="connsiteX6" fmla="*/ 0 w 887884"/>
              <a:gd name="connsiteY6" fmla="*/ 235181 h 313575"/>
              <a:gd name="connsiteX7" fmla="*/ 0 w 887884"/>
              <a:gd name="connsiteY7" fmla="*/ 78394 h 313575"/>
              <a:gd name="connsiteX0" fmla="*/ 3438 w 891322"/>
              <a:gd name="connsiteY0" fmla="*/ 78394 h 313575"/>
              <a:gd name="connsiteX1" fmla="*/ 734535 w 891322"/>
              <a:gd name="connsiteY1" fmla="*/ 78394 h 313575"/>
              <a:gd name="connsiteX2" fmla="*/ 734535 w 891322"/>
              <a:gd name="connsiteY2" fmla="*/ 0 h 313575"/>
              <a:gd name="connsiteX3" fmla="*/ 891322 w 891322"/>
              <a:gd name="connsiteY3" fmla="*/ 156788 h 313575"/>
              <a:gd name="connsiteX4" fmla="*/ 734535 w 891322"/>
              <a:gd name="connsiteY4" fmla="*/ 313575 h 313575"/>
              <a:gd name="connsiteX5" fmla="*/ 734535 w 891322"/>
              <a:gd name="connsiteY5" fmla="*/ 235181 h 313575"/>
              <a:gd name="connsiteX6" fmla="*/ 0 w 891322"/>
              <a:gd name="connsiteY6" fmla="*/ 173304 h 313575"/>
              <a:gd name="connsiteX7" fmla="*/ 3438 w 891322"/>
              <a:gd name="connsiteY7" fmla="*/ 78394 h 313575"/>
              <a:gd name="connsiteX0" fmla="*/ 0 w 898197"/>
              <a:gd name="connsiteY0" fmla="*/ 160896 h 313575"/>
              <a:gd name="connsiteX1" fmla="*/ 741410 w 898197"/>
              <a:gd name="connsiteY1" fmla="*/ 78394 h 313575"/>
              <a:gd name="connsiteX2" fmla="*/ 741410 w 898197"/>
              <a:gd name="connsiteY2" fmla="*/ 0 h 313575"/>
              <a:gd name="connsiteX3" fmla="*/ 898197 w 898197"/>
              <a:gd name="connsiteY3" fmla="*/ 156788 h 313575"/>
              <a:gd name="connsiteX4" fmla="*/ 741410 w 898197"/>
              <a:gd name="connsiteY4" fmla="*/ 313575 h 313575"/>
              <a:gd name="connsiteX5" fmla="*/ 741410 w 898197"/>
              <a:gd name="connsiteY5" fmla="*/ 235181 h 313575"/>
              <a:gd name="connsiteX6" fmla="*/ 6875 w 898197"/>
              <a:gd name="connsiteY6" fmla="*/ 173304 h 313575"/>
              <a:gd name="connsiteX7" fmla="*/ 0 w 898197"/>
              <a:gd name="connsiteY7" fmla="*/ 160896 h 31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197" h="313575">
                <a:moveTo>
                  <a:pt x="0" y="160896"/>
                </a:moveTo>
                <a:lnTo>
                  <a:pt x="741410" y="78394"/>
                </a:lnTo>
                <a:lnTo>
                  <a:pt x="741410" y="0"/>
                </a:lnTo>
                <a:lnTo>
                  <a:pt x="898197" y="156788"/>
                </a:lnTo>
                <a:lnTo>
                  <a:pt x="741410" y="313575"/>
                </a:lnTo>
                <a:lnTo>
                  <a:pt x="741410" y="235181"/>
                </a:lnTo>
                <a:lnTo>
                  <a:pt x="6875" y="173304"/>
                </a:lnTo>
                <a:lnTo>
                  <a:pt x="0" y="160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9" y="1739750"/>
            <a:ext cx="3661733" cy="48583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033" y="1738365"/>
            <a:ext cx="3661733" cy="485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3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00013 0.1368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4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sp>
        <p:nvSpPr>
          <p:cNvPr id="15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142935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Electron allows you to build cross platform desktop applications with modern web technologies (HTML5, JavaScript &amp; CSS).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flexibility and standardized use of web technology makes creating graphical desktop applications with Electron a walk in the park!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use of Electron is growing rapidly.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26" name="Picture 2" descr="itHub Desktop">
            <a:hlinkClick r:id="rId3" tooltip="GitHub Deskto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273" y="40241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3564686"/>
            <a:ext cx="292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Apps built on Electron:</a:t>
            </a:r>
            <a:endParaRPr lang="en-US" b="1" dirty="0"/>
          </a:p>
        </p:txBody>
      </p:sp>
      <p:pic>
        <p:nvPicPr>
          <p:cNvPr id="1028" name="Picture 4" descr="iscord">
            <a:hlinkClick r:id="rId5" tooltip="Discord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75" y="530328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sual Studio Cod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227" y="40241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48" y="511763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atsApp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018" y="400447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73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56758 -0.25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85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Technologies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ogo-on-white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10" y="3276586"/>
            <a:ext cx="3748756" cy="145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48" y="2397975"/>
            <a:ext cx="3565590" cy="545597"/>
          </a:xfrm>
          <a:prstGeom prst="rect">
            <a:avLst/>
          </a:prstGeom>
        </p:spPr>
      </p:pic>
      <p:pic>
        <p:nvPicPr>
          <p:cNvPr id="1032" name="Picture 8" descr="ixi.js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046" y="5044748"/>
            <a:ext cx="3544311" cy="8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duckduckgo.com/i/d006c49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34" y="2402013"/>
            <a:ext cx="2139433" cy="83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32" y="3906598"/>
            <a:ext cx="1350687" cy="13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2" y="2004935"/>
            <a:ext cx="3131033" cy="3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8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96400" y="1865745"/>
            <a:ext cx="11179044" cy="456393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9" y="5135968"/>
            <a:ext cx="2980875" cy="713507"/>
          </a:xfrm>
          <a:prstGeom prst="rect">
            <a:avLst/>
          </a:prstGeom>
          <a:noFill/>
        </p:spPr>
      </p:pic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86824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TypeScript is a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strict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syntactical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superset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of JavaScript.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TypeScript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“transpiles”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to plain JavaScript, and its compiler can compile to many different ECMAScript standards.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50" name="Picture 2" descr="ttps://i.imgur.com/GRTZQy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19" y="2981010"/>
            <a:ext cx="3408499" cy="32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052064" y="4201131"/>
            <a:ext cx="1953491" cy="8104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Transpiler</a:t>
            </a:r>
            <a:endParaRPr lang="en-US" dirty="0"/>
          </a:p>
        </p:txBody>
      </p:sp>
      <p:pic>
        <p:nvPicPr>
          <p:cNvPr id="2052" name="Picture 4" descr="ttps://i.imgur.com/5jBL26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01" y="2981009"/>
            <a:ext cx="3467572" cy="32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9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-0.02631 -0.65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3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6400" y="1865746"/>
            <a:ext cx="11179044" cy="1127712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Minimax Algorithm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 descr="https://camo.githubusercontent.com/d18f4a7a64244f703efcb322bf298dcb4ca38856/68747470733a2f2f7765627061636b2e6a732e6f72672f6173736574732f69636f6e2d7371756172652d6269672e737667"/>
          <p:cNvSpPr>
            <a:spLocks noChangeAspect="1" noChangeArrowheads="1"/>
          </p:cNvSpPr>
          <p:nvPr/>
        </p:nvSpPr>
        <p:spPr bwMode="auto">
          <a:xfrm>
            <a:off x="1662546" y="18657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idx="1"/>
          </p:nvPr>
        </p:nvSpPr>
        <p:spPr>
          <a:xfrm>
            <a:off x="838200" y="1989255"/>
            <a:ext cx="10515600" cy="859823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AI part of my project utilizes an algorithm known as “Minimax”.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6400" y="3173433"/>
            <a:ext cx="5393808" cy="33867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3794" y="3628486"/>
            <a:ext cx="45519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minimax(node, depth,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maximizingPlayer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sz="12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depth = 0 or node is a terminal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the heuristic value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maximizingPlayer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−∞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v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minimax(child, depth − 1, FALSE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max(bestValue,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v)</a:t>
            </a:r>
          </a:p>
          <a:p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       return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bestValue</a:t>
            </a:r>
          </a:p>
          <a:p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+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∞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200" b="1" dirty="0">
                <a:latin typeface="Consolas" charset="0"/>
                <a:ea typeface="Consolas" charset="0"/>
                <a:cs typeface="Consolas" charset="0"/>
              </a:rPr>
              <a:t>each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child of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node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v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minimax(child, depth − 1, TRUE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           bestValue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:= min(bestValue, v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1" dirty="0" smtClean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bestValue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32408" y="3274919"/>
            <a:ext cx="5065748" cy="353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Pseudocode 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(Wikipedia)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1636" y="3173433"/>
            <a:ext cx="5393808" cy="3386736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6445666" y="3272561"/>
            <a:ext cx="5065748" cy="353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latin typeface="Arial" charset="0"/>
                <a:ea typeface="Arial" charset="0"/>
                <a:cs typeface="Arial" charset="0"/>
              </a:rPr>
              <a:t>TypeScript </a:t>
            </a:r>
            <a:r>
              <a:rPr lang="en-US" sz="1100" dirty="0" smtClean="0">
                <a:latin typeface="Arial" charset="0"/>
                <a:ea typeface="Arial" charset="0"/>
                <a:cs typeface="Arial" charset="0"/>
              </a:rPr>
              <a:t>(Connect4)</a:t>
            </a:r>
            <a:endParaRPr lang="en-US" sz="11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6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94" y="326979"/>
            <a:ext cx="861059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Minimax Algorithm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6400" y="565028"/>
            <a:ext cx="0" cy="78530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3969"/>
              </p:ext>
            </p:extLst>
          </p:nvPr>
        </p:nvGraphicFramePr>
        <p:xfrm>
          <a:off x="2489199" y="4397586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17715"/>
              </p:ext>
            </p:extLst>
          </p:nvPr>
        </p:nvGraphicFramePr>
        <p:xfrm>
          <a:off x="4886959" y="1745826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74107"/>
              </p:ext>
            </p:extLst>
          </p:nvPr>
        </p:nvGraphicFramePr>
        <p:xfrm>
          <a:off x="4886959" y="4397585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4376"/>
              </p:ext>
            </p:extLst>
          </p:nvPr>
        </p:nvGraphicFramePr>
        <p:xfrm>
          <a:off x="7284719" y="4397584"/>
          <a:ext cx="1798320" cy="18000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9440"/>
                <a:gridCol w="599440"/>
                <a:gridCol w="599440"/>
              </a:tblGrid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00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8263897">
            <a:off x="4021879" y="3855948"/>
            <a:ext cx="1130722" cy="185484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11"/>
          <p:cNvSpPr/>
          <p:nvPr/>
        </p:nvSpPr>
        <p:spPr>
          <a:xfrm rot="5596295">
            <a:off x="5378144" y="3821367"/>
            <a:ext cx="850174" cy="187630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11"/>
          <p:cNvSpPr/>
          <p:nvPr/>
        </p:nvSpPr>
        <p:spPr>
          <a:xfrm rot="3510458">
            <a:off x="6543850" y="3822440"/>
            <a:ext cx="1130722" cy="185484"/>
          </a:xfrm>
          <a:custGeom>
            <a:avLst/>
            <a:gdLst>
              <a:gd name="connsiteX0" fmla="*/ 0 w 1130202"/>
              <a:gd name="connsiteY0" fmla="*/ 46371 h 185484"/>
              <a:gd name="connsiteX1" fmla="*/ 1037460 w 1130202"/>
              <a:gd name="connsiteY1" fmla="*/ 46371 h 185484"/>
              <a:gd name="connsiteX2" fmla="*/ 1037460 w 1130202"/>
              <a:gd name="connsiteY2" fmla="*/ 0 h 185484"/>
              <a:gd name="connsiteX3" fmla="*/ 1130202 w 1130202"/>
              <a:gd name="connsiteY3" fmla="*/ 92742 h 185484"/>
              <a:gd name="connsiteX4" fmla="*/ 1037460 w 1130202"/>
              <a:gd name="connsiteY4" fmla="*/ 185484 h 185484"/>
              <a:gd name="connsiteX5" fmla="*/ 1037460 w 1130202"/>
              <a:gd name="connsiteY5" fmla="*/ 139113 h 185484"/>
              <a:gd name="connsiteX6" fmla="*/ 0 w 1130202"/>
              <a:gd name="connsiteY6" fmla="*/ 139113 h 185484"/>
              <a:gd name="connsiteX7" fmla="*/ 0 w 1130202"/>
              <a:gd name="connsiteY7" fmla="*/ 46371 h 185484"/>
              <a:gd name="connsiteX0" fmla="*/ 0 w 1130722"/>
              <a:gd name="connsiteY0" fmla="*/ 140040 h 185484"/>
              <a:gd name="connsiteX1" fmla="*/ 1037980 w 1130722"/>
              <a:gd name="connsiteY1" fmla="*/ 46371 h 185484"/>
              <a:gd name="connsiteX2" fmla="*/ 1037980 w 1130722"/>
              <a:gd name="connsiteY2" fmla="*/ 0 h 185484"/>
              <a:gd name="connsiteX3" fmla="*/ 1130722 w 1130722"/>
              <a:gd name="connsiteY3" fmla="*/ 92742 h 185484"/>
              <a:gd name="connsiteX4" fmla="*/ 1037980 w 1130722"/>
              <a:gd name="connsiteY4" fmla="*/ 185484 h 185484"/>
              <a:gd name="connsiteX5" fmla="*/ 1037980 w 1130722"/>
              <a:gd name="connsiteY5" fmla="*/ 139113 h 185484"/>
              <a:gd name="connsiteX6" fmla="*/ 520 w 1130722"/>
              <a:gd name="connsiteY6" fmla="*/ 139113 h 185484"/>
              <a:gd name="connsiteX7" fmla="*/ 0 w 1130722"/>
              <a:gd name="connsiteY7" fmla="*/ 140040 h 185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0722" h="185484">
                <a:moveTo>
                  <a:pt x="0" y="140040"/>
                </a:moveTo>
                <a:lnTo>
                  <a:pt x="1037980" y="46371"/>
                </a:lnTo>
                <a:lnTo>
                  <a:pt x="1037980" y="0"/>
                </a:lnTo>
                <a:lnTo>
                  <a:pt x="1130722" y="92742"/>
                </a:lnTo>
                <a:lnTo>
                  <a:pt x="1037980" y="185484"/>
                </a:lnTo>
                <a:lnTo>
                  <a:pt x="1037980" y="139113"/>
                </a:lnTo>
                <a:lnTo>
                  <a:pt x="520" y="139113"/>
                </a:lnTo>
                <a:lnTo>
                  <a:pt x="0" y="1400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74580" y="3987611"/>
            <a:ext cx="123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Win! +10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397112" y="4307962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94874" y="4307962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89553" y="4307961"/>
            <a:ext cx="1982494" cy="197925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397112" y="4307961"/>
            <a:ext cx="1982494" cy="1979257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77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3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5" grpId="2" animBg="1"/>
      <p:bldP spid="35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422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7" baseType="lpstr">
      <vt:lpstr>Calibri</vt:lpstr>
      <vt:lpstr>Calibri Light</vt:lpstr>
      <vt:lpstr>Consolas</vt:lpstr>
      <vt:lpstr>Arial</vt:lpstr>
      <vt:lpstr>Office Theme</vt:lpstr>
      <vt:lpstr>Connect4</vt:lpstr>
      <vt:lpstr>What is my project?</vt:lpstr>
      <vt:lpstr>Screen designs</vt:lpstr>
      <vt:lpstr>Technologies</vt:lpstr>
      <vt:lpstr>PowerPoint Presentation</vt:lpstr>
      <vt:lpstr>Technologies</vt:lpstr>
      <vt:lpstr>PowerPoint Presentation</vt:lpstr>
      <vt:lpstr>Minimax Algorithm</vt:lpstr>
      <vt:lpstr>Minimax Algorithm</vt:lpstr>
      <vt:lpstr>Prototype demo</vt:lpstr>
      <vt:lpstr>Any questions?</vt:lpstr>
      <vt:lpstr>Custom Show 1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connect4</dc:title>
  <dc:creator>Microsoft Office User</dc:creator>
  <cp:lastModifiedBy>Microsoft Office User</cp:lastModifiedBy>
  <cp:revision>37</cp:revision>
  <dcterms:created xsi:type="dcterms:W3CDTF">2018-02-12T19:54:17Z</dcterms:created>
  <dcterms:modified xsi:type="dcterms:W3CDTF">2018-02-14T19:15:02Z</dcterms:modified>
</cp:coreProperties>
</file>