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C1556-7AD0-46FB-B7ED-792DA5441C5A}" v="1462" dt="2020-04-27T17:17:39.956"/>
    <p1510:client id="{AC69C7D9-CDEE-46B2-812B-51AA29A619D5}" v="101" dt="2020-04-27T15:22:2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58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SNAKES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LADDERS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WIZARDS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/>
            </a:rPr>
            <a:t>SNAKES</a:t>
          </a:r>
          <a:endParaRPr lang="en-US" sz="35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/>
            </a:rPr>
            <a:t>LADDERS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/>
            </a:rPr>
            <a:t>WIZARDS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E41F215-A24D-4778-A2F1-3A1D77095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E39CD0-B40F-4985-A520-E2EF31378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218" y="1656292"/>
            <a:ext cx="3150659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MAGIC SNAKES AND LADDERS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8" y="3742162"/>
            <a:ext cx="3150659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 and the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drunk wizards</a:t>
            </a: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E83C82-B5DD-4E41-8ECC-99102E6C6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D0FB30-9ADE-4A54-95F4-B861A616E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72" y="799041"/>
            <a:ext cx="2108172" cy="248751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4999EF5-DA63-41E9-B393-9D788E77C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30" r="-1" b="-1"/>
          <a:stretch/>
        </p:blipFill>
        <p:spPr>
          <a:xfrm>
            <a:off x="8223232" y="1263208"/>
            <a:ext cx="3372551" cy="1559185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DDE9C1F-CF8F-4D0E-859B-F6647422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B9D6EBC-7859-4C3E-B8B3-82AE5DE53B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8" r="3" b="3"/>
          <a:stretch/>
        </p:blipFill>
        <p:spPr>
          <a:xfrm>
            <a:off x="4761491" y="3742160"/>
            <a:ext cx="2657934" cy="248753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7B322C8-B08B-4D45-8355-8F6746140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9C2984-CD46-440E-BA63-C057E457D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232" y="3839013"/>
            <a:ext cx="3372551" cy="22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WALKTHROUGH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2146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2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786660-DE24-4456-9772-3B012C631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0863" y="221110"/>
            <a:ext cx="2399371" cy="2828805"/>
          </a:xfrm>
          <a:prstGeom prst="rect">
            <a:avLst/>
          </a:prstGeom>
        </p:spPr>
      </p:pic>
      <p:pic>
        <p:nvPicPr>
          <p:cNvPr id="84" name="Picture 8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C55809C-134D-47C4-A162-312E585177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672" y="2752376"/>
            <a:ext cx="3008970" cy="2050198"/>
          </a:xfrm>
          <a:prstGeom prst="rect">
            <a:avLst/>
          </a:prstGeom>
        </p:spPr>
      </p:pic>
      <p:pic>
        <p:nvPicPr>
          <p:cNvPr id="86" name="Picture 8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D5056A5-16E1-4D74-A988-C1ACBEC7B7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9034" y="4683512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2F91D25D-F298-4CEB-9B2D-8B7C0515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1" y="62570"/>
            <a:ext cx="7082883" cy="6704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C5517B-7A1E-4E06-80D8-2E18276A9BE8}"/>
              </a:ext>
            </a:extLst>
          </p:cNvPr>
          <p:cNvSpPr txBox="1"/>
          <p:nvPr/>
        </p:nvSpPr>
        <p:spPr>
          <a:xfrm>
            <a:off x="8032595" y="663499"/>
            <a:ext cx="30684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was meant to be a main menu, and a few more features to the app.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99E68-7086-4F08-BEF1-79D894A06758}"/>
              </a:ext>
            </a:extLst>
          </p:cNvPr>
          <p:cNvSpPr txBox="1"/>
          <p:nvPr/>
        </p:nvSpPr>
        <p:spPr>
          <a:xfrm>
            <a:off x="7986132" y="1713570"/>
            <a:ext cx="3533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core features made it!   :)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D6FC6-D831-451C-82D7-16EC01DC57B7}"/>
              </a:ext>
            </a:extLst>
          </p:cNvPr>
          <p:cNvSpPr txBox="1"/>
          <p:nvPr/>
        </p:nvSpPr>
        <p:spPr>
          <a:xfrm>
            <a:off x="8036080" y="2414007"/>
            <a:ext cx="28361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player would take their turn...  and roll the dice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9EF54-EB44-4994-9ABF-5984B37A3A9B}"/>
              </a:ext>
            </a:extLst>
          </p:cNvPr>
          <p:cNvSpPr txBox="1"/>
          <p:nvPr/>
        </p:nvSpPr>
        <p:spPr>
          <a:xfrm>
            <a:off x="7677149" y="3430394"/>
            <a:ext cx="421144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If a player landed on snake they would have to go backwards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If a player landed on a ladder they would move forwards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If a player landed on a wizard... anything could happen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 first player to the end Wins..!!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DEC9-8BFA-474B-9D97-B6D4562B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ThE</a:t>
            </a:r>
            <a:r>
              <a:rPr lang="en-US" dirty="0"/>
              <a:t> final product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FCA980-B130-4D47-81C8-106E3C26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5400000">
            <a:off x="9532082" y="229033"/>
            <a:ext cx="719955" cy="3929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42FEC-1374-405A-8426-F6AA2EDB678F}"/>
              </a:ext>
            </a:extLst>
          </p:cNvPr>
          <p:cNvSpPr txBox="1"/>
          <p:nvPr/>
        </p:nvSpPr>
        <p:spPr>
          <a:xfrm>
            <a:off x="9129131" y="1509133"/>
            <a:ext cx="15165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*the real snake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892004F-5361-4290-8494-4C526271B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025" t="-2624" r="7716" b="2332"/>
          <a:stretch/>
        </p:blipFill>
        <p:spPr>
          <a:xfrm>
            <a:off x="-433039" y="2242960"/>
            <a:ext cx="6051434" cy="31991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31FE47A-90DB-4F65-BD79-2454EDEA2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1" t="-734" r="3663" b="978"/>
          <a:stretch/>
        </p:blipFill>
        <p:spPr>
          <a:xfrm>
            <a:off x="5704993" y="3111534"/>
            <a:ext cx="6446838" cy="37843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B6C07D-ECE6-48F3-BE51-EE30369ABF36}"/>
              </a:ext>
            </a:extLst>
          </p:cNvPr>
          <p:cNvCxnSpPr/>
          <p:nvPr/>
        </p:nvCxnSpPr>
        <p:spPr>
          <a:xfrm flipV="1">
            <a:off x="4012581" y="6172200"/>
            <a:ext cx="2187497" cy="3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BAB42-5621-4F2A-8ED5-93B089798369}"/>
              </a:ext>
            </a:extLst>
          </p:cNvPr>
          <p:cNvSpPr txBox="1"/>
          <p:nvPr/>
        </p:nvSpPr>
        <p:spPr>
          <a:xfrm>
            <a:off x="2209567" y="6279763"/>
            <a:ext cx="1860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WIZARD ALERT!</a:t>
            </a:r>
          </a:p>
        </p:txBody>
      </p:sp>
    </p:spTree>
    <p:extLst>
      <p:ext uri="{BB962C8B-B14F-4D97-AF65-F5344CB8AC3E}">
        <p14:creationId xmlns:p14="http://schemas.microsoft.com/office/powerpoint/2010/main" val="182627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D5D40A5-C66C-46A7-810C-D713A1C4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" y="800768"/>
            <a:ext cx="4843346" cy="3016929"/>
          </a:xfrm>
          <a:prstGeom prst="rect">
            <a:avLst/>
          </a:prstGeom>
        </p:spPr>
      </p:pic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EE49978-AB04-45AE-8B81-32143A1F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79" y="429533"/>
            <a:ext cx="5902711" cy="270932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44029DC-7B74-42D0-A4E5-ECF2F6B23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009" y="3655045"/>
            <a:ext cx="4573858" cy="28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91222-53C2-43E5-AFB6-243266574476}"/>
              </a:ext>
            </a:extLst>
          </p:cNvPr>
          <p:cNvSpPr txBox="1"/>
          <p:nvPr/>
        </p:nvSpPr>
        <p:spPr>
          <a:xfrm>
            <a:off x="2168912" y="93298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Original Idea: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F253CC1-2460-469D-A27C-0226E824D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1" r="-203" b="536"/>
          <a:stretch/>
        </p:blipFill>
        <p:spPr>
          <a:xfrm>
            <a:off x="5504985" y="1334750"/>
            <a:ext cx="4592449" cy="49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8371D-53F7-4270-8373-BBCAA95882C2}"/>
              </a:ext>
            </a:extLst>
          </p:cNvPr>
          <p:cNvSpPr txBox="1"/>
          <p:nvPr/>
        </p:nvSpPr>
        <p:spPr>
          <a:xfrm>
            <a:off x="5964974" y="1090749"/>
            <a:ext cx="43104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Command line arguments etc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3738F-25B9-43D2-A88D-DCED3CA21FA6}"/>
              </a:ext>
            </a:extLst>
          </p:cNvPr>
          <p:cNvSpPr txBox="1"/>
          <p:nvPr/>
        </p:nvSpPr>
        <p:spPr>
          <a:xfrm>
            <a:off x="5967191" y="2503344"/>
            <a:ext cx="393815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Normal game:  app.rb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B3F16-8CC1-4BC2-994A-CE0D6624199C}"/>
              </a:ext>
            </a:extLst>
          </p:cNvPr>
          <p:cNvSpPr txBox="1"/>
          <p:nvPr/>
        </p:nvSpPr>
        <p:spPr>
          <a:xfrm>
            <a:off x="5967190" y="3308639"/>
            <a:ext cx="434512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Fast game:  appfastversion.rb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DA529-51C4-48EB-915E-587C8D2A66FC}"/>
              </a:ext>
            </a:extLst>
          </p:cNvPr>
          <p:cNvSpPr txBox="1"/>
          <p:nvPr/>
        </p:nvSpPr>
        <p:spPr>
          <a:xfrm>
            <a:off x="5967191" y="4109712"/>
            <a:ext cx="545349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Single player games for testing:  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app_player 1 or 2.rb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6" descr="Screen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78FC1F01-01C0-49C2-9120-D4409A7A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04" y="1715218"/>
            <a:ext cx="3202955" cy="350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06DDC-7863-4D8C-90C9-11A9A4EF910E}"/>
              </a:ext>
            </a:extLst>
          </p:cNvPr>
          <p:cNvSpPr txBox="1"/>
          <p:nvPr/>
        </p:nvSpPr>
        <p:spPr>
          <a:xfrm>
            <a:off x="1852961" y="12582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7026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AB0E6-857F-4259-8EFF-4AB4FB7994A0}"/>
              </a:ext>
            </a:extLst>
          </p:cNvPr>
          <p:cNvSpPr txBox="1"/>
          <p:nvPr/>
        </p:nvSpPr>
        <p:spPr>
          <a:xfrm>
            <a:off x="2549912" y="2494156"/>
            <a:ext cx="6785516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Rockwell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27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MAGIC SNAKES AND LADDERS</vt:lpstr>
      <vt:lpstr>WALKTHROUGH</vt:lpstr>
      <vt:lpstr>PowerPoint Presentation</vt:lpstr>
      <vt:lpstr>ThE final product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471</cp:revision>
  <dcterms:created xsi:type="dcterms:W3CDTF">2020-04-27T15:19:52Z</dcterms:created>
  <dcterms:modified xsi:type="dcterms:W3CDTF">2020-04-27T17:17:43Z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