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8" r:id="rId4"/>
    <p:sldId id="263" r:id="rId5"/>
    <p:sldId id="264" r:id="rId6"/>
    <p:sldId id="265" r:id="rId7"/>
    <p:sldId id="261" r:id="rId8"/>
    <p:sldId id="267" r:id="rId9"/>
    <p:sldId id="262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 Rounds" initials="BR" lastIdx="2" clrIdx="0">
    <p:extLst>
      <p:ext uri="{19B8F6BF-5375-455C-9EA6-DF929625EA0E}">
        <p15:presenceInfo xmlns:p15="http://schemas.microsoft.com/office/powerpoint/2012/main" userId="4b539d048a6a9f2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4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n\Documents\DAT-NYC-30\project\FX_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152278028355976E-2"/>
          <c:y val="9.8129179278924811E-2"/>
          <c:w val="0.84932304326335073"/>
          <c:h val="0.84542900314543379"/>
        </c:manualLayout>
      </c:layout>
      <c:lineChart>
        <c:grouping val="standard"/>
        <c:varyColors val="0"/>
        <c:ser>
          <c:idx val="0"/>
          <c:order val="0"/>
          <c:tx>
            <c:strRef>
              <c:f>Data_Norm!$B$1</c:f>
              <c:strCache>
                <c:ptCount val="1"/>
                <c:pt idx="0">
                  <c:v>USDJPY Curncy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Data_Norm!$A$2:$A$2631</c:f>
              <c:numCache>
                <c:formatCode>m/d/yyyy</c:formatCode>
                <c:ptCount val="2630"/>
                <c:pt idx="0">
                  <c:v>38733</c:v>
                </c:pt>
                <c:pt idx="1">
                  <c:v>38734</c:v>
                </c:pt>
                <c:pt idx="2">
                  <c:v>38735</c:v>
                </c:pt>
                <c:pt idx="3">
                  <c:v>38736</c:v>
                </c:pt>
                <c:pt idx="4">
                  <c:v>38737</c:v>
                </c:pt>
                <c:pt idx="5">
                  <c:v>38740</c:v>
                </c:pt>
                <c:pt idx="6">
                  <c:v>38741</c:v>
                </c:pt>
                <c:pt idx="7">
                  <c:v>38742</c:v>
                </c:pt>
                <c:pt idx="8">
                  <c:v>38743</c:v>
                </c:pt>
                <c:pt idx="9">
                  <c:v>38744</c:v>
                </c:pt>
                <c:pt idx="10">
                  <c:v>38747</c:v>
                </c:pt>
                <c:pt idx="11">
                  <c:v>38748</c:v>
                </c:pt>
                <c:pt idx="12">
                  <c:v>38749</c:v>
                </c:pt>
                <c:pt idx="13">
                  <c:v>38750</c:v>
                </c:pt>
                <c:pt idx="14">
                  <c:v>38751</c:v>
                </c:pt>
                <c:pt idx="15">
                  <c:v>38754</c:v>
                </c:pt>
                <c:pt idx="16">
                  <c:v>38755</c:v>
                </c:pt>
                <c:pt idx="17">
                  <c:v>38756</c:v>
                </c:pt>
                <c:pt idx="18">
                  <c:v>38757</c:v>
                </c:pt>
                <c:pt idx="19">
                  <c:v>38758</c:v>
                </c:pt>
                <c:pt idx="20">
                  <c:v>38761</c:v>
                </c:pt>
                <c:pt idx="21">
                  <c:v>38762</c:v>
                </c:pt>
                <c:pt idx="22">
                  <c:v>38763</c:v>
                </c:pt>
                <c:pt idx="23">
                  <c:v>38764</c:v>
                </c:pt>
                <c:pt idx="24">
                  <c:v>38765</c:v>
                </c:pt>
                <c:pt idx="25">
                  <c:v>38768</c:v>
                </c:pt>
                <c:pt idx="26">
                  <c:v>38769</c:v>
                </c:pt>
                <c:pt idx="27">
                  <c:v>38770</c:v>
                </c:pt>
                <c:pt idx="28">
                  <c:v>38771</c:v>
                </c:pt>
                <c:pt idx="29">
                  <c:v>38772</c:v>
                </c:pt>
                <c:pt idx="30">
                  <c:v>38775</c:v>
                </c:pt>
                <c:pt idx="31">
                  <c:v>38776</c:v>
                </c:pt>
                <c:pt idx="32">
                  <c:v>38777</c:v>
                </c:pt>
                <c:pt idx="33">
                  <c:v>38778</c:v>
                </c:pt>
                <c:pt idx="34">
                  <c:v>38779</c:v>
                </c:pt>
                <c:pt idx="35">
                  <c:v>38782</c:v>
                </c:pt>
                <c:pt idx="36">
                  <c:v>38783</c:v>
                </c:pt>
                <c:pt idx="37">
                  <c:v>38784</c:v>
                </c:pt>
                <c:pt idx="38">
                  <c:v>38785</c:v>
                </c:pt>
                <c:pt idx="39">
                  <c:v>38786</c:v>
                </c:pt>
                <c:pt idx="40">
                  <c:v>38789</c:v>
                </c:pt>
                <c:pt idx="41">
                  <c:v>38790</c:v>
                </c:pt>
                <c:pt idx="42">
                  <c:v>38791</c:v>
                </c:pt>
                <c:pt idx="43">
                  <c:v>38792</c:v>
                </c:pt>
                <c:pt idx="44">
                  <c:v>38793</c:v>
                </c:pt>
                <c:pt idx="45">
                  <c:v>38796</c:v>
                </c:pt>
                <c:pt idx="46">
                  <c:v>38797</c:v>
                </c:pt>
                <c:pt idx="47">
                  <c:v>38798</c:v>
                </c:pt>
                <c:pt idx="48">
                  <c:v>38799</c:v>
                </c:pt>
                <c:pt idx="49">
                  <c:v>38800</c:v>
                </c:pt>
                <c:pt idx="50">
                  <c:v>38803</c:v>
                </c:pt>
                <c:pt idx="51">
                  <c:v>38804</c:v>
                </c:pt>
                <c:pt idx="52">
                  <c:v>38805</c:v>
                </c:pt>
                <c:pt idx="53">
                  <c:v>38806</c:v>
                </c:pt>
                <c:pt idx="54">
                  <c:v>38807</c:v>
                </c:pt>
                <c:pt idx="55">
                  <c:v>38810</c:v>
                </c:pt>
                <c:pt idx="56">
                  <c:v>38811</c:v>
                </c:pt>
                <c:pt idx="57">
                  <c:v>38812</c:v>
                </c:pt>
                <c:pt idx="58">
                  <c:v>38813</c:v>
                </c:pt>
                <c:pt idx="59">
                  <c:v>38814</c:v>
                </c:pt>
                <c:pt idx="60">
                  <c:v>38817</c:v>
                </c:pt>
                <c:pt idx="61">
                  <c:v>38818</c:v>
                </c:pt>
                <c:pt idx="62">
                  <c:v>38819</c:v>
                </c:pt>
                <c:pt idx="63">
                  <c:v>38820</c:v>
                </c:pt>
                <c:pt idx="64">
                  <c:v>38821</c:v>
                </c:pt>
                <c:pt idx="65">
                  <c:v>38824</c:v>
                </c:pt>
                <c:pt idx="66">
                  <c:v>38825</c:v>
                </c:pt>
                <c:pt idx="67">
                  <c:v>38826</c:v>
                </c:pt>
                <c:pt idx="68">
                  <c:v>38827</c:v>
                </c:pt>
                <c:pt idx="69">
                  <c:v>38828</c:v>
                </c:pt>
                <c:pt idx="70">
                  <c:v>38831</c:v>
                </c:pt>
                <c:pt idx="71">
                  <c:v>38832</c:v>
                </c:pt>
                <c:pt idx="72">
                  <c:v>38833</c:v>
                </c:pt>
                <c:pt idx="73">
                  <c:v>38834</c:v>
                </c:pt>
                <c:pt idx="74">
                  <c:v>38835</c:v>
                </c:pt>
                <c:pt idx="75">
                  <c:v>38838</c:v>
                </c:pt>
                <c:pt idx="76">
                  <c:v>38839</c:v>
                </c:pt>
                <c:pt idx="77">
                  <c:v>38840</c:v>
                </c:pt>
                <c:pt idx="78">
                  <c:v>38841</c:v>
                </c:pt>
                <c:pt idx="79">
                  <c:v>38842</c:v>
                </c:pt>
                <c:pt idx="80">
                  <c:v>38845</c:v>
                </c:pt>
                <c:pt idx="81">
                  <c:v>38846</c:v>
                </c:pt>
                <c:pt idx="82">
                  <c:v>38847</c:v>
                </c:pt>
                <c:pt idx="83">
                  <c:v>38848</c:v>
                </c:pt>
                <c:pt idx="84">
                  <c:v>38849</c:v>
                </c:pt>
                <c:pt idx="85">
                  <c:v>38852</c:v>
                </c:pt>
                <c:pt idx="86">
                  <c:v>38853</c:v>
                </c:pt>
                <c:pt idx="87">
                  <c:v>38854</c:v>
                </c:pt>
                <c:pt idx="88">
                  <c:v>38855</c:v>
                </c:pt>
                <c:pt idx="89">
                  <c:v>38856</c:v>
                </c:pt>
                <c:pt idx="90">
                  <c:v>38859</c:v>
                </c:pt>
                <c:pt idx="91">
                  <c:v>38860</c:v>
                </c:pt>
                <c:pt idx="92">
                  <c:v>38861</c:v>
                </c:pt>
                <c:pt idx="93">
                  <c:v>38862</c:v>
                </c:pt>
                <c:pt idx="94">
                  <c:v>38863</c:v>
                </c:pt>
                <c:pt idx="95">
                  <c:v>38866</c:v>
                </c:pt>
                <c:pt idx="96">
                  <c:v>38867</c:v>
                </c:pt>
                <c:pt idx="97">
                  <c:v>38868</c:v>
                </c:pt>
                <c:pt idx="98">
                  <c:v>38869</c:v>
                </c:pt>
                <c:pt idx="99">
                  <c:v>38870</c:v>
                </c:pt>
                <c:pt idx="100">
                  <c:v>38873</c:v>
                </c:pt>
                <c:pt idx="101">
                  <c:v>38874</c:v>
                </c:pt>
                <c:pt idx="102">
                  <c:v>38875</c:v>
                </c:pt>
                <c:pt idx="103">
                  <c:v>38876</c:v>
                </c:pt>
                <c:pt idx="104">
                  <c:v>38877</c:v>
                </c:pt>
                <c:pt idx="105">
                  <c:v>38880</c:v>
                </c:pt>
                <c:pt idx="106">
                  <c:v>38881</c:v>
                </c:pt>
                <c:pt idx="107">
                  <c:v>38882</c:v>
                </c:pt>
                <c:pt idx="108">
                  <c:v>38883</c:v>
                </c:pt>
                <c:pt idx="109">
                  <c:v>38884</c:v>
                </c:pt>
                <c:pt idx="110">
                  <c:v>38887</c:v>
                </c:pt>
                <c:pt idx="111">
                  <c:v>38888</c:v>
                </c:pt>
                <c:pt idx="112">
                  <c:v>38889</c:v>
                </c:pt>
                <c:pt idx="113">
                  <c:v>38890</c:v>
                </c:pt>
                <c:pt idx="114">
                  <c:v>38891</c:v>
                </c:pt>
                <c:pt idx="115">
                  <c:v>38894</c:v>
                </c:pt>
                <c:pt idx="116">
                  <c:v>38895</c:v>
                </c:pt>
                <c:pt idx="117">
                  <c:v>38896</c:v>
                </c:pt>
                <c:pt idx="118">
                  <c:v>38897</c:v>
                </c:pt>
                <c:pt idx="119">
                  <c:v>38898</c:v>
                </c:pt>
                <c:pt idx="120">
                  <c:v>38901</c:v>
                </c:pt>
                <c:pt idx="121">
                  <c:v>38902</c:v>
                </c:pt>
                <c:pt idx="122">
                  <c:v>38903</c:v>
                </c:pt>
                <c:pt idx="123">
                  <c:v>38904</c:v>
                </c:pt>
                <c:pt idx="124">
                  <c:v>38905</c:v>
                </c:pt>
                <c:pt idx="125">
                  <c:v>38908</c:v>
                </c:pt>
                <c:pt idx="126">
                  <c:v>38909</c:v>
                </c:pt>
                <c:pt idx="127">
                  <c:v>38910</c:v>
                </c:pt>
                <c:pt idx="128">
                  <c:v>38911</c:v>
                </c:pt>
                <c:pt idx="129">
                  <c:v>38912</c:v>
                </c:pt>
                <c:pt idx="130">
                  <c:v>38915</c:v>
                </c:pt>
                <c:pt idx="131">
                  <c:v>38916</c:v>
                </c:pt>
                <c:pt idx="132">
                  <c:v>38917</c:v>
                </c:pt>
                <c:pt idx="133">
                  <c:v>38918</c:v>
                </c:pt>
                <c:pt idx="134">
                  <c:v>38919</c:v>
                </c:pt>
                <c:pt idx="135">
                  <c:v>38922</c:v>
                </c:pt>
                <c:pt idx="136">
                  <c:v>38923</c:v>
                </c:pt>
                <c:pt idx="137">
                  <c:v>38924</c:v>
                </c:pt>
                <c:pt idx="138">
                  <c:v>38925</c:v>
                </c:pt>
                <c:pt idx="139">
                  <c:v>38926</c:v>
                </c:pt>
                <c:pt idx="140">
                  <c:v>38929</c:v>
                </c:pt>
                <c:pt idx="141">
                  <c:v>38930</c:v>
                </c:pt>
                <c:pt idx="142">
                  <c:v>38931</c:v>
                </c:pt>
                <c:pt idx="143">
                  <c:v>38932</c:v>
                </c:pt>
                <c:pt idx="144">
                  <c:v>38933</c:v>
                </c:pt>
                <c:pt idx="145">
                  <c:v>38936</c:v>
                </c:pt>
                <c:pt idx="146">
                  <c:v>38937</c:v>
                </c:pt>
                <c:pt idx="147">
                  <c:v>38938</c:v>
                </c:pt>
                <c:pt idx="148">
                  <c:v>38939</c:v>
                </c:pt>
                <c:pt idx="149">
                  <c:v>38940</c:v>
                </c:pt>
                <c:pt idx="150">
                  <c:v>38943</c:v>
                </c:pt>
                <c:pt idx="151">
                  <c:v>38944</c:v>
                </c:pt>
                <c:pt idx="152">
                  <c:v>38945</c:v>
                </c:pt>
                <c:pt idx="153">
                  <c:v>38946</c:v>
                </c:pt>
                <c:pt idx="154">
                  <c:v>38947</c:v>
                </c:pt>
                <c:pt idx="155">
                  <c:v>38950</c:v>
                </c:pt>
                <c:pt idx="156">
                  <c:v>38951</c:v>
                </c:pt>
                <c:pt idx="157">
                  <c:v>38952</c:v>
                </c:pt>
                <c:pt idx="158">
                  <c:v>38953</c:v>
                </c:pt>
                <c:pt idx="159">
                  <c:v>38954</c:v>
                </c:pt>
                <c:pt idx="160">
                  <c:v>38957</c:v>
                </c:pt>
                <c:pt idx="161">
                  <c:v>38958</c:v>
                </c:pt>
                <c:pt idx="162">
                  <c:v>38959</c:v>
                </c:pt>
                <c:pt idx="163">
                  <c:v>38960</c:v>
                </c:pt>
                <c:pt idx="164">
                  <c:v>38961</c:v>
                </c:pt>
                <c:pt idx="165">
                  <c:v>38964</c:v>
                </c:pt>
                <c:pt idx="166">
                  <c:v>38965</c:v>
                </c:pt>
                <c:pt idx="167">
                  <c:v>38966</c:v>
                </c:pt>
                <c:pt idx="168">
                  <c:v>38967</c:v>
                </c:pt>
                <c:pt idx="169">
                  <c:v>38968</c:v>
                </c:pt>
                <c:pt idx="170">
                  <c:v>38971</c:v>
                </c:pt>
                <c:pt idx="171">
                  <c:v>38972</c:v>
                </c:pt>
                <c:pt idx="172">
                  <c:v>38973</c:v>
                </c:pt>
                <c:pt idx="173">
                  <c:v>38974</c:v>
                </c:pt>
                <c:pt idx="174">
                  <c:v>38975</c:v>
                </c:pt>
                <c:pt idx="175">
                  <c:v>38978</c:v>
                </c:pt>
                <c:pt idx="176">
                  <c:v>38979</c:v>
                </c:pt>
                <c:pt idx="177">
                  <c:v>38980</c:v>
                </c:pt>
                <c:pt idx="178">
                  <c:v>38981</c:v>
                </c:pt>
                <c:pt idx="179">
                  <c:v>38982</c:v>
                </c:pt>
                <c:pt idx="180">
                  <c:v>38985</c:v>
                </c:pt>
                <c:pt idx="181">
                  <c:v>38986</c:v>
                </c:pt>
                <c:pt idx="182">
                  <c:v>38987</c:v>
                </c:pt>
                <c:pt idx="183">
                  <c:v>38988</c:v>
                </c:pt>
                <c:pt idx="184">
                  <c:v>38989</c:v>
                </c:pt>
                <c:pt idx="185">
                  <c:v>38992</c:v>
                </c:pt>
                <c:pt idx="186">
                  <c:v>38993</c:v>
                </c:pt>
                <c:pt idx="187">
                  <c:v>38994</c:v>
                </c:pt>
                <c:pt idx="188">
                  <c:v>38995</c:v>
                </c:pt>
                <c:pt idx="189">
                  <c:v>38996</c:v>
                </c:pt>
                <c:pt idx="190">
                  <c:v>38999</c:v>
                </c:pt>
                <c:pt idx="191">
                  <c:v>39000</c:v>
                </c:pt>
                <c:pt idx="192">
                  <c:v>39001</c:v>
                </c:pt>
                <c:pt idx="193">
                  <c:v>39002</c:v>
                </c:pt>
                <c:pt idx="194">
                  <c:v>39003</c:v>
                </c:pt>
                <c:pt idx="195">
                  <c:v>39006</c:v>
                </c:pt>
                <c:pt idx="196">
                  <c:v>39007</c:v>
                </c:pt>
                <c:pt idx="197">
                  <c:v>39008</c:v>
                </c:pt>
                <c:pt idx="198">
                  <c:v>39009</c:v>
                </c:pt>
                <c:pt idx="199">
                  <c:v>39010</c:v>
                </c:pt>
                <c:pt idx="200">
                  <c:v>39013</c:v>
                </c:pt>
                <c:pt idx="201">
                  <c:v>39014</c:v>
                </c:pt>
                <c:pt idx="202">
                  <c:v>39015</c:v>
                </c:pt>
                <c:pt idx="203">
                  <c:v>39016</c:v>
                </c:pt>
                <c:pt idx="204">
                  <c:v>39017</c:v>
                </c:pt>
                <c:pt idx="205">
                  <c:v>39020</c:v>
                </c:pt>
                <c:pt idx="206">
                  <c:v>39021</c:v>
                </c:pt>
                <c:pt idx="207">
                  <c:v>39022</c:v>
                </c:pt>
                <c:pt idx="208">
                  <c:v>39023</c:v>
                </c:pt>
                <c:pt idx="209">
                  <c:v>39024</c:v>
                </c:pt>
                <c:pt idx="210">
                  <c:v>39027</c:v>
                </c:pt>
                <c:pt idx="211">
                  <c:v>39028</c:v>
                </c:pt>
                <c:pt idx="212">
                  <c:v>39029</c:v>
                </c:pt>
                <c:pt idx="213">
                  <c:v>39030</c:v>
                </c:pt>
                <c:pt idx="214">
                  <c:v>39031</c:v>
                </c:pt>
                <c:pt idx="215">
                  <c:v>39034</c:v>
                </c:pt>
                <c:pt idx="216">
                  <c:v>39035</c:v>
                </c:pt>
                <c:pt idx="217">
                  <c:v>39036</c:v>
                </c:pt>
                <c:pt idx="218">
                  <c:v>39037</c:v>
                </c:pt>
                <c:pt idx="219">
                  <c:v>39038</c:v>
                </c:pt>
                <c:pt idx="220">
                  <c:v>39041</c:v>
                </c:pt>
                <c:pt idx="221">
                  <c:v>39042</c:v>
                </c:pt>
                <c:pt idx="222">
                  <c:v>39043</c:v>
                </c:pt>
                <c:pt idx="223">
                  <c:v>39044</c:v>
                </c:pt>
                <c:pt idx="224">
                  <c:v>39045</c:v>
                </c:pt>
                <c:pt idx="225">
                  <c:v>39048</c:v>
                </c:pt>
                <c:pt idx="226">
                  <c:v>39049</c:v>
                </c:pt>
                <c:pt idx="227">
                  <c:v>39050</c:v>
                </c:pt>
                <c:pt idx="228">
                  <c:v>39051</c:v>
                </c:pt>
                <c:pt idx="229">
                  <c:v>39052</c:v>
                </c:pt>
                <c:pt idx="230">
                  <c:v>39055</c:v>
                </c:pt>
                <c:pt idx="231">
                  <c:v>39056</c:v>
                </c:pt>
                <c:pt idx="232">
                  <c:v>39057</c:v>
                </c:pt>
                <c:pt idx="233">
                  <c:v>39058</c:v>
                </c:pt>
                <c:pt idx="234">
                  <c:v>39059</c:v>
                </c:pt>
                <c:pt idx="235">
                  <c:v>39062</c:v>
                </c:pt>
                <c:pt idx="236">
                  <c:v>39063</c:v>
                </c:pt>
                <c:pt idx="237">
                  <c:v>39064</c:v>
                </c:pt>
                <c:pt idx="238">
                  <c:v>39065</c:v>
                </c:pt>
                <c:pt idx="239">
                  <c:v>39066</c:v>
                </c:pt>
                <c:pt idx="240">
                  <c:v>39069</c:v>
                </c:pt>
                <c:pt idx="241">
                  <c:v>39070</c:v>
                </c:pt>
                <c:pt idx="242">
                  <c:v>39071</c:v>
                </c:pt>
                <c:pt idx="243">
                  <c:v>39072</c:v>
                </c:pt>
                <c:pt idx="244">
                  <c:v>39073</c:v>
                </c:pt>
                <c:pt idx="245">
                  <c:v>39076</c:v>
                </c:pt>
                <c:pt idx="246">
                  <c:v>39077</c:v>
                </c:pt>
                <c:pt idx="247">
                  <c:v>39078</c:v>
                </c:pt>
                <c:pt idx="248">
                  <c:v>39079</c:v>
                </c:pt>
                <c:pt idx="249">
                  <c:v>39080</c:v>
                </c:pt>
                <c:pt idx="250">
                  <c:v>39083</c:v>
                </c:pt>
                <c:pt idx="251">
                  <c:v>39084</c:v>
                </c:pt>
                <c:pt idx="252">
                  <c:v>39085</c:v>
                </c:pt>
                <c:pt idx="253">
                  <c:v>39086</c:v>
                </c:pt>
                <c:pt idx="254">
                  <c:v>39087</c:v>
                </c:pt>
                <c:pt idx="255">
                  <c:v>39090</c:v>
                </c:pt>
                <c:pt idx="256">
                  <c:v>39091</c:v>
                </c:pt>
                <c:pt idx="257">
                  <c:v>39092</c:v>
                </c:pt>
                <c:pt idx="258">
                  <c:v>39093</c:v>
                </c:pt>
                <c:pt idx="259">
                  <c:v>39094</c:v>
                </c:pt>
                <c:pt idx="260">
                  <c:v>39097</c:v>
                </c:pt>
                <c:pt idx="261">
                  <c:v>39098</c:v>
                </c:pt>
                <c:pt idx="262">
                  <c:v>39099</c:v>
                </c:pt>
                <c:pt idx="263">
                  <c:v>39100</c:v>
                </c:pt>
                <c:pt idx="264">
                  <c:v>39101</c:v>
                </c:pt>
                <c:pt idx="265">
                  <c:v>39104</c:v>
                </c:pt>
                <c:pt idx="266">
                  <c:v>39105</c:v>
                </c:pt>
                <c:pt idx="267">
                  <c:v>39106</c:v>
                </c:pt>
                <c:pt idx="268">
                  <c:v>39107</c:v>
                </c:pt>
                <c:pt idx="269">
                  <c:v>39108</c:v>
                </c:pt>
                <c:pt idx="270">
                  <c:v>39111</c:v>
                </c:pt>
                <c:pt idx="271">
                  <c:v>39112</c:v>
                </c:pt>
                <c:pt idx="272">
                  <c:v>39113</c:v>
                </c:pt>
                <c:pt idx="273">
                  <c:v>39114</c:v>
                </c:pt>
                <c:pt idx="274">
                  <c:v>39115</c:v>
                </c:pt>
                <c:pt idx="275">
                  <c:v>39118</c:v>
                </c:pt>
                <c:pt idx="276">
                  <c:v>39119</c:v>
                </c:pt>
                <c:pt idx="277">
                  <c:v>39120</c:v>
                </c:pt>
                <c:pt idx="278">
                  <c:v>39121</c:v>
                </c:pt>
                <c:pt idx="279">
                  <c:v>39122</c:v>
                </c:pt>
                <c:pt idx="280">
                  <c:v>39125</c:v>
                </c:pt>
                <c:pt idx="281">
                  <c:v>39126</c:v>
                </c:pt>
                <c:pt idx="282">
                  <c:v>39127</c:v>
                </c:pt>
                <c:pt idx="283">
                  <c:v>39128</c:v>
                </c:pt>
                <c:pt idx="284">
                  <c:v>39129</c:v>
                </c:pt>
                <c:pt idx="285">
                  <c:v>39132</c:v>
                </c:pt>
                <c:pt idx="286">
                  <c:v>39133</c:v>
                </c:pt>
                <c:pt idx="287">
                  <c:v>39134</c:v>
                </c:pt>
                <c:pt idx="288">
                  <c:v>39135</c:v>
                </c:pt>
                <c:pt idx="289">
                  <c:v>39136</c:v>
                </c:pt>
                <c:pt idx="290">
                  <c:v>39139</c:v>
                </c:pt>
                <c:pt idx="291">
                  <c:v>39140</c:v>
                </c:pt>
                <c:pt idx="292">
                  <c:v>39141</c:v>
                </c:pt>
                <c:pt idx="293">
                  <c:v>39142</c:v>
                </c:pt>
                <c:pt idx="294">
                  <c:v>39143</c:v>
                </c:pt>
                <c:pt idx="295">
                  <c:v>39146</c:v>
                </c:pt>
                <c:pt idx="296">
                  <c:v>39147</c:v>
                </c:pt>
                <c:pt idx="297">
                  <c:v>39148</c:v>
                </c:pt>
                <c:pt idx="298">
                  <c:v>39149</c:v>
                </c:pt>
                <c:pt idx="299">
                  <c:v>39150</c:v>
                </c:pt>
                <c:pt idx="300">
                  <c:v>39153</c:v>
                </c:pt>
                <c:pt idx="301">
                  <c:v>39154</c:v>
                </c:pt>
                <c:pt idx="302">
                  <c:v>39155</c:v>
                </c:pt>
                <c:pt idx="303">
                  <c:v>39156</c:v>
                </c:pt>
                <c:pt idx="304">
                  <c:v>39157</c:v>
                </c:pt>
                <c:pt idx="305">
                  <c:v>39160</c:v>
                </c:pt>
                <c:pt idx="306">
                  <c:v>39161</c:v>
                </c:pt>
                <c:pt idx="307">
                  <c:v>39162</c:v>
                </c:pt>
                <c:pt idx="308">
                  <c:v>39163</c:v>
                </c:pt>
                <c:pt idx="309">
                  <c:v>39164</c:v>
                </c:pt>
                <c:pt idx="310">
                  <c:v>39167</c:v>
                </c:pt>
                <c:pt idx="311">
                  <c:v>39168</c:v>
                </c:pt>
                <c:pt idx="312">
                  <c:v>39169</c:v>
                </c:pt>
                <c:pt idx="313">
                  <c:v>39170</c:v>
                </c:pt>
                <c:pt idx="314">
                  <c:v>39171</c:v>
                </c:pt>
                <c:pt idx="315">
                  <c:v>39174</c:v>
                </c:pt>
                <c:pt idx="316">
                  <c:v>39175</c:v>
                </c:pt>
                <c:pt idx="317">
                  <c:v>39176</c:v>
                </c:pt>
                <c:pt idx="318">
                  <c:v>39177</c:v>
                </c:pt>
                <c:pt idx="319">
                  <c:v>39178</c:v>
                </c:pt>
                <c:pt idx="320">
                  <c:v>39181</c:v>
                </c:pt>
                <c:pt idx="321">
                  <c:v>39182</c:v>
                </c:pt>
                <c:pt idx="322">
                  <c:v>39183</c:v>
                </c:pt>
                <c:pt idx="323">
                  <c:v>39184</c:v>
                </c:pt>
                <c:pt idx="324">
                  <c:v>39185</c:v>
                </c:pt>
                <c:pt idx="325">
                  <c:v>39188</c:v>
                </c:pt>
                <c:pt idx="326">
                  <c:v>39189</c:v>
                </c:pt>
                <c:pt idx="327">
                  <c:v>39190</c:v>
                </c:pt>
                <c:pt idx="328">
                  <c:v>39191</c:v>
                </c:pt>
                <c:pt idx="329">
                  <c:v>39192</c:v>
                </c:pt>
                <c:pt idx="330">
                  <c:v>39195</c:v>
                </c:pt>
                <c:pt idx="331">
                  <c:v>39196</c:v>
                </c:pt>
                <c:pt idx="332">
                  <c:v>39197</c:v>
                </c:pt>
                <c:pt idx="333">
                  <c:v>39198</c:v>
                </c:pt>
                <c:pt idx="334">
                  <c:v>39199</c:v>
                </c:pt>
                <c:pt idx="335">
                  <c:v>39202</c:v>
                </c:pt>
                <c:pt idx="336">
                  <c:v>39203</c:v>
                </c:pt>
                <c:pt idx="337">
                  <c:v>39204</c:v>
                </c:pt>
                <c:pt idx="338">
                  <c:v>39205</c:v>
                </c:pt>
                <c:pt idx="339">
                  <c:v>39206</c:v>
                </c:pt>
                <c:pt idx="340">
                  <c:v>39209</c:v>
                </c:pt>
                <c:pt idx="341">
                  <c:v>39210</c:v>
                </c:pt>
                <c:pt idx="342">
                  <c:v>39211</c:v>
                </c:pt>
                <c:pt idx="343">
                  <c:v>39212</c:v>
                </c:pt>
                <c:pt idx="344">
                  <c:v>39213</c:v>
                </c:pt>
                <c:pt idx="345">
                  <c:v>39216</c:v>
                </c:pt>
                <c:pt idx="346">
                  <c:v>39217</c:v>
                </c:pt>
                <c:pt idx="347">
                  <c:v>39218</c:v>
                </c:pt>
                <c:pt idx="348">
                  <c:v>39219</c:v>
                </c:pt>
                <c:pt idx="349">
                  <c:v>39220</c:v>
                </c:pt>
                <c:pt idx="350">
                  <c:v>39223</c:v>
                </c:pt>
                <c:pt idx="351">
                  <c:v>39224</c:v>
                </c:pt>
                <c:pt idx="352">
                  <c:v>39225</c:v>
                </c:pt>
                <c:pt idx="353">
                  <c:v>39226</c:v>
                </c:pt>
                <c:pt idx="354">
                  <c:v>39227</c:v>
                </c:pt>
                <c:pt idx="355">
                  <c:v>39230</c:v>
                </c:pt>
                <c:pt idx="356">
                  <c:v>39231</c:v>
                </c:pt>
                <c:pt idx="357">
                  <c:v>39232</c:v>
                </c:pt>
                <c:pt idx="358">
                  <c:v>39233</c:v>
                </c:pt>
                <c:pt idx="359">
                  <c:v>39234</c:v>
                </c:pt>
                <c:pt idx="360">
                  <c:v>39237</c:v>
                </c:pt>
                <c:pt idx="361">
                  <c:v>39238</c:v>
                </c:pt>
                <c:pt idx="362">
                  <c:v>39239</c:v>
                </c:pt>
                <c:pt idx="363">
                  <c:v>39240</c:v>
                </c:pt>
                <c:pt idx="364">
                  <c:v>39241</c:v>
                </c:pt>
                <c:pt idx="365">
                  <c:v>39244</c:v>
                </c:pt>
                <c:pt idx="366">
                  <c:v>39245</c:v>
                </c:pt>
                <c:pt idx="367">
                  <c:v>39246</c:v>
                </c:pt>
                <c:pt idx="368">
                  <c:v>39247</c:v>
                </c:pt>
                <c:pt idx="369">
                  <c:v>39248</c:v>
                </c:pt>
                <c:pt idx="370">
                  <c:v>39251</c:v>
                </c:pt>
                <c:pt idx="371">
                  <c:v>39252</c:v>
                </c:pt>
                <c:pt idx="372">
                  <c:v>39253</c:v>
                </c:pt>
                <c:pt idx="373">
                  <c:v>39254</c:v>
                </c:pt>
                <c:pt idx="374">
                  <c:v>39255</c:v>
                </c:pt>
                <c:pt idx="375">
                  <c:v>39258</c:v>
                </c:pt>
                <c:pt idx="376">
                  <c:v>39259</c:v>
                </c:pt>
                <c:pt idx="377">
                  <c:v>39260</c:v>
                </c:pt>
                <c:pt idx="378">
                  <c:v>39261</c:v>
                </c:pt>
                <c:pt idx="379">
                  <c:v>39262</c:v>
                </c:pt>
                <c:pt idx="380">
                  <c:v>39265</c:v>
                </c:pt>
                <c:pt idx="381">
                  <c:v>39266</c:v>
                </c:pt>
                <c:pt idx="382">
                  <c:v>39267</c:v>
                </c:pt>
                <c:pt idx="383">
                  <c:v>39268</c:v>
                </c:pt>
                <c:pt idx="384">
                  <c:v>39269</c:v>
                </c:pt>
                <c:pt idx="385">
                  <c:v>39272</c:v>
                </c:pt>
                <c:pt idx="386">
                  <c:v>39273</c:v>
                </c:pt>
                <c:pt idx="387">
                  <c:v>39274</c:v>
                </c:pt>
                <c:pt idx="388">
                  <c:v>39275</c:v>
                </c:pt>
                <c:pt idx="389">
                  <c:v>39276</c:v>
                </c:pt>
                <c:pt idx="390">
                  <c:v>39279</c:v>
                </c:pt>
                <c:pt idx="391">
                  <c:v>39280</c:v>
                </c:pt>
                <c:pt idx="392">
                  <c:v>39281</c:v>
                </c:pt>
                <c:pt idx="393">
                  <c:v>39282</c:v>
                </c:pt>
                <c:pt idx="394">
                  <c:v>39283</c:v>
                </c:pt>
                <c:pt idx="395">
                  <c:v>39286</c:v>
                </c:pt>
                <c:pt idx="396">
                  <c:v>39287</c:v>
                </c:pt>
                <c:pt idx="397">
                  <c:v>39288</c:v>
                </c:pt>
                <c:pt idx="398">
                  <c:v>39289</c:v>
                </c:pt>
                <c:pt idx="399">
                  <c:v>39290</c:v>
                </c:pt>
                <c:pt idx="400">
                  <c:v>39293</c:v>
                </c:pt>
                <c:pt idx="401">
                  <c:v>39294</c:v>
                </c:pt>
                <c:pt idx="402">
                  <c:v>39295</c:v>
                </c:pt>
                <c:pt idx="403">
                  <c:v>39296</c:v>
                </c:pt>
                <c:pt idx="404">
                  <c:v>39297</c:v>
                </c:pt>
                <c:pt idx="405">
                  <c:v>39300</c:v>
                </c:pt>
                <c:pt idx="406">
                  <c:v>39301</c:v>
                </c:pt>
                <c:pt idx="407">
                  <c:v>39302</c:v>
                </c:pt>
                <c:pt idx="408">
                  <c:v>39303</c:v>
                </c:pt>
                <c:pt idx="409">
                  <c:v>39304</c:v>
                </c:pt>
                <c:pt idx="410">
                  <c:v>39307</c:v>
                </c:pt>
                <c:pt idx="411">
                  <c:v>39308</c:v>
                </c:pt>
                <c:pt idx="412">
                  <c:v>39309</c:v>
                </c:pt>
                <c:pt idx="413">
                  <c:v>39310</c:v>
                </c:pt>
                <c:pt idx="414">
                  <c:v>39311</c:v>
                </c:pt>
                <c:pt idx="415">
                  <c:v>39314</c:v>
                </c:pt>
                <c:pt idx="416">
                  <c:v>39315</c:v>
                </c:pt>
                <c:pt idx="417">
                  <c:v>39316</c:v>
                </c:pt>
                <c:pt idx="418">
                  <c:v>39317</c:v>
                </c:pt>
                <c:pt idx="419">
                  <c:v>39318</c:v>
                </c:pt>
                <c:pt idx="420">
                  <c:v>39321</c:v>
                </c:pt>
                <c:pt idx="421">
                  <c:v>39322</c:v>
                </c:pt>
                <c:pt idx="422">
                  <c:v>39323</c:v>
                </c:pt>
                <c:pt idx="423">
                  <c:v>39324</c:v>
                </c:pt>
                <c:pt idx="424">
                  <c:v>39325</c:v>
                </c:pt>
                <c:pt idx="425">
                  <c:v>39328</c:v>
                </c:pt>
                <c:pt idx="426">
                  <c:v>39329</c:v>
                </c:pt>
                <c:pt idx="427">
                  <c:v>39330</c:v>
                </c:pt>
                <c:pt idx="428">
                  <c:v>39331</c:v>
                </c:pt>
                <c:pt idx="429">
                  <c:v>39332</c:v>
                </c:pt>
                <c:pt idx="430">
                  <c:v>39335</c:v>
                </c:pt>
                <c:pt idx="431">
                  <c:v>39336</c:v>
                </c:pt>
                <c:pt idx="432">
                  <c:v>39337</c:v>
                </c:pt>
                <c:pt idx="433">
                  <c:v>39338</c:v>
                </c:pt>
                <c:pt idx="434">
                  <c:v>39339</c:v>
                </c:pt>
                <c:pt idx="435">
                  <c:v>39342</c:v>
                </c:pt>
                <c:pt idx="436">
                  <c:v>39343</c:v>
                </c:pt>
                <c:pt idx="437">
                  <c:v>39344</c:v>
                </c:pt>
                <c:pt idx="438">
                  <c:v>39345</c:v>
                </c:pt>
                <c:pt idx="439">
                  <c:v>39346</c:v>
                </c:pt>
                <c:pt idx="440">
                  <c:v>39349</c:v>
                </c:pt>
                <c:pt idx="441">
                  <c:v>39350</c:v>
                </c:pt>
                <c:pt idx="442">
                  <c:v>39351</c:v>
                </c:pt>
                <c:pt idx="443">
                  <c:v>39352</c:v>
                </c:pt>
                <c:pt idx="444">
                  <c:v>39353</c:v>
                </c:pt>
                <c:pt idx="445">
                  <c:v>39356</c:v>
                </c:pt>
                <c:pt idx="446">
                  <c:v>39357</c:v>
                </c:pt>
                <c:pt idx="447">
                  <c:v>39358</c:v>
                </c:pt>
                <c:pt idx="448">
                  <c:v>39359</c:v>
                </c:pt>
                <c:pt idx="449">
                  <c:v>39360</c:v>
                </c:pt>
                <c:pt idx="450">
                  <c:v>39363</c:v>
                </c:pt>
                <c:pt idx="451">
                  <c:v>39364</c:v>
                </c:pt>
                <c:pt idx="452">
                  <c:v>39365</c:v>
                </c:pt>
                <c:pt idx="453">
                  <c:v>39366</c:v>
                </c:pt>
                <c:pt idx="454">
                  <c:v>39367</c:v>
                </c:pt>
                <c:pt idx="455">
                  <c:v>39370</c:v>
                </c:pt>
                <c:pt idx="456">
                  <c:v>39371</c:v>
                </c:pt>
                <c:pt idx="457">
                  <c:v>39372</c:v>
                </c:pt>
                <c:pt idx="458">
                  <c:v>39373</c:v>
                </c:pt>
                <c:pt idx="459">
                  <c:v>39374</c:v>
                </c:pt>
                <c:pt idx="460">
                  <c:v>39377</c:v>
                </c:pt>
                <c:pt idx="461">
                  <c:v>39378</c:v>
                </c:pt>
                <c:pt idx="462">
                  <c:v>39379</c:v>
                </c:pt>
                <c:pt idx="463">
                  <c:v>39380</c:v>
                </c:pt>
                <c:pt idx="464">
                  <c:v>39381</c:v>
                </c:pt>
                <c:pt idx="465">
                  <c:v>39384</c:v>
                </c:pt>
                <c:pt idx="466">
                  <c:v>39385</c:v>
                </c:pt>
                <c:pt idx="467">
                  <c:v>39386</c:v>
                </c:pt>
                <c:pt idx="468">
                  <c:v>39387</c:v>
                </c:pt>
                <c:pt idx="469">
                  <c:v>39388</c:v>
                </c:pt>
                <c:pt idx="470">
                  <c:v>39391</c:v>
                </c:pt>
                <c:pt idx="471">
                  <c:v>39392</c:v>
                </c:pt>
                <c:pt idx="472">
                  <c:v>39393</c:v>
                </c:pt>
                <c:pt idx="473">
                  <c:v>39394</c:v>
                </c:pt>
                <c:pt idx="474">
                  <c:v>39395</c:v>
                </c:pt>
                <c:pt idx="475">
                  <c:v>39398</c:v>
                </c:pt>
                <c:pt idx="476">
                  <c:v>39399</c:v>
                </c:pt>
                <c:pt idx="477">
                  <c:v>39400</c:v>
                </c:pt>
                <c:pt idx="478">
                  <c:v>39401</c:v>
                </c:pt>
                <c:pt idx="479">
                  <c:v>39402</c:v>
                </c:pt>
                <c:pt idx="480">
                  <c:v>39405</c:v>
                </c:pt>
                <c:pt idx="481">
                  <c:v>39406</c:v>
                </c:pt>
                <c:pt idx="482">
                  <c:v>39407</c:v>
                </c:pt>
                <c:pt idx="483">
                  <c:v>39408</c:v>
                </c:pt>
                <c:pt idx="484">
                  <c:v>39409</c:v>
                </c:pt>
                <c:pt idx="485">
                  <c:v>39412</c:v>
                </c:pt>
                <c:pt idx="486">
                  <c:v>39413</c:v>
                </c:pt>
                <c:pt idx="487">
                  <c:v>39414</c:v>
                </c:pt>
                <c:pt idx="488">
                  <c:v>39415</c:v>
                </c:pt>
                <c:pt idx="489">
                  <c:v>39416</c:v>
                </c:pt>
                <c:pt idx="490">
                  <c:v>39419</c:v>
                </c:pt>
                <c:pt idx="491">
                  <c:v>39420</c:v>
                </c:pt>
                <c:pt idx="492">
                  <c:v>39421</c:v>
                </c:pt>
                <c:pt idx="493">
                  <c:v>39422</c:v>
                </c:pt>
                <c:pt idx="494">
                  <c:v>39423</c:v>
                </c:pt>
                <c:pt idx="495">
                  <c:v>39426</c:v>
                </c:pt>
                <c:pt idx="496">
                  <c:v>39427</c:v>
                </c:pt>
                <c:pt idx="497">
                  <c:v>39428</c:v>
                </c:pt>
                <c:pt idx="498">
                  <c:v>39429</c:v>
                </c:pt>
                <c:pt idx="499">
                  <c:v>39430</c:v>
                </c:pt>
                <c:pt idx="500">
                  <c:v>39433</c:v>
                </c:pt>
                <c:pt idx="501">
                  <c:v>39434</c:v>
                </c:pt>
                <c:pt idx="502">
                  <c:v>39435</c:v>
                </c:pt>
                <c:pt idx="503">
                  <c:v>39436</c:v>
                </c:pt>
                <c:pt idx="504">
                  <c:v>39437</c:v>
                </c:pt>
                <c:pt idx="505">
                  <c:v>39440</c:v>
                </c:pt>
                <c:pt idx="506">
                  <c:v>39441</c:v>
                </c:pt>
                <c:pt idx="507">
                  <c:v>39442</c:v>
                </c:pt>
                <c:pt idx="508">
                  <c:v>39443</c:v>
                </c:pt>
                <c:pt idx="509">
                  <c:v>39444</c:v>
                </c:pt>
                <c:pt idx="510">
                  <c:v>39447</c:v>
                </c:pt>
                <c:pt idx="511">
                  <c:v>39448</c:v>
                </c:pt>
                <c:pt idx="512">
                  <c:v>39449</c:v>
                </c:pt>
                <c:pt idx="513">
                  <c:v>39450</c:v>
                </c:pt>
                <c:pt idx="514">
                  <c:v>39451</c:v>
                </c:pt>
                <c:pt idx="515">
                  <c:v>39454</c:v>
                </c:pt>
                <c:pt idx="516">
                  <c:v>39455</c:v>
                </c:pt>
                <c:pt idx="517">
                  <c:v>39456</c:v>
                </c:pt>
                <c:pt idx="518">
                  <c:v>39457</c:v>
                </c:pt>
                <c:pt idx="519">
                  <c:v>39458</c:v>
                </c:pt>
                <c:pt idx="520">
                  <c:v>39461</c:v>
                </c:pt>
                <c:pt idx="521">
                  <c:v>39462</c:v>
                </c:pt>
                <c:pt idx="522">
                  <c:v>39463</c:v>
                </c:pt>
                <c:pt idx="523">
                  <c:v>39464</c:v>
                </c:pt>
                <c:pt idx="524">
                  <c:v>39465</c:v>
                </c:pt>
                <c:pt idx="525">
                  <c:v>39468</c:v>
                </c:pt>
                <c:pt idx="526">
                  <c:v>39469</c:v>
                </c:pt>
                <c:pt idx="527">
                  <c:v>39470</c:v>
                </c:pt>
                <c:pt idx="528">
                  <c:v>39471</c:v>
                </c:pt>
                <c:pt idx="529">
                  <c:v>39472</c:v>
                </c:pt>
                <c:pt idx="530">
                  <c:v>39475</c:v>
                </c:pt>
                <c:pt idx="531">
                  <c:v>39476</c:v>
                </c:pt>
                <c:pt idx="532">
                  <c:v>39477</c:v>
                </c:pt>
                <c:pt idx="533">
                  <c:v>39478</c:v>
                </c:pt>
                <c:pt idx="534">
                  <c:v>39479</c:v>
                </c:pt>
                <c:pt idx="535">
                  <c:v>39482</c:v>
                </c:pt>
                <c:pt idx="536">
                  <c:v>39483</c:v>
                </c:pt>
                <c:pt idx="537">
                  <c:v>39484</c:v>
                </c:pt>
                <c:pt idx="538">
                  <c:v>39485</c:v>
                </c:pt>
                <c:pt idx="539">
                  <c:v>39486</c:v>
                </c:pt>
                <c:pt idx="540">
                  <c:v>39489</c:v>
                </c:pt>
                <c:pt idx="541">
                  <c:v>39490</c:v>
                </c:pt>
                <c:pt idx="542">
                  <c:v>39491</c:v>
                </c:pt>
                <c:pt idx="543">
                  <c:v>39492</c:v>
                </c:pt>
                <c:pt idx="544">
                  <c:v>39493</c:v>
                </c:pt>
                <c:pt idx="545">
                  <c:v>39496</c:v>
                </c:pt>
                <c:pt idx="546">
                  <c:v>39497</c:v>
                </c:pt>
                <c:pt idx="547">
                  <c:v>39498</c:v>
                </c:pt>
                <c:pt idx="548">
                  <c:v>39499</c:v>
                </c:pt>
                <c:pt idx="549">
                  <c:v>39500</c:v>
                </c:pt>
                <c:pt idx="550">
                  <c:v>39503</c:v>
                </c:pt>
                <c:pt idx="551">
                  <c:v>39504</c:v>
                </c:pt>
                <c:pt idx="552">
                  <c:v>39505</c:v>
                </c:pt>
                <c:pt idx="553">
                  <c:v>39506</c:v>
                </c:pt>
                <c:pt idx="554">
                  <c:v>39507</c:v>
                </c:pt>
                <c:pt idx="555">
                  <c:v>39510</c:v>
                </c:pt>
                <c:pt idx="556">
                  <c:v>39511</c:v>
                </c:pt>
                <c:pt idx="557">
                  <c:v>39512</c:v>
                </c:pt>
                <c:pt idx="558">
                  <c:v>39513</c:v>
                </c:pt>
                <c:pt idx="559">
                  <c:v>39514</c:v>
                </c:pt>
                <c:pt idx="560">
                  <c:v>39517</c:v>
                </c:pt>
                <c:pt idx="561">
                  <c:v>39518</c:v>
                </c:pt>
                <c:pt idx="562">
                  <c:v>39519</c:v>
                </c:pt>
                <c:pt idx="563">
                  <c:v>39520</c:v>
                </c:pt>
                <c:pt idx="564">
                  <c:v>39521</c:v>
                </c:pt>
                <c:pt idx="565">
                  <c:v>39524</c:v>
                </c:pt>
                <c:pt idx="566">
                  <c:v>39525</c:v>
                </c:pt>
                <c:pt idx="567">
                  <c:v>39526</c:v>
                </c:pt>
                <c:pt idx="568">
                  <c:v>39527</c:v>
                </c:pt>
                <c:pt idx="569">
                  <c:v>39528</c:v>
                </c:pt>
                <c:pt idx="570">
                  <c:v>39531</c:v>
                </c:pt>
                <c:pt idx="571">
                  <c:v>39532</c:v>
                </c:pt>
                <c:pt idx="572">
                  <c:v>39533</c:v>
                </c:pt>
                <c:pt idx="573">
                  <c:v>39534</c:v>
                </c:pt>
                <c:pt idx="574">
                  <c:v>39535</c:v>
                </c:pt>
                <c:pt idx="575">
                  <c:v>39538</c:v>
                </c:pt>
                <c:pt idx="576">
                  <c:v>39539</c:v>
                </c:pt>
                <c:pt idx="577">
                  <c:v>39540</c:v>
                </c:pt>
                <c:pt idx="578">
                  <c:v>39541</c:v>
                </c:pt>
                <c:pt idx="579">
                  <c:v>39542</c:v>
                </c:pt>
                <c:pt idx="580">
                  <c:v>39545</c:v>
                </c:pt>
                <c:pt idx="581">
                  <c:v>39546</c:v>
                </c:pt>
                <c:pt idx="582">
                  <c:v>39547</c:v>
                </c:pt>
                <c:pt idx="583">
                  <c:v>39548</c:v>
                </c:pt>
                <c:pt idx="584">
                  <c:v>39549</c:v>
                </c:pt>
                <c:pt idx="585">
                  <c:v>39552</c:v>
                </c:pt>
                <c:pt idx="586">
                  <c:v>39553</c:v>
                </c:pt>
                <c:pt idx="587">
                  <c:v>39554</c:v>
                </c:pt>
                <c:pt idx="588">
                  <c:v>39555</c:v>
                </c:pt>
                <c:pt idx="589">
                  <c:v>39556</c:v>
                </c:pt>
                <c:pt idx="590">
                  <c:v>39559</c:v>
                </c:pt>
                <c:pt idx="591">
                  <c:v>39560</c:v>
                </c:pt>
                <c:pt idx="592">
                  <c:v>39561</c:v>
                </c:pt>
                <c:pt idx="593">
                  <c:v>39562</c:v>
                </c:pt>
                <c:pt idx="594">
                  <c:v>39563</c:v>
                </c:pt>
                <c:pt idx="595">
                  <c:v>39566</c:v>
                </c:pt>
                <c:pt idx="596">
                  <c:v>39567</c:v>
                </c:pt>
                <c:pt idx="597">
                  <c:v>39568</c:v>
                </c:pt>
                <c:pt idx="598">
                  <c:v>39569</c:v>
                </c:pt>
                <c:pt idx="599">
                  <c:v>39570</c:v>
                </c:pt>
                <c:pt idx="600">
                  <c:v>39573</c:v>
                </c:pt>
                <c:pt idx="601">
                  <c:v>39574</c:v>
                </c:pt>
                <c:pt idx="602">
                  <c:v>39575</c:v>
                </c:pt>
                <c:pt idx="603">
                  <c:v>39576</c:v>
                </c:pt>
                <c:pt idx="604">
                  <c:v>39577</c:v>
                </c:pt>
                <c:pt idx="605">
                  <c:v>39580</c:v>
                </c:pt>
                <c:pt idx="606">
                  <c:v>39581</c:v>
                </c:pt>
                <c:pt idx="607">
                  <c:v>39582</c:v>
                </c:pt>
                <c:pt idx="608">
                  <c:v>39583</c:v>
                </c:pt>
                <c:pt idx="609">
                  <c:v>39584</c:v>
                </c:pt>
                <c:pt idx="610">
                  <c:v>39587</c:v>
                </c:pt>
                <c:pt idx="611">
                  <c:v>39588</c:v>
                </c:pt>
                <c:pt idx="612">
                  <c:v>39589</c:v>
                </c:pt>
                <c:pt idx="613">
                  <c:v>39590</c:v>
                </c:pt>
                <c:pt idx="614">
                  <c:v>39591</c:v>
                </c:pt>
                <c:pt idx="615">
                  <c:v>39594</c:v>
                </c:pt>
                <c:pt idx="616">
                  <c:v>39595</c:v>
                </c:pt>
                <c:pt idx="617">
                  <c:v>39596</c:v>
                </c:pt>
                <c:pt idx="618">
                  <c:v>39597</c:v>
                </c:pt>
                <c:pt idx="619">
                  <c:v>39598</c:v>
                </c:pt>
                <c:pt idx="620">
                  <c:v>39601</c:v>
                </c:pt>
                <c:pt idx="621">
                  <c:v>39602</c:v>
                </c:pt>
                <c:pt idx="622">
                  <c:v>39603</c:v>
                </c:pt>
                <c:pt idx="623">
                  <c:v>39604</c:v>
                </c:pt>
                <c:pt idx="624">
                  <c:v>39605</c:v>
                </c:pt>
                <c:pt idx="625">
                  <c:v>39608</c:v>
                </c:pt>
                <c:pt idx="626">
                  <c:v>39609</c:v>
                </c:pt>
                <c:pt idx="627">
                  <c:v>39610</c:v>
                </c:pt>
                <c:pt idx="628">
                  <c:v>39611</c:v>
                </c:pt>
                <c:pt idx="629">
                  <c:v>39612</c:v>
                </c:pt>
                <c:pt idx="630">
                  <c:v>39615</c:v>
                </c:pt>
                <c:pt idx="631">
                  <c:v>39616</c:v>
                </c:pt>
                <c:pt idx="632">
                  <c:v>39617</c:v>
                </c:pt>
                <c:pt idx="633">
                  <c:v>39618</c:v>
                </c:pt>
                <c:pt idx="634">
                  <c:v>39619</c:v>
                </c:pt>
                <c:pt idx="635">
                  <c:v>39622</c:v>
                </c:pt>
                <c:pt idx="636">
                  <c:v>39623</c:v>
                </c:pt>
                <c:pt idx="637">
                  <c:v>39624</c:v>
                </c:pt>
                <c:pt idx="638">
                  <c:v>39625</c:v>
                </c:pt>
                <c:pt idx="639">
                  <c:v>39626</c:v>
                </c:pt>
                <c:pt idx="640">
                  <c:v>39629</c:v>
                </c:pt>
                <c:pt idx="641">
                  <c:v>39630</c:v>
                </c:pt>
                <c:pt idx="642">
                  <c:v>39631</c:v>
                </c:pt>
                <c:pt idx="643">
                  <c:v>39632</c:v>
                </c:pt>
                <c:pt idx="644">
                  <c:v>39633</c:v>
                </c:pt>
                <c:pt idx="645">
                  <c:v>39636</c:v>
                </c:pt>
                <c:pt idx="646">
                  <c:v>39637</c:v>
                </c:pt>
                <c:pt idx="647">
                  <c:v>39638</c:v>
                </c:pt>
                <c:pt idx="648">
                  <c:v>39639</c:v>
                </c:pt>
                <c:pt idx="649">
                  <c:v>39640</c:v>
                </c:pt>
                <c:pt idx="650">
                  <c:v>39643</c:v>
                </c:pt>
                <c:pt idx="651">
                  <c:v>39644</c:v>
                </c:pt>
                <c:pt idx="652">
                  <c:v>39645</c:v>
                </c:pt>
                <c:pt idx="653">
                  <c:v>39646</c:v>
                </c:pt>
                <c:pt idx="654">
                  <c:v>39647</c:v>
                </c:pt>
                <c:pt idx="655">
                  <c:v>39650</c:v>
                </c:pt>
                <c:pt idx="656">
                  <c:v>39651</c:v>
                </c:pt>
                <c:pt idx="657">
                  <c:v>39652</c:v>
                </c:pt>
                <c:pt idx="658">
                  <c:v>39653</c:v>
                </c:pt>
                <c:pt idx="659">
                  <c:v>39654</c:v>
                </c:pt>
                <c:pt idx="660">
                  <c:v>39657</c:v>
                </c:pt>
                <c:pt idx="661">
                  <c:v>39658</c:v>
                </c:pt>
                <c:pt idx="662">
                  <c:v>39659</c:v>
                </c:pt>
                <c:pt idx="663">
                  <c:v>39660</c:v>
                </c:pt>
                <c:pt idx="664">
                  <c:v>39661</c:v>
                </c:pt>
                <c:pt idx="665">
                  <c:v>39664</c:v>
                </c:pt>
                <c:pt idx="666">
                  <c:v>39665</c:v>
                </c:pt>
                <c:pt idx="667">
                  <c:v>39666</c:v>
                </c:pt>
                <c:pt idx="668">
                  <c:v>39667</c:v>
                </c:pt>
                <c:pt idx="669">
                  <c:v>39668</c:v>
                </c:pt>
                <c:pt idx="670">
                  <c:v>39671</c:v>
                </c:pt>
                <c:pt idx="671">
                  <c:v>39672</c:v>
                </c:pt>
                <c:pt idx="672">
                  <c:v>39673</c:v>
                </c:pt>
                <c:pt idx="673">
                  <c:v>39674</c:v>
                </c:pt>
                <c:pt idx="674">
                  <c:v>39675</c:v>
                </c:pt>
                <c:pt idx="675">
                  <c:v>39678</c:v>
                </c:pt>
                <c:pt idx="676">
                  <c:v>39679</c:v>
                </c:pt>
                <c:pt idx="677">
                  <c:v>39680</c:v>
                </c:pt>
                <c:pt idx="678">
                  <c:v>39681</c:v>
                </c:pt>
                <c:pt idx="679">
                  <c:v>39682</c:v>
                </c:pt>
                <c:pt idx="680">
                  <c:v>39685</c:v>
                </c:pt>
                <c:pt idx="681">
                  <c:v>39686</c:v>
                </c:pt>
                <c:pt idx="682">
                  <c:v>39687</c:v>
                </c:pt>
                <c:pt idx="683">
                  <c:v>39688</c:v>
                </c:pt>
                <c:pt idx="684">
                  <c:v>39689</c:v>
                </c:pt>
                <c:pt idx="685">
                  <c:v>39692</c:v>
                </c:pt>
                <c:pt idx="686">
                  <c:v>39693</c:v>
                </c:pt>
                <c:pt idx="687">
                  <c:v>39694</c:v>
                </c:pt>
                <c:pt idx="688">
                  <c:v>39695</c:v>
                </c:pt>
                <c:pt idx="689">
                  <c:v>39696</c:v>
                </c:pt>
                <c:pt idx="690">
                  <c:v>39699</c:v>
                </c:pt>
                <c:pt idx="691">
                  <c:v>39700</c:v>
                </c:pt>
                <c:pt idx="692">
                  <c:v>39701</c:v>
                </c:pt>
                <c:pt idx="693">
                  <c:v>39702</c:v>
                </c:pt>
                <c:pt idx="694">
                  <c:v>39703</c:v>
                </c:pt>
                <c:pt idx="695">
                  <c:v>39706</c:v>
                </c:pt>
                <c:pt idx="696">
                  <c:v>39707</c:v>
                </c:pt>
                <c:pt idx="697">
                  <c:v>39708</c:v>
                </c:pt>
                <c:pt idx="698">
                  <c:v>39709</c:v>
                </c:pt>
                <c:pt idx="699">
                  <c:v>39710</c:v>
                </c:pt>
                <c:pt idx="700">
                  <c:v>39713</c:v>
                </c:pt>
                <c:pt idx="701">
                  <c:v>39714</c:v>
                </c:pt>
                <c:pt idx="702">
                  <c:v>39715</c:v>
                </c:pt>
                <c:pt idx="703">
                  <c:v>39716</c:v>
                </c:pt>
                <c:pt idx="704">
                  <c:v>39717</c:v>
                </c:pt>
                <c:pt idx="705">
                  <c:v>39720</c:v>
                </c:pt>
                <c:pt idx="706">
                  <c:v>39721</c:v>
                </c:pt>
                <c:pt idx="707">
                  <c:v>39722</c:v>
                </c:pt>
                <c:pt idx="708">
                  <c:v>39723</c:v>
                </c:pt>
                <c:pt idx="709">
                  <c:v>39724</c:v>
                </c:pt>
                <c:pt idx="710">
                  <c:v>39727</c:v>
                </c:pt>
                <c:pt idx="711">
                  <c:v>39728</c:v>
                </c:pt>
                <c:pt idx="712">
                  <c:v>39729</c:v>
                </c:pt>
                <c:pt idx="713">
                  <c:v>39730</c:v>
                </c:pt>
                <c:pt idx="714">
                  <c:v>39731</c:v>
                </c:pt>
                <c:pt idx="715">
                  <c:v>39734</c:v>
                </c:pt>
                <c:pt idx="716">
                  <c:v>39735</c:v>
                </c:pt>
                <c:pt idx="717">
                  <c:v>39736</c:v>
                </c:pt>
                <c:pt idx="718">
                  <c:v>39737</c:v>
                </c:pt>
                <c:pt idx="719">
                  <c:v>39738</c:v>
                </c:pt>
                <c:pt idx="720">
                  <c:v>39741</c:v>
                </c:pt>
                <c:pt idx="721">
                  <c:v>39742</c:v>
                </c:pt>
                <c:pt idx="722">
                  <c:v>39743</c:v>
                </c:pt>
                <c:pt idx="723">
                  <c:v>39744</c:v>
                </c:pt>
                <c:pt idx="724">
                  <c:v>39745</c:v>
                </c:pt>
                <c:pt idx="725">
                  <c:v>39748</c:v>
                </c:pt>
                <c:pt idx="726">
                  <c:v>39749</c:v>
                </c:pt>
                <c:pt idx="727">
                  <c:v>39750</c:v>
                </c:pt>
                <c:pt idx="728">
                  <c:v>39751</c:v>
                </c:pt>
                <c:pt idx="729">
                  <c:v>39752</c:v>
                </c:pt>
                <c:pt idx="730">
                  <c:v>39755</c:v>
                </c:pt>
                <c:pt idx="731">
                  <c:v>39756</c:v>
                </c:pt>
                <c:pt idx="732">
                  <c:v>39757</c:v>
                </c:pt>
                <c:pt idx="733">
                  <c:v>39758</c:v>
                </c:pt>
                <c:pt idx="734">
                  <c:v>39759</c:v>
                </c:pt>
                <c:pt idx="735">
                  <c:v>39762</c:v>
                </c:pt>
                <c:pt idx="736">
                  <c:v>39763</c:v>
                </c:pt>
                <c:pt idx="737">
                  <c:v>39764</c:v>
                </c:pt>
                <c:pt idx="738">
                  <c:v>39765</c:v>
                </c:pt>
                <c:pt idx="739">
                  <c:v>39766</c:v>
                </c:pt>
                <c:pt idx="740">
                  <c:v>39769</c:v>
                </c:pt>
                <c:pt idx="741">
                  <c:v>39770</c:v>
                </c:pt>
                <c:pt idx="742">
                  <c:v>39771</c:v>
                </c:pt>
                <c:pt idx="743">
                  <c:v>39772</c:v>
                </c:pt>
                <c:pt idx="744">
                  <c:v>39773</c:v>
                </c:pt>
                <c:pt idx="745">
                  <c:v>39776</c:v>
                </c:pt>
                <c:pt idx="746">
                  <c:v>39777</c:v>
                </c:pt>
                <c:pt idx="747">
                  <c:v>39778</c:v>
                </c:pt>
                <c:pt idx="748">
                  <c:v>39779</c:v>
                </c:pt>
                <c:pt idx="749">
                  <c:v>39780</c:v>
                </c:pt>
                <c:pt idx="750">
                  <c:v>39783</c:v>
                </c:pt>
                <c:pt idx="751">
                  <c:v>39784</c:v>
                </c:pt>
                <c:pt idx="752">
                  <c:v>39785</c:v>
                </c:pt>
                <c:pt idx="753">
                  <c:v>39786</c:v>
                </c:pt>
                <c:pt idx="754">
                  <c:v>39787</c:v>
                </c:pt>
                <c:pt idx="755">
                  <c:v>39790</c:v>
                </c:pt>
                <c:pt idx="756">
                  <c:v>39791</c:v>
                </c:pt>
                <c:pt idx="757">
                  <c:v>39792</c:v>
                </c:pt>
                <c:pt idx="758">
                  <c:v>39793</c:v>
                </c:pt>
                <c:pt idx="759">
                  <c:v>39794</c:v>
                </c:pt>
                <c:pt idx="760">
                  <c:v>39797</c:v>
                </c:pt>
                <c:pt idx="761">
                  <c:v>39798</c:v>
                </c:pt>
                <c:pt idx="762">
                  <c:v>39799</c:v>
                </c:pt>
                <c:pt idx="763">
                  <c:v>39800</c:v>
                </c:pt>
                <c:pt idx="764">
                  <c:v>39801</c:v>
                </c:pt>
                <c:pt idx="765">
                  <c:v>39804</c:v>
                </c:pt>
                <c:pt idx="766">
                  <c:v>39805</c:v>
                </c:pt>
                <c:pt idx="767">
                  <c:v>39806</c:v>
                </c:pt>
                <c:pt idx="768">
                  <c:v>39807</c:v>
                </c:pt>
                <c:pt idx="769">
                  <c:v>39808</c:v>
                </c:pt>
                <c:pt idx="770">
                  <c:v>39811</c:v>
                </c:pt>
                <c:pt idx="771">
                  <c:v>39812</c:v>
                </c:pt>
                <c:pt idx="772">
                  <c:v>39813</c:v>
                </c:pt>
                <c:pt idx="773">
                  <c:v>39814</c:v>
                </c:pt>
                <c:pt idx="774">
                  <c:v>39815</c:v>
                </c:pt>
                <c:pt idx="775">
                  <c:v>39818</c:v>
                </c:pt>
                <c:pt idx="776">
                  <c:v>39819</c:v>
                </c:pt>
                <c:pt idx="777">
                  <c:v>39820</c:v>
                </c:pt>
                <c:pt idx="778">
                  <c:v>39821</c:v>
                </c:pt>
                <c:pt idx="779">
                  <c:v>39822</c:v>
                </c:pt>
                <c:pt idx="780">
                  <c:v>39825</c:v>
                </c:pt>
                <c:pt idx="781">
                  <c:v>39826</c:v>
                </c:pt>
                <c:pt idx="782">
                  <c:v>39827</c:v>
                </c:pt>
                <c:pt idx="783">
                  <c:v>39828</c:v>
                </c:pt>
                <c:pt idx="784">
                  <c:v>39829</c:v>
                </c:pt>
                <c:pt idx="785">
                  <c:v>39832</c:v>
                </c:pt>
                <c:pt idx="786">
                  <c:v>39833</c:v>
                </c:pt>
                <c:pt idx="787">
                  <c:v>39834</c:v>
                </c:pt>
                <c:pt idx="788">
                  <c:v>39835</c:v>
                </c:pt>
                <c:pt idx="789">
                  <c:v>39836</c:v>
                </c:pt>
                <c:pt idx="790">
                  <c:v>39839</c:v>
                </c:pt>
                <c:pt idx="791">
                  <c:v>39840</c:v>
                </c:pt>
                <c:pt idx="792">
                  <c:v>39841</c:v>
                </c:pt>
                <c:pt idx="793">
                  <c:v>39842</c:v>
                </c:pt>
                <c:pt idx="794">
                  <c:v>39843</c:v>
                </c:pt>
                <c:pt idx="795">
                  <c:v>39846</c:v>
                </c:pt>
                <c:pt idx="796">
                  <c:v>39847</c:v>
                </c:pt>
                <c:pt idx="797">
                  <c:v>39848</c:v>
                </c:pt>
                <c:pt idx="798">
                  <c:v>39849</c:v>
                </c:pt>
                <c:pt idx="799">
                  <c:v>39850</c:v>
                </c:pt>
                <c:pt idx="800">
                  <c:v>39853</c:v>
                </c:pt>
                <c:pt idx="801">
                  <c:v>39854</c:v>
                </c:pt>
                <c:pt idx="802">
                  <c:v>39855</c:v>
                </c:pt>
                <c:pt idx="803">
                  <c:v>39856</c:v>
                </c:pt>
                <c:pt idx="804">
                  <c:v>39857</c:v>
                </c:pt>
                <c:pt idx="805">
                  <c:v>39860</c:v>
                </c:pt>
                <c:pt idx="806">
                  <c:v>39861</c:v>
                </c:pt>
                <c:pt idx="807">
                  <c:v>39862</c:v>
                </c:pt>
                <c:pt idx="808">
                  <c:v>39863</c:v>
                </c:pt>
                <c:pt idx="809">
                  <c:v>39864</c:v>
                </c:pt>
                <c:pt idx="810">
                  <c:v>39867</c:v>
                </c:pt>
                <c:pt idx="811">
                  <c:v>39868</c:v>
                </c:pt>
                <c:pt idx="812">
                  <c:v>39869</c:v>
                </c:pt>
                <c:pt idx="813">
                  <c:v>39870</c:v>
                </c:pt>
                <c:pt idx="814">
                  <c:v>39871</c:v>
                </c:pt>
                <c:pt idx="815">
                  <c:v>39874</c:v>
                </c:pt>
                <c:pt idx="816">
                  <c:v>39875</c:v>
                </c:pt>
                <c:pt idx="817">
                  <c:v>39876</c:v>
                </c:pt>
                <c:pt idx="818">
                  <c:v>39877</c:v>
                </c:pt>
                <c:pt idx="819">
                  <c:v>39878</c:v>
                </c:pt>
                <c:pt idx="820">
                  <c:v>39881</c:v>
                </c:pt>
                <c:pt idx="821">
                  <c:v>39882</c:v>
                </c:pt>
                <c:pt idx="822">
                  <c:v>39883</c:v>
                </c:pt>
                <c:pt idx="823">
                  <c:v>39884</c:v>
                </c:pt>
                <c:pt idx="824">
                  <c:v>39885</c:v>
                </c:pt>
                <c:pt idx="825">
                  <c:v>39888</c:v>
                </c:pt>
                <c:pt idx="826">
                  <c:v>39889</c:v>
                </c:pt>
                <c:pt idx="827">
                  <c:v>39890</c:v>
                </c:pt>
                <c:pt idx="828">
                  <c:v>39891</c:v>
                </c:pt>
                <c:pt idx="829">
                  <c:v>39892</c:v>
                </c:pt>
                <c:pt idx="830">
                  <c:v>39895</c:v>
                </c:pt>
                <c:pt idx="831">
                  <c:v>39896</c:v>
                </c:pt>
                <c:pt idx="832">
                  <c:v>39897</c:v>
                </c:pt>
                <c:pt idx="833">
                  <c:v>39898</c:v>
                </c:pt>
                <c:pt idx="834">
                  <c:v>39899</c:v>
                </c:pt>
                <c:pt idx="835">
                  <c:v>39902</c:v>
                </c:pt>
                <c:pt idx="836">
                  <c:v>39903</c:v>
                </c:pt>
                <c:pt idx="837">
                  <c:v>39904</c:v>
                </c:pt>
                <c:pt idx="838">
                  <c:v>39905</c:v>
                </c:pt>
                <c:pt idx="839">
                  <c:v>39906</c:v>
                </c:pt>
                <c:pt idx="840">
                  <c:v>39909</c:v>
                </c:pt>
                <c:pt idx="841">
                  <c:v>39910</c:v>
                </c:pt>
                <c:pt idx="842">
                  <c:v>39911</c:v>
                </c:pt>
                <c:pt idx="843">
                  <c:v>39912</c:v>
                </c:pt>
                <c:pt idx="844">
                  <c:v>39913</c:v>
                </c:pt>
                <c:pt idx="845">
                  <c:v>39916</c:v>
                </c:pt>
                <c:pt idx="846">
                  <c:v>39917</c:v>
                </c:pt>
                <c:pt idx="847">
                  <c:v>39918</c:v>
                </c:pt>
                <c:pt idx="848">
                  <c:v>39919</c:v>
                </c:pt>
                <c:pt idx="849">
                  <c:v>39920</c:v>
                </c:pt>
                <c:pt idx="850">
                  <c:v>39923</c:v>
                </c:pt>
                <c:pt idx="851">
                  <c:v>39924</c:v>
                </c:pt>
                <c:pt idx="852">
                  <c:v>39925</c:v>
                </c:pt>
                <c:pt idx="853">
                  <c:v>39926</c:v>
                </c:pt>
                <c:pt idx="854">
                  <c:v>39927</c:v>
                </c:pt>
                <c:pt idx="855">
                  <c:v>39930</c:v>
                </c:pt>
                <c:pt idx="856">
                  <c:v>39931</c:v>
                </c:pt>
                <c:pt idx="857">
                  <c:v>39932</c:v>
                </c:pt>
                <c:pt idx="858">
                  <c:v>39933</c:v>
                </c:pt>
                <c:pt idx="859">
                  <c:v>39934</c:v>
                </c:pt>
                <c:pt idx="860">
                  <c:v>39937</c:v>
                </c:pt>
                <c:pt idx="861">
                  <c:v>39938</c:v>
                </c:pt>
                <c:pt idx="862">
                  <c:v>39939</c:v>
                </c:pt>
                <c:pt idx="863">
                  <c:v>39940</c:v>
                </c:pt>
                <c:pt idx="864">
                  <c:v>39941</c:v>
                </c:pt>
                <c:pt idx="865">
                  <c:v>39944</c:v>
                </c:pt>
                <c:pt idx="866">
                  <c:v>39945</c:v>
                </c:pt>
                <c:pt idx="867">
                  <c:v>39946</c:v>
                </c:pt>
                <c:pt idx="868">
                  <c:v>39947</c:v>
                </c:pt>
                <c:pt idx="869">
                  <c:v>39948</c:v>
                </c:pt>
                <c:pt idx="870">
                  <c:v>39951</c:v>
                </c:pt>
                <c:pt idx="871">
                  <c:v>39952</c:v>
                </c:pt>
                <c:pt idx="872">
                  <c:v>39953</c:v>
                </c:pt>
                <c:pt idx="873">
                  <c:v>39954</c:v>
                </c:pt>
                <c:pt idx="874">
                  <c:v>39955</c:v>
                </c:pt>
                <c:pt idx="875">
                  <c:v>39958</c:v>
                </c:pt>
                <c:pt idx="876">
                  <c:v>39959</c:v>
                </c:pt>
                <c:pt idx="877">
                  <c:v>39960</c:v>
                </c:pt>
                <c:pt idx="878">
                  <c:v>39961</c:v>
                </c:pt>
                <c:pt idx="879">
                  <c:v>39962</c:v>
                </c:pt>
                <c:pt idx="880">
                  <c:v>39965</c:v>
                </c:pt>
                <c:pt idx="881">
                  <c:v>39966</c:v>
                </c:pt>
                <c:pt idx="882">
                  <c:v>39967</c:v>
                </c:pt>
                <c:pt idx="883">
                  <c:v>39968</c:v>
                </c:pt>
                <c:pt idx="884">
                  <c:v>39969</c:v>
                </c:pt>
                <c:pt idx="885">
                  <c:v>39972</c:v>
                </c:pt>
                <c:pt idx="886">
                  <c:v>39973</c:v>
                </c:pt>
                <c:pt idx="887">
                  <c:v>39974</c:v>
                </c:pt>
                <c:pt idx="888">
                  <c:v>39975</c:v>
                </c:pt>
                <c:pt idx="889">
                  <c:v>39976</c:v>
                </c:pt>
                <c:pt idx="890">
                  <c:v>39979</c:v>
                </c:pt>
                <c:pt idx="891">
                  <c:v>39980</c:v>
                </c:pt>
                <c:pt idx="892">
                  <c:v>39981</c:v>
                </c:pt>
                <c:pt idx="893">
                  <c:v>39982</c:v>
                </c:pt>
                <c:pt idx="894">
                  <c:v>39983</c:v>
                </c:pt>
                <c:pt idx="895">
                  <c:v>39986</c:v>
                </c:pt>
                <c:pt idx="896">
                  <c:v>39987</c:v>
                </c:pt>
                <c:pt idx="897">
                  <c:v>39988</c:v>
                </c:pt>
                <c:pt idx="898">
                  <c:v>39989</c:v>
                </c:pt>
                <c:pt idx="899">
                  <c:v>39990</c:v>
                </c:pt>
                <c:pt idx="900">
                  <c:v>39993</c:v>
                </c:pt>
                <c:pt idx="901">
                  <c:v>39994</c:v>
                </c:pt>
                <c:pt idx="902">
                  <c:v>39995</c:v>
                </c:pt>
                <c:pt idx="903">
                  <c:v>39996</c:v>
                </c:pt>
                <c:pt idx="904">
                  <c:v>39997</c:v>
                </c:pt>
                <c:pt idx="905">
                  <c:v>40000</c:v>
                </c:pt>
                <c:pt idx="906">
                  <c:v>40001</c:v>
                </c:pt>
                <c:pt idx="907">
                  <c:v>40002</c:v>
                </c:pt>
                <c:pt idx="908">
                  <c:v>40003</c:v>
                </c:pt>
                <c:pt idx="909">
                  <c:v>40004</c:v>
                </c:pt>
                <c:pt idx="910">
                  <c:v>40007</c:v>
                </c:pt>
                <c:pt idx="911">
                  <c:v>40008</c:v>
                </c:pt>
                <c:pt idx="912">
                  <c:v>40009</c:v>
                </c:pt>
                <c:pt idx="913">
                  <c:v>40010</c:v>
                </c:pt>
                <c:pt idx="914">
                  <c:v>40011</c:v>
                </c:pt>
                <c:pt idx="915">
                  <c:v>40014</c:v>
                </c:pt>
                <c:pt idx="916">
                  <c:v>40015</c:v>
                </c:pt>
                <c:pt idx="917">
                  <c:v>40016</c:v>
                </c:pt>
                <c:pt idx="918">
                  <c:v>40017</c:v>
                </c:pt>
                <c:pt idx="919">
                  <c:v>40018</c:v>
                </c:pt>
                <c:pt idx="920">
                  <c:v>40021</c:v>
                </c:pt>
                <c:pt idx="921">
                  <c:v>40022</c:v>
                </c:pt>
                <c:pt idx="922">
                  <c:v>40023</c:v>
                </c:pt>
                <c:pt idx="923">
                  <c:v>40024</c:v>
                </c:pt>
                <c:pt idx="924">
                  <c:v>40025</c:v>
                </c:pt>
                <c:pt idx="925">
                  <c:v>40028</c:v>
                </c:pt>
                <c:pt idx="926">
                  <c:v>40029</c:v>
                </c:pt>
                <c:pt idx="927">
                  <c:v>40030</c:v>
                </c:pt>
                <c:pt idx="928">
                  <c:v>40031</c:v>
                </c:pt>
                <c:pt idx="929">
                  <c:v>40032</c:v>
                </c:pt>
                <c:pt idx="930">
                  <c:v>40035</c:v>
                </c:pt>
                <c:pt idx="931">
                  <c:v>40036</c:v>
                </c:pt>
                <c:pt idx="932">
                  <c:v>40037</c:v>
                </c:pt>
                <c:pt idx="933">
                  <c:v>40038</c:v>
                </c:pt>
                <c:pt idx="934">
                  <c:v>40039</c:v>
                </c:pt>
                <c:pt idx="935">
                  <c:v>40042</c:v>
                </c:pt>
                <c:pt idx="936">
                  <c:v>40043</c:v>
                </c:pt>
                <c:pt idx="937">
                  <c:v>40044</c:v>
                </c:pt>
                <c:pt idx="938">
                  <c:v>40045</c:v>
                </c:pt>
                <c:pt idx="939">
                  <c:v>40046</c:v>
                </c:pt>
                <c:pt idx="940">
                  <c:v>40049</c:v>
                </c:pt>
                <c:pt idx="941">
                  <c:v>40050</c:v>
                </c:pt>
                <c:pt idx="942">
                  <c:v>40051</c:v>
                </c:pt>
                <c:pt idx="943">
                  <c:v>40052</c:v>
                </c:pt>
                <c:pt idx="944">
                  <c:v>40053</c:v>
                </c:pt>
                <c:pt idx="945">
                  <c:v>40056</c:v>
                </c:pt>
                <c:pt idx="946">
                  <c:v>40057</c:v>
                </c:pt>
                <c:pt idx="947">
                  <c:v>40058</c:v>
                </c:pt>
                <c:pt idx="948">
                  <c:v>40059</c:v>
                </c:pt>
                <c:pt idx="949">
                  <c:v>40060</c:v>
                </c:pt>
                <c:pt idx="950">
                  <c:v>40063</c:v>
                </c:pt>
                <c:pt idx="951">
                  <c:v>40064</c:v>
                </c:pt>
                <c:pt idx="952">
                  <c:v>40065</c:v>
                </c:pt>
                <c:pt idx="953">
                  <c:v>40066</c:v>
                </c:pt>
                <c:pt idx="954">
                  <c:v>40067</c:v>
                </c:pt>
                <c:pt idx="955">
                  <c:v>40070</c:v>
                </c:pt>
                <c:pt idx="956">
                  <c:v>40071</c:v>
                </c:pt>
                <c:pt idx="957">
                  <c:v>40072</c:v>
                </c:pt>
                <c:pt idx="958">
                  <c:v>40073</c:v>
                </c:pt>
                <c:pt idx="959">
                  <c:v>40074</c:v>
                </c:pt>
                <c:pt idx="960">
                  <c:v>40077</c:v>
                </c:pt>
                <c:pt idx="961">
                  <c:v>40078</c:v>
                </c:pt>
                <c:pt idx="962">
                  <c:v>40079</c:v>
                </c:pt>
                <c:pt idx="963">
                  <c:v>40080</c:v>
                </c:pt>
                <c:pt idx="964">
                  <c:v>40081</c:v>
                </c:pt>
                <c:pt idx="965">
                  <c:v>40084</c:v>
                </c:pt>
                <c:pt idx="966">
                  <c:v>40085</c:v>
                </c:pt>
                <c:pt idx="967">
                  <c:v>40086</c:v>
                </c:pt>
                <c:pt idx="968">
                  <c:v>40087</c:v>
                </c:pt>
                <c:pt idx="969">
                  <c:v>40088</c:v>
                </c:pt>
                <c:pt idx="970">
                  <c:v>40091</c:v>
                </c:pt>
                <c:pt idx="971">
                  <c:v>40092</c:v>
                </c:pt>
                <c:pt idx="972">
                  <c:v>40093</c:v>
                </c:pt>
                <c:pt idx="973">
                  <c:v>40094</c:v>
                </c:pt>
                <c:pt idx="974">
                  <c:v>40095</c:v>
                </c:pt>
                <c:pt idx="975">
                  <c:v>40098</c:v>
                </c:pt>
                <c:pt idx="976">
                  <c:v>40099</c:v>
                </c:pt>
                <c:pt idx="977">
                  <c:v>40100</c:v>
                </c:pt>
                <c:pt idx="978">
                  <c:v>40101</c:v>
                </c:pt>
                <c:pt idx="979">
                  <c:v>40102</c:v>
                </c:pt>
                <c:pt idx="980">
                  <c:v>40105</c:v>
                </c:pt>
                <c:pt idx="981">
                  <c:v>40106</c:v>
                </c:pt>
                <c:pt idx="982">
                  <c:v>40107</c:v>
                </c:pt>
                <c:pt idx="983">
                  <c:v>40108</c:v>
                </c:pt>
                <c:pt idx="984">
                  <c:v>40109</c:v>
                </c:pt>
                <c:pt idx="985">
                  <c:v>40112</c:v>
                </c:pt>
                <c:pt idx="986">
                  <c:v>40113</c:v>
                </c:pt>
                <c:pt idx="987">
                  <c:v>40114</c:v>
                </c:pt>
                <c:pt idx="988">
                  <c:v>40115</c:v>
                </c:pt>
                <c:pt idx="989">
                  <c:v>40116</c:v>
                </c:pt>
                <c:pt idx="990">
                  <c:v>40119</c:v>
                </c:pt>
                <c:pt idx="991">
                  <c:v>40120</c:v>
                </c:pt>
                <c:pt idx="992">
                  <c:v>40121</c:v>
                </c:pt>
                <c:pt idx="993">
                  <c:v>40122</c:v>
                </c:pt>
                <c:pt idx="994">
                  <c:v>40123</c:v>
                </c:pt>
                <c:pt idx="995">
                  <c:v>40126</c:v>
                </c:pt>
                <c:pt idx="996">
                  <c:v>40127</c:v>
                </c:pt>
                <c:pt idx="997">
                  <c:v>40128</c:v>
                </c:pt>
                <c:pt idx="998">
                  <c:v>40129</c:v>
                </c:pt>
                <c:pt idx="999">
                  <c:v>40130</c:v>
                </c:pt>
                <c:pt idx="1000">
                  <c:v>40133</c:v>
                </c:pt>
                <c:pt idx="1001">
                  <c:v>40134</c:v>
                </c:pt>
                <c:pt idx="1002">
                  <c:v>40135</c:v>
                </c:pt>
                <c:pt idx="1003">
                  <c:v>40136</c:v>
                </c:pt>
                <c:pt idx="1004">
                  <c:v>40137</c:v>
                </c:pt>
                <c:pt idx="1005">
                  <c:v>40140</c:v>
                </c:pt>
                <c:pt idx="1006">
                  <c:v>40141</c:v>
                </c:pt>
                <c:pt idx="1007">
                  <c:v>40142</c:v>
                </c:pt>
                <c:pt idx="1008">
                  <c:v>40143</c:v>
                </c:pt>
                <c:pt idx="1009">
                  <c:v>40144</c:v>
                </c:pt>
                <c:pt idx="1010">
                  <c:v>40147</c:v>
                </c:pt>
                <c:pt idx="1011">
                  <c:v>40148</c:v>
                </c:pt>
                <c:pt idx="1012">
                  <c:v>40149</c:v>
                </c:pt>
                <c:pt idx="1013">
                  <c:v>40150</c:v>
                </c:pt>
                <c:pt idx="1014">
                  <c:v>40151</c:v>
                </c:pt>
                <c:pt idx="1015">
                  <c:v>40154</c:v>
                </c:pt>
                <c:pt idx="1016">
                  <c:v>40155</c:v>
                </c:pt>
                <c:pt idx="1017">
                  <c:v>40156</c:v>
                </c:pt>
                <c:pt idx="1018">
                  <c:v>40157</c:v>
                </c:pt>
                <c:pt idx="1019">
                  <c:v>40158</c:v>
                </c:pt>
                <c:pt idx="1020">
                  <c:v>40161</c:v>
                </c:pt>
                <c:pt idx="1021">
                  <c:v>40162</c:v>
                </c:pt>
                <c:pt idx="1022">
                  <c:v>40163</c:v>
                </c:pt>
                <c:pt idx="1023">
                  <c:v>40164</c:v>
                </c:pt>
                <c:pt idx="1024">
                  <c:v>40165</c:v>
                </c:pt>
                <c:pt idx="1025">
                  <c:v>40168</c:v>
                </c:pt>
                <c:pt idx="1026">
                  <c:v>40169</c:v>
                </c:pt>
                <c:pt idx="1027">
                  <c:v>40170</c:v>
                </c:pt>
                <c:pt idx="1028">
                  <c:v>40171</c:v>
                </c:pt>
                <c:pt idx="1029">
                  <c:v>40172</c:v>
                </c:pt>
                <c:pt idx="1030">
                  <c:v>40175</c:v>
                </c:pt>
                <c:pt idx="1031">
                  <c:v>40176</c:v>
                </c:pt>
                <c:pt idx="1032">
                  <c:v>40177</c:v>
                </c:pt>
                <c:pt idx="1033">
                  <c:v>40178</c:v>
                </c:pt>
                <c:pt idx="1034">
                  <c:v>40179</c:v>
                </c:pt>
                <c:pt idx="1035">
                  <c:v>40182</c:v>
                </c:pt>
                <c:pt idx="1036">
                  <c:v>40183</c:v>
                </c:pt>
                <c:pt idx="1037">
                  <c:v>40184</c:v>
                </c:pt>
                <c:pt idx="1038">
                  <c:v>40185</c:v>
                </c:pt>
                <c:pt idx="1039">
                  <c:v>40186</c:v>
                </c:pt>
                <c:pt idx="1040">
                  <c:v>40189</c:v>
                </c:pt>
                <c:pt idx="1041">
                  <c:v>40190</c:v>
                </c:pt>
                <c:pt idx="1042">
                  <c:v>40191</c:v>
                </c:pt>
                <c:pt idx="1043">
                  <c:v>40192</c:v>
                </c:pt>
                <c:pt idx="1044">
                  <c:v>40193</c:v>
                </c:pt>
                <c:pt idx="1045">
                  <c:v>40196</c:v>
                </c:pt>
                <c:pt idx="1046">
                  <c:v>40197</c:v>
                </c:pt>
                <c:pt idx="1047">
                  <c:v>40198</c:v>
                </c:pt>
                <c:pt idx="1048">
                  <c:v>40199</c:v>
                </c:pt>
                <c:pt idx="1049">
                  <c:v>40200</c:v>
                </c:pt>
                <c:pt idx="1050">
                  <c:v>40203</c:v>
                </c:pt>
                <c:pt idx="1051">
                  <c:v>40204</c:v>
                </c:pt>
                <c:pt idx="1052">
                  <c:v>40205</c:v>
                </c:pt>
                <c:pt idx="1053">
                  <c:v>40206</c:v>
                </c:pt>
                <c:pt idx="1054">
                  <c:v>40207</c:v>
                </c:pt>
                <c:pt idx="1055">
                  <c:v>40210</c:v>
                </c:pt>
                <c:pt idx="1056">
                  <c:v>40211</c:v>
                </c:pt>
                <c:pt idx="1057">
                  <c:v>40212</c:v>
                </c:pt>
                <c:pt idx="1058">
                  <c:v>40213</c:v>
                </c:pt>
                <c:pt idx="1059">
                  <c:v>40214</c:v>
                </c:pt>
                <c:pt idx="1060">
                  <c:v>40217</c:v>
                </c:pt>
                <c:pt idx="1061">
                  <c:v>40218</c:v>
                </c:pt>
                <c:pt idx="1062">
                  <c:v>40219</c:v>
                </c:pt>
                <c:pt idx="1063">
                  <c:v>40220</c:v>
                </c:pt>
                <c:pt idx="1064">
                  <c:v>40221</c:v>
                </c:pt>
                <c:pt idx="1065">
                  <c:v>40224</c:v>
                </c:pt>
                <c:pt idx="1066">
                  <c:v>40225</c:v>
                </c:pt>
                <c:pt idx="1067">
                  <c:v>40226</c:v>
                </c:pt>
                <c:pt idx="1068">
                  <c:v>40227</c:v>
                </c:pt>
                <c:pt idx="1069">
                  <c:v>40228</c:v>
                </c:pt>
                <c:pt idx="1070">
                  <c:v>40231</c:v>
                </c:pt>
                <c:pt idx="1071">
                  <c:v>40232</c:v>
                </c:pt>
                <c:pt idx="1072">
                  <c:v>40233</c:v>
                </c:pt>
                <c:pt idx="1073">
                  <c:v>40234</c:v>
                </c:pt>
                <c:pt idx="1074">
                  <c:v>40235</c:v>
                </c:pt>
                <c:pt idx="1075">
                  <c:v>40238</c:v>
                </c:pt>
                <c:pt idx="1076">
                  <c:v>40239</c:v>
                </c:pt>
                <c:pt idx="1077">
                  <c:v>40240</c:v>
                </c:pt>
                <c:pt idx="1078">
                  <c:v>40241</c:v>
                </c:pt>
                <c:pt idx="1079">
                  <c:v>40242</c:v>
                </c:pt>
                <c:pt idx="1080">
                  <c:v>40245</c:v>
                </c:pt>
                <c:pt idx="1081">
                  <c:v>40246</c:v>
                </c:pt>
                <c:pt idx="1082">
                  <c:v>40247</c:v>
                </c:pt>
                <c:pt idx="1083">
                  <c:v>40248</c:v>
                </c:pt>
                <c:pt idx="1084">
                  <c:v>40249</c:v>
                </c:pt>
                <c:pt idx="1085">
                  <c:v>40252</c:v>
                </c:pt>
                <c:pt idx="1086">
                  <c:v>40253</c:v>
                </c:pt>
                <c:pt idx="1087">
                  <c:v>40254</c:v>
                </c:pt>
                <c:pt idx="1088">
                  <c:v>40255</c:v>
                </c:pt>
                <c:pt idx="1089">
                  <c:v>40256</c:v>
                </c:pt>
                <c:pt idx="1090">
                  <c:v>40259</c:v>
                </c:pt>
                <c:pt idx="1091">
                  <c:v>40260</c:v>
                </c:pt>
                <c:pt idx="1092">
                  <c:v>40261</c:v>
                </c:pt>
                <c:pt idx="1093">
                  <c:v>40262</c:v>
                </c:pt>
                <c:pt idx="1094">
                  <c:v>40263</c:v>
                </c:pt>
                <c:pt idx="1095">
                  <c:v>40266</c:v>
                </c:pt>
                <c:pt idx="1096">
                  <c:v>40267</c:v>
                </c:pt>
                <c:pt idx="1097">
                  <c:v>40268</c:v>
                </c:pt>
                <c:pt idx="1098">
                  <c:v>40269</c:v>
                </c:pt>
                <c:pt idx="1099">
                  <c:v>40270</c:v>
                </c:pt>
                <c:pt idx="1100">
                  <c:v>40273</c:v>
                </c:pt>
                <c:pt idx="1101">
                  <c:v>40274</c:v>
                </c:pt>
                <c:pt idx="1102">
                  <c:v>40275</c:v>
                </c:pt>
                <c:pt idx="1103">
                  <c:v>40276</c:v>
                </c:pt>
                <c:pt idx="1104">
                  <c:v>40277</c:v>
                </c:pt>
                <c:pt idx="1105">
                  <c:v>40280</c:v>
                </c:pt>
                <c:pt idx="1106">
                  <c:v>40281</c:v>
                </c:pt>
                <c:pt idx="1107">
                  <c:v>40282</c:v>
                </c:pt>
                <c:pt idx="1108">
                  <c:v>40283</c:v>
                </c:pt>
                <c:pt idx="1109">
                  <c:v>40284</c:v>
                </c:pt>
                <c:pt idx="1110">
                  <c:v>40287</c:v>
                </c:pt>
                <c:pt idx="1111">
                  <c:v>40288</c:v>
                </c:pt>
                <c:pt idx="1112">
                  <c:v>40289</c:v>
                </c:pt>
                <c:pt idx="1113">
                  <c:v>40290</c:v>
                </c:pt>
                <c:pt idx="1114">
                  <c:v>40291</c:v>
                </c:pt>
                <c:pt idx="1115">
                  <c:v>40294</c:v>
                </c:pt>
                <c:pt idx="1116">
                  <c:v>40295</c:v>
                </c:pt>
                <c:pt idx="1117">
                  <c:v>40296</c:v>
                </c:pt>
                <c:pt idx="1118">
                  <c:v>40297</c:v>
                </c:pt>
                <c:pt idx="1119">
                  <c:v>40298</c:v>
                </c:pt>
                <c:pt idx="1120">
                  <c:v>40301</c:v>
                </c:pt>
                <c:pt idx="1121">
                  <c:v>40302</c:v>
                </c:pt>
                <c:pt idx="1122">
                  <c:v>40303</c:v>
                </c:pt>
                <c:pt idx="1123">
                  <c:v>40304</c:v>
                </c:pt>
                <c:pt idx="1124">
                  <c:v>40305</c:v>
                </c:pt>
                <c:pt idx="1125">
                  <c:v>40308</c:v>
                </c:pt>
                <c:pt idx="1126">
                  <c:v>40309</c:v>
                </c:pt>
                <c:pt idx="1127">
                  <c:v>40310</c:v>
                </c:pt>
                <c:pt idx="1128">
                  <c:v>40311</c:v>
                </c:pt>
                <c:pt idx="1129">
                  <c:v>40312</c:v>
                </c:pt>
                <c:pt idx="1130">
                  <c:v>40315</c:v>
                </c:pt>
                <c:pt idx="1131">
                  <c:v>40316</c:v>
                </c:pt>
                <c:pt idx="1132">
                  <c:v>40317</c:v>
                </c:pt>
                <c:pt idx="1133">
                  <c:v>40318</c:v>
                </c:pt>
                <c:pt idx="1134">
                  <c:v>40319</c:v>
                </c:pt>
                <c:pt idx="1135">
                  <c:v>40322</c:v>
                </c:pt>
                <c:pt idx="1136">
                  <c:v>40323</c:v>
                </c:pt>
                <c:pt idx="1137">
                  <c:v>40324</c:v>
                </c:pt>
                <c:pt idx="1138">
                  <c:v>40325</c:v>
                </c:pt>
                <c:pt idx="1139">
                  <c:v>40326</c:v>
                </c:pt>
                <c:pt idx="1140">
                  <c:v>40329</c:v>
                </c:pt>
                <c:pt idx="1141">
                  <c:v>40330</c:v>
                </c:pt>
                <c:pt idx="1142">
                  <c:v>40331</c:v>
                </c:pt>
                <c:pt idx="1143">
                  <c:v>40332</c:v>
                </c:pt>
                <c:pt idx="1144">
                  <c:v>40333</c:v>
                </c:pt>
                <c:pt idx="1145">
                  <c:v>40336</c:v>
                </c:pt>
                <c:pt idx="1146">
                  <c:v>40337</c:v>
                </c:pt>
                <c:pt idx="1147">
                  <c:v>40338</c:v>
                </c:pt>
                <c:pt idx="1148">
                  <c:v>40339</c:v>
                </c:pt>
                <c:pt idx="1149">
                  <c:v>40340</c:v>
                </c:pt>
                <c:pt idx="1150">
                  <c:v>40343</c:v>
                </c:pt>
                <c:pt idx="1151">
                  <c:v>40344</c:v>
                </c:pt>
                <c:pt idx="1152">
                  <c:v>40345</c:v>
                </c:pt>
                <c:pt idx="1153">
                  <c:v>40346</c:v>
                </c:pt>
                <c:pt idx="1154">
                  <c:v>40347</c:v>
                </c:pt>
                <c:pt idx="1155">
                  <c:v>40350</c:v>
                </c:pt>
                <c:pt idx="1156">
                  <c:v>40351</c:v>
                </c:pt>
                <c:pt idx="1157">
                  <c:v>40352</c:v>
                </c:pt>
                <c:pt idx="1158">
                  <c:v>40353</c:v>
                </c:pt>
                <c:pt idx="1159">
                  <c:v>40354</c:v>
                </c:pt>
                <c:pt idx="1160">
                  <c:v>40357</c:v>
                </c:pt>
                <c:pt idx="1161">
                  <c:v>40358</c:v>
                </c:pt>
                <c:pt idx="1162">
                  <c:v>40359</c:v>
                </c:pt>
                <c:pt idx="1163">
                  <c:v>40360</c:v>
                </c:pt>
                <c:pt idx="1164">
                  <c:v>40361</c:v>
                </c:pt>
                <c:pt idx="1165">
                  <c:v>40364</c:v>
                </c:pt>
                <c:pt idx="1166">
                  <c:v>40365</c:v>
                </c:pt>
                <c:pt idx="1167">
                  <c:v>40366</c:v>
                </c:pt>
                <c:pt idx="1168">
                  <c:v>40367</c:v>
                </c:pt>
                <c:pt idx="1169">
                  <c:v>40368</c:v>
                </c:pt>
                <c:pt idx="1170">
                  <c:v>40371</c:v>
                </c:pt>
                <c:pt idx="1171">
                  <c:v>40372</c:v>
                </c:pt>
                <c:pt idx="1172">
                  <c:v>40373</c:v>
                </c:pt>
                <c:pt idx="1173">
                  <c:v>40374</c:v>
                </c:pt>
                <c:pt idx="1174">
                  <c:v>40375</c:v>
                </c:pt>
                <c:pt idx="1175">
                  <c:v>40378</c:v>
                </c:pt>
                <c:pt idx="1176">
                  <c:v>40379</c:v>
                </c:pt>
                <c:pt idx="1177">
                  <c:v>40380</c:v>
                </c:pt>
                <c:pt idx="1178">
                  <c:v>40381</c:v>
                </c:pt>
                <c:pt idx="1179">
                  <c:v>40382</c:v>
                </c:pt>
                <c:pt idx="1180">
                  <c:v>40385</c:v>
                </c:pt>
                <c:pt idx="1181">
                  <c:v>40386</c:v>
                </c:pt>
                <c:pt idx="1182">
                  <c:v>40387</c:v>
                </c:pt>
                <c:pt idx="1183">
                  <c:v>40388</c:v>
                </c:pt>
                <c:pt idx="1184">
                  <c:v>40389</c:v>
                </c:pt>
                <c:pt idx="1185">
                  <c:v>40392</c:v>
                </c:pt>
                <c:pt idx="1186">
                  <c:v>40393</c:v>
                </c:pt>
                <c:pt idx="1187">
                  <c:v>40394</c:v>
                </c:pt>
                <c:pt idx="1188">
                  <c:v>40395</c:v>
                </c:pt>
                <c:pt idx="1189">
                  <c:v>40396</c:v>
                </c:pt>
                <c:pt idx="1190">
                  <c:v>40399</c:v>
                </c:pt>
                <c:pt idx="1191">
                  <c:v>40400</c:v>
                </c:pt>
                <c:pt idx="1192">
                  <c:v>40401</c:v>
                </c:pt>
                <c:pt idx="1193">
                  <c:v>40402</c:v>
                </c:pt>
                <c:pt idx="1194">
                  <c:v>40403</c:v>
                </c:pt>
                <c:pt idx="1195">
                  <c:v>40406</c:v>
                </c:pt>
                <c:pt idx="1196">
                  <c:v>40407</c:v>
                </c:pt>
                <c:pt idx="1197">
                  <c:v>40408</c:v>
                </c:pt>
                <c:pt idx="1198">
                  <c:v>40409</c:v>
                </c:pt>
                <c:pt idx="1199">
                  <c:v>40410</c:v>
                </c:pt>
                <c:pt idx="1200">
                  <c:v>40413</c:v>
                </c:pt>
                <c:pt idx="1201">
                  <c:v>40414</c:v>
                </c:pt>
                <c:pt idx="1202">
                  <c:v>40415</c:v>
                </c:pt>
                <c:pt idx="1203">
                  <c:v>40416</c:v>
                </c:pt>
                <c:pt idx="1204">
                  <c:v>40417</c:v>
                </c:pt>
                <c:pt idx="1205">
                  <c:v>40420</c:v>
                </c:pt>
                <c:pt idx="1206">
                  <c:v>40421</c:v>
                </c:pt>
                <c:pt idx="1207">
                  <c:v>40422</c:v>
                </c:pt>
                <c:pt idx="1208">
                  <c:v>40423</c:v>
                </c:pt>
                <c:pt idx="1209">
                  <c:v>40424</c:v>
                </c:pt>
                <c:pt idx="1210">
                  <c:v>40427</c:v>
                </c:pt>
                <c:pt idx="1211">
                  <c:v>40428</c:v>
                </c:pt>
                <c:pt idx="1212">
                  <c:v>40429</c:v>
                </c:pt>
                <c:pt idx="1213">
                  <c:v>40430</c:v>
                </c:pt>
                <c:pt idx="1214">
                  <c:v>40431</c:v>
                </c:pt>
                <c:pt idx="1215">
                  <c:v>40434</c:v>
                </c:pt>
                <c:pt idx="1216">
                  <c:v>40435</c:v>
                </c:pt>
                <c:pt idx="1217">
                  <c:v>40436</c:v>
                </c:pt>
                <c:pt idx="1218">
                  <c:v>40437</c:v>
                </c:pt>
                <c:pt idx="1219">
                  <c:v>40438</c:v>
                </c:pt>
                <c:pt idx="1220">
                  <c:v>40441</c:v>
                </c:pt>
                <c:pt idx="1221">
                  <c:v>40442</c:v>
                </c:pt>
                <c:pt idx="1222">
                  <c:v>40443</c:v>
                </c:pt>
                <c:pt idx="1223">
                  <c:v>40444</c:v>
                </c:pt>
                <c:pt idx="1224">
                  <c:v>40445</c:v>
                </c:pt>
                <c:pt idx="1225">
                  <c:v>40448</c:v>
                </c:pt>
                <c:pt idx="1226">
                  <c:v>40449</c:v>
                </c:pt>
                <c:pt idx="1227">
                  <c:v>40450</c:v>
                </c:pt>
                <c:pt idx="1228">
                  <c:v>40451</c:v>
                </c:pt>
                <c:pt idx="1229">
                  <c:v>40452</c:v>
                </c:pt>
                <c:pt idx="1230">
                  <c:v>40455</c:v>
                </c:pt>
                <c:pt idx="1231">
                  <c:v>40456</c:v>
                </c:pt>
                <c:pt idx="1232">
                  <c:v>40457</c:v>
                </c:pt>
                <c:pt idx="1233">
                  <c:v>40458</c:v>
                </c:pt>
                <c:pt idx="1234">
                  <c:v>40459</c:v>
                </c:pt>
                <c:pt idx="1235">
                  <c:v>40462</c:v>
                </c:pt>
                <c:pt idx="1236">
                  <c:v>40463</c:v>
                </c:pt>
                <c:pt idx="1237">
                  <c:v>40464</c:v>
                </c:pt>
                <c:pt idx="1238">
                  <c:v>40465</c:v>
                </c:pt>
                <c:pt idx="1239">
                  <c:v>40466</c:v>
                </c:pt>
                <c:pt idx="1240">
                  <c:v>40469</c:v>
                </c:pt>
                <c:pt idx="1241">
                  <c:v>40470</c:v>
                </c:pt>
                <c:pt idx="1242">
                  <c:v>40471</c:v>
                </c:pt>
                <c:pt idx="1243">
                  <c:v>40472</c:v>
                </c:pt>
                <c:pt idx="1244">
                  <c:v>40473</c:v>
                </c:pt>
                <c:pt idx="1245">
                  <c:v>40476</c:v>
                </c:pt>
                <c:pt idx="1246">
                  <c:v>40477</c:v>
                </c:pt>
                <c:pt idx="1247">
                  <c:v>40478</c:v>
                </c:pt>
                <c:pt idx="1248">
                  <c:v>40479</c:v>
                </c:pt>
                <c:pt idx="1249">
                  <c:v>40480</c:v>
                </c:pt>
                <c:pt idx="1250">
                  <c:v>40483</c:v>
                </c:pt>
                <c:pt idx="1251">
                  <c:v>40484</c:v>
                </c:pt>
                <c:pt idx="1252">
                  <c:v>40485</c:v>
                </c:pt>
                <c:pt idx="1253">
                  <c:v>40486</c:v>
                </c:pt>
                <c:pt idx="1254">
                  <c:v>40487</c:v>
                </c:pt>
                <c:pt idx="1255">
                  <c:v>40490</c:v>
                </c:pt>
                <c:pt idx="1256">
                  <c:v>40491</c:v>
                </c:pt>
                <c:pt idx="1257">
                  <c:v>40492</c:v>
                </c:pt>
                <c:pt idx="1258">
                  <c:v>40493</c:v>
                </c:pt>
                <c:pt idx="1259">
                  <c:v>40494</c:v>
                </c:pt>
                <c:pt idx="1260">
                  <c:v>40497</c:v>
                </c:pt>
                <c:pt idx="1261">
                  <c:v>40498</c:v>
                </c:pt>
                <c:pt idx="1262">
                  <c:v>40499</c:v>
                </c:pt>
                <c:pt idx="1263">
                  <c:v>40500</c:v>
                </c:pt>
                <c:pt idx="1264">
                  <c:v>40501</c:v>
                </c:pt>
                <c:pt idx="1265">
                  <c:v>40504</c:v>
                </c:pt>
                <c:pt idx="1266">
                  <c:v>40505</c:v>
                </c:pt>
                <c:pt idx="1267">
                  <c:v>40506</c:v>
                </c:pt>
                <c:pt idx="1268">
                  <c:v>40507</c:v>
                </c:pt>
                <c:pt idx="1269">
                  <c:v>40508</c:v>
                </c:pt>
                <c:pt idx="1270">
                  <c:v>40511</c:v>
                </c:pt>
                <c:pt idx="1271">
                  <c:v>40512</c:v>
                </c:pt>
                <c:pt idx="1272">
                  <c:v>40513</c:v>
                </c:pt>
                <c:pt idx="1273">
                  <c:v>40514</c:v>
                </c:pt>
                <c:pt idx="1274">
                  <c:v>40515</c:v>
                </c:pt>
                <c:pt idx="1275">
                  <c:v>40518</c:v>
                </c:pt>
                <c:pt idx="1276">
                  <c:v>40519</c:v>
                </c:pt>
                <c:pt idx="1277">
                  <c:v>40520</c:v>
                </c:pt>
                <c:pt idx="1278">
                  <c:v>40521</c:v>
                </c:pt>
                <c:pt idx="1279">
                  <c:v>40522</c:v>
                </c:pt>
                <c:pt idx="1280">
                  <c:v>40525</c:v>
                </c:pt>
                <c:pt idx="1281">
                  <c:v>40526</c:v>
                </c:pt>
                <c:pt idx="1282">
                  <c:v>40527</c:v>
                </c:pt>
                <c:pt idx="1283">
                  <c:v>40528</c:v>
                </c:pt>
                <c:pt idx="1284">
                  <c:v>40529</c:v>
                </c:pt>
                <c:pt idx="1285">
                  <c:v>40532</c:v>
                </c:pt>
                <c:pt idx="1286">
                  <c:v>40533</c:v>
                </c:pt>
                <c:pt idx="1287">
                  <c:v>40534</c:v>
                </c:pt>
                <c:pt idx="1288">
                  <c:v>40535</c:v>
                </c:pt>
                <c:pt idx="1289">
                  <c:v>40536</c:v>
                </c:pt>
                <c:pt idx="1290">
                  <c:v>40539</c:v>
                </c:pt>
                <c:pt idx="1291">
                  <c:v>40540</c:v>
                </c:pt>
                <c:pt idx="1292">
                  <c:v>40541</c:v>
                </c:pt>
                <c:pt idx="1293">
                  <c:v>40542</c:v>
                </c:pt>
                <c:pt idx="1294">
                  <c:v>40543</c:v>
                </c:pt>
                <c:pt idx="1295">
                  <c:v>40546</c:v>
                </c:pt>
                <c:pt idx="1296">
                  <c:v>40547</c:v>
                </c:pt>
                <c:pt idx="1297">
                  <c:v>40548</c:v>
                </c:pt>
                <c:pt idx="1298">
                  <c:v>40549</c:v>
                </c:pt>
                <c:pt idx="1299">
                  <c:v>40550</c:v>
                </c:pt>
                <c:pt idx="1300">
                  <c:v>40553</c:v>
                </c:pt>
                <c:pt idx="1301">
                  <c:v>40554</c:v>
                </c:pt>
                <c:pt idx="1302">
                  <c:v>40555</c:v>
                </c:pt>
                <c:pt idx="1303">
                  <c:v>40556</c:v>
                </c:pt>
                <c:pt idx="1304">
                  <c:v>40557</c:v>
                </c:pt>
                <c:pt idx="1305">
                  <c:v>40560</c:v>
                </c:pt>
                <c:pt idx="1306">
                  <c:v>40561</c:v>
                </c:pt>
                <c:pt idx="1307">
                  <c:v>40562</c:v>
                </c:pt>
                <c:pt idx="1308">
                  <c:v>40563</c:v>
                </c:pt>
                <c:pt idx="1309">
                  <c:v>40564</c:v>
                </c:pt>
                <c:pt idx="1310">
                  <c:v>40567</c:v>
                </c:pt>
                <c:pt idx="1311">
                  <c:v>40568</c:v>
                </c:pt>
                <c:pt idx="1312">
                  <c:v>40569</c:v>
                </c:pt>
                <c:pt idx="1313">
                  <c:v>40570</c:v>
                </c:pt>
                <c:pt idx="1314">
                  <c:v>40571</c:v>
                </c:pt>
                <c:pt idx="1315">
                  <c:v>40574</c:v>
                </c:pt>
                <c:pt idx="1316">
                  <c:v>40575</c:v>
                </c:pt>
                <c:pt idx="1317">
                  <c:v>40576</c:v>
                </c:pt>
                <c:pt idx="1318">
                  <c:v>40577</c:v>
                </c:pt>
                <c:pt idx="1319">
                  <c:v>40578</c:v>
                </c:pt>
                <c:pt idx="1320">
                  <c:v>40581</c:v>
                </c:pt>
                <c:pt idx="1321">
                  <c:v>40582</c:v>
                </c:pt>
                <c:pt idx="1322">
                  <c:v>40583</c:v>
                </c:pt>
                <c:pt idx="1323">
                  <c:v>40584</c:v>
                </c:pt>
                <c:pt idx="1324">
                  <c:v>40585</c:v>
                </c:pt>
                <c:pt idx="1325">
                  <c:v>40588</c:v>
                </c:pt>
                <c:pt idx="1326">
                  <c:v>40589</c:v>
                </c:pt>
                <c:pt idx="1327">
                  <c:v>40590</c:v>
                </c:pt>
                <c:pt idx="1328">
                  <c:v>40591</c:v>
                </c:pt>
                <c:pt idx="1329">
                  <c:v>40592</c:v>
                </c:pt>
                <c:pt idx="1330">
                  <c:v>40595</c:v>
                </c:pt>
                <c:pt idx="1331">
                  <c:v>40596</c:v>
                </c:pt>
                <c:pt idx="1332">
                  <c:v>40597</c:v>
                </c:pt>
                <c:pt idx="1333">
                  <c:v>40598</c:v>
                </c:pt>
                <c:pt idx="1334">
                  <c:v>40599</c:v>
                </c:pt>
                <c:pt idx="1335">
                  <c:v>40602</c:v>
                </c:pt>
                <c:pt idx="1336">
                  <c:v>40603</c:v>
                </c:pt>
                <c:pt idx="1337">
                  <c:v>40604</c:v>
                </c:pt>
                <c:pt idx="1338">
                  <c:v>40605</c:v>
                </c:pt>
                <c:pt idx="1339">
                  <c:v>40606</c:v>
                </c:pt>
                <c:pt idx="1340">
                  <c:v>40609</c:v>
                </c:pt>
                <c:pt idx="1341">
                  <c:v>40610</c:v>
                </c:pt>
                <c:pt idx="1342">
                  <c:v>40611</c:v>
                </c:pt>
                <c:pt idx="1343">
                  <c:v>40612</c:v>
                </c:pt>
                <c:pt idx="1344">
                  <c:v>40613</c:v>
                </c:pt>
                <c:pt idx="1345">
                  <c:v>40616</c:v>
                </c:pt>
                <c:pt idx="1346">
                  <c:v>40617</c:v>
                </c:pt>
                <c:pt idx="1347">
                  <c:v>40618</c:v>
                </c:pt>
                <c:pt idx="1348">
                  <c:v>40619</c:v>
                </c:pt>
                <c:pt idx="1349">
                  <c:v>40620</c:v>
                </c:pt>
                <c:pt idx="1350">
                  <c:v>40623</c:v>
                </c:pt>
                <c:pt idx="1351">
                  <c:v>40624</c:v>
                </c:pt>
                <c:pt idx="1352">
                  <c:v>40625</c:v>
                </c:pt>
                <c:pt idx="1353">
                  <c:v>40626</c:v>
                </c:pt>
                <c:pt idx="1354">
                  <c:v>40627</c:v>
                </c:pt>
                <c:pt idx="1355">
                  <c:v>40630</c:v>
                </c:pt>
                <c:pt idx="1356">
                  <c:v>40631</c:v>
                </c:pt>
                <c:pt idx="1357">
                  <c:v>40632</c:v>
                </c:pt>
                <c:pt idx="1358">
                  <c:v>40633</c:v>
                </c:pt>
                <c:pt idx="1359">
                  <c:v>40634</c:v>
                </c:pt>
                <c:pt idx="1360">
                  <c:v>40637</c:v>
                </c:pt>
                <c:pt idx="1361">
                  <c:v>40638</c:v>
                </c:pt>
                <c:pt idx="1362">
                  <c:v>40639</c:v>
                </c:pt>
                <c:pt idx="1363">
                  <c:v>40640</c:v>
                </c:pt>
                <c:pt idx="1364">
                  <c:v>40641</c:v>
                </c:pt>
                <c:pt idx="1365">
                  <c:v>40644</c:v>
                </c:pt>
                <c:pt idx="1366">
                  <c:v>40645</c:v>
                </c:pt>
                <c:pt idx="1367">
                  <c:v>40646</c:v>
                </c:pt>
                <c:pt idx="1368">
                  <c:v>40647</c:v>
                </c:pt>
                <c:pt idx="1369">
                  <c:v>40648</c:v>
                </c:pt>
                <c:pt idx="1370">
                  <c:v>40651</c:v>
                </c:pt>
                <c:pt idx="1371">
                  <c:v>40652</c:v>
                </c:pt>
                <c:pt idx="1372">
                  <c:v>40653</c:v>
                </c:pt>
                <c:pt idx="1373">
                  <c:v>40654</c:v>
                </c:pt>
                <c:pt idx="1374">
                  <c:v>40655</c:v>
                </c:pt>
                <c:pt idx="1375">
                  <c:v>40658</c:v>
                </c:pt>
                <c:pt idx="1376">
                  <c:v>40659</c:v>
                </c:pt>
                <c:pt idx="1377">
                  <c:v>40660</c:v>
                </c:pt>
                <c:pt idx="1378">
                  <c:v>40661</c:v>
                </c:pt>
                <c:pt idx="1379">
                  <c:v>40662</c:v>
                </c:pt>
                <c:pt idx="1380">
                  <c:v>40665</c:v>
                </c:pt>
                <c:pt idx="1381">
                  <c:v>40666</c:v>
                </c:pt>
                <c:pt idx="1382">
                  <c:v>40667</c:v>
                </c:pt>
                <c:pt idx="1383">
                  <c:v>40668</c:v>
                </c:pt>
                <c:pt idx="1384">
                  <c:v>40669</c:v>
                </c:pt>
                <c:pt idx="1385">
                  <c:v>40672</c:v>
                </c:pt>
                <c:pt idx="1386">
                  <c:v>40673</c:v>
                </c:pt>
                <c:pt idx="1387">
                  <c:v>40674</c:v>
                </c:pt>
                <c:pt idx="1388">
                  <c:v>40675</c:v>
                </c:pt>
                <c:pt idx="1389">
                  <c:v>40676</c:v>
                </c:pt>
                <c:pt idx="1390">
                  <c:v>40679</c:v>
                </c:pt>
                <c:pt idx="1391">
                  <c:v>40680</c:v>
                </c:pt>
                <c:pt idx="1392">
                  <c:v>40681</c:v>
                </c:pt>
                <c:pt idx="1393">
                  <c:v>40682</c:v>
                </c:pt>
                <c:pt idx="1394">
                  <c:v>40683</c:v>
                </c:pt>
                <c:pt idx="1395">
                  <c:v>40686</c:v>
                </c:pt>
                <c:pt idx="1396">
                  <c:v>40687</c:v>
                </c:pt>
                <c:pt idx="1397">
                  <c:v>40688</c:v>
                </c:pt>
                <c:pt idx="1398">
                  <c:v>40689</c:v>
                </c:pt>
                <c:pt idx="1399">
                  <c:v>40690</c:v>
                </c:pt>
                <c:pt idx="1400">
                  <c:v>40693</c:v>
                </c:pt>
                <c:pt idx="1401">
                  <c:v>40694</c:v>
                </c:pt>
                <c:pt idx="1402">
                  <c:v>40695</c:v>
                </c:pt>
                <c:pt idx="1403">
                  <c:v>40696</c:v>
                </c:pt>
                <c:pt idx="1404">
                  <c:v>40697</c:v>
                </c:pt>
                <c:pt idx="1405">
                  <c:v>40700</c:v>
                </c:pt>
                <c:pt idx="1406">
                  <c:v>40701</c:v>
                </c:pt>
                <c:pt idx="1407">
                  <c:v>40702</c:v>
                </c:pt>
                <c:pt idx="1408">
                  <c:v>40703</c:v>
                </c:pt>
                <c:pt idx="1409">
                  <c:v>40704</c:v>
                </c:pt>
                <c:pt idx="1410">
                  <c:v>40707</c:v>
                </c:pt>
                <c:pt idx="1411">
                  <c:v>40708</c:v>
                </c:pt>
                <c:pt idx="1412">
                  <c:v>40709</c:v>
                </c:pt>
                <c:pt idx="1413">
                  <c:v>40710</c:v>
                </c:pt>
                <c:pt idx="1414">
                  <c:v>40711</c:v>
                </c:pt>
                <c:pt idx="1415">
                  <c:v>40714</c:v>
                </c:pt>
                <c:pt idx="1416">
                  <c:v>40715</c:v>
                </c:pt>
                <c:pt idx="1417">
                  <c:v>40716</c:v>
                </c:pt>
                <c:pt idx="1418">
                  <c:v>40717</c:v>
                </c:pt>
                <c:pt idx="1419">
                  <c:v>40718</c:v>
                </c:pt>
                <c:pt idx="1420">
                  <c:v>40721</c:v>
                </c:pt>
                <c:pt idx="1421">
                  <c:v>40722</c:v>
                </c:pt>
                <c:pt idx="1422">
                  <c:v>40723</c:v>
                </c:pt>
                <c:pt idx="1423">
                  <c:v>40724</c:v>
                </c:pt>
                <c:pt idx="1424">
                  <c:v>40725</c:v>
                </c:pt>
                <c:pt idx="1425">
                  <c:v>40728</c:v>
                </c:pt>
                <c:pt idx="1426">
                  <c:v>40729</c:v>
                </c:pt>
                <c:pt idx="1427">
                  <c:v>40730</c:v>
                </c:pt>
                <c:pt idx="1428">
                  <c:v>40731</c:v>
                </c:pt>
                <c:pt idx="1429">
                  <c:v>40732</c:v>
                </c:pt>
                <c:pt idx="1430">
                  <c:v>40735</c:v>
                </c:pt>
                <c:pt idx="1431">
                  <c:v>40736</c:v>
                </c:pt>
                <c:pt idx="1432">
                  <c:v>40737</c:v>
                </c:pt>
                <c:pt idx="1433">
                  <c:v>40738</c:v>
                </c:pt>
                <c:pt idx="1434">
                  <c:v>40739</c:v>
                </c:pt>
                <c:pt idx="1435">
                  <c:v>40742</c:v>
                </c:pt>
                <c:pt idx="1436">
                  <c:v>40743</c:v>
                </c:pt>
                <c:pt idx="1437">
                  <c:v>40744</c:v>
                </c:pt>
                <c:pt idx="1438">
                  <c:v>40745</c:v>
                </c:pt>
                <c:pt idx="1439">
                  <c:v>40746</c:v>
                </c:pt>
                <c:pt idx="1440">
                  <c:v>40749</c:v>
                </c:pt>
                <c:pt idx="1441">
                  <c:v>40750</c:v>
                </c:pt>
                <c:pt idx="1442">
                  <c:v>40751</c:v>
                </c:pt>
                <c:pt idx="1443">
                  <c:v>40752</c:v>
                </c:pt>
                <c:pt idx="1444">
                  <c:v>40753</c:v>
                </c:pt>
                <c:pt idx="1445">
                  <c:v>40756</c:v>
                </c:pt>
                <c:pt idx="1446">
                  <c:v>40757</c:v>
                </c:pt>
                <c:pt idx="1447">
                  <c:v>40758</c:v>
                </c:pt>
                <c:pt idx="1448">
                  <c:v>40759</c:v>
                </c:pt>
                <c:pt idx="1449">
                  <c:v>40760</c:v>
                </c:pt>
                <c:pt idx="1450">
                  <c:v>40763</c:v>
                </c:pt>
                <c:pt idx="1451">
                  <c:v>40764</c:v>
                </c:pt>
                <c:pt idx="1452">
                  <c:v>40765</c:v>
                </c:pt>
                <c:pt idx="1453">
                  <c:v>40766</c:v>
                </c:pt>
                <c:pt idx="1454">
                  <c:v>40767</c:v>
                </c:pt>
                <c:pt idx="1455">
                  <c:v>40770</c:v>
                </c:pt>
                <c:pt idx="1456">
                  <c:v>40771</c:v>
                </c:pt>
                <c:pt idx="1457">
                  <c:v>40772</c:v>
                </c:pt>
                <c:pt idx="1458">
                  <c:v>40773</c:v>
                </c:pt>
                <c:pt idx="1459">
                  <c:v>40774</c:v>
                </c:pt>
                <c:pt idx="1460">
                  <c:v>40777</c:v>
                </c:pt>
                <c:pt idx="1461">
                  <c:v>40778</c:v>
                </c:pt>
                <c:pt idx="1462">
                  <c:v>40779</c:v>
                </c:pt>
                <c:pt idx="1463">
                  <c:v>40780</c:v>
                </c:pt>
                <c:pt idx="1464">
                  <c:v>40781</c:v>
                </c:pt>
                <c:pt idx="1465">
                  <c:v>40784</c:v>
                </c:pt>
                <c:pt idx="1466">
                  <c:v>40785</c:v>
                </c:pt>
                <c:pt idx="1467">
                  <c:v>40786</c:v>
                </c:pt>
                <c:pt idx="1468">
                  <c:v>40787</c:v>
                </c:pt>
                <c:pt idx="1469">
                  <c:v>40788</c:v>
                </c:pt>
                <c:pt idx="1470">
                  <c:v>40791</c:v>
                </c:pt>
                <c:pt idx="1471">
                  <c:v>40792</c:v>
                </c:pt>
                <c:pt idx="1472">
                  <c:v>40793</c:v>
                </c:pt>
                <c:pt idx="1473">
                  <c:v>40794</c:v>
                </c:pt>
                <c:pt idx="1474">
                  <c:v>40795</c:v>
                </c:pt>
                <c:pt idx="1475">
                  <c:v>40798</c:v>
                </c:pt>
                <c:pt idx="1476">
                  <c:v>40799</c:v>
                </c:pt>
                <c:pt idx="1477">
                  <c:v>40800</c:v>
                </c:pt>
                <c:pt idx="1478">
                  <c:v>40801</c:v>
                </c:pt>
                <c:pt idx="1479">
                  <c:v>40802</c:v>
                </c:pt>
                <c:pt idx="1480">
                  <c:v>40805</c:v>
                </c:pt>
                <c:pt idx="1481">
                  <c:v>40806</c:v>
                </c:pt>
                <c:pt idx="1482">
                  <c:v>40807</c:v>
                </c:pt>
                <c:pt idx="1483">
                  <c:v>40808</c:v>
                </c:pt>
                <c:pt idx="1484">
                  <c:v>40809</c:v>
                </c:pt>
                <c:pt idx="1485">
                  <c:v>40812</c:v>
                </c:pt>
                <c:pt idx="1486">
                  <c:v>40813</c:v>
                </c:pt>
                <c:pt idx="1487">
                  <c:v>40814</c:v>
                </c:pt>
                <c:pt idx="1488">
                  <c:v>40815</c:v>
                </c:pt>
                <c:pt idx="1489">
                  <c:v>40816</c:v>
                </c:pt>
                <c:pt idx="1490">
                  <c:v>40819</c:v>
                </c:pt>
                <c:pt idx="1491">
                  <c:v>40820</c:v>
                </c:pt>
                <c:pt idx="1492">
                  <c:v>40821</c:v>
                </c:pt>
                <c:pt idx="1493">
                  <c:v>40822</c:v>
                </c:pt>
                <c:pt idx="1494">
                  <c:v>40823</c:v>
                </c:pt>
                <c:pt idx="1495">
                  <c:v>40826</c:v>
                </c:pt>
                <c:pt idx="1496">
                  <c:v>40827</c:v>
                </c:pt>
                <c:pt idx="1497">
                  <c:v>40828</c:v>
                </c:pt>
                <c:pt idx="1498">
                  <c:v>40829</c:v>
                </c:pt>
                <c:pt idx="1499">
                  <c:v>40830</c:v>
                </c:pt>
                <c:pt idx="1500">
                  <c:v>40833</c:v>
                </c:pt>
                <c:pt idx="1501">
                  <c:v>40834</c:v>
                </c:pt>
                <c:pt idx="1502">
                  <c:v>40835</c:v>
                </c:pt>
                <c:pt idx="1503">
                  <c:v>40836</c:v>
                </c:pt>
                <c:pt idx="1504">
                  <c:v>40837</c:v>
                </c:pt>
                <c:pt idx="1505">
                  <c:v>40840</c:v>
                </c:pt>
                <c:pt idx="1506">
                  <c:v>40841</c:v>
                </c:pt>
                <c:pt idx="1507">
                  <c:v>40842</c:v>
                </c:pt>
                <c:pt idx="1508">
                  <c:v>40843</c:v>
                </c:pt>
                <c:pt idx="1509">
                  <c:v>40844</c:v>
                </c:pt>
                <c:pt idx="1510">
                  <c:v>40847</c:v>
                </c:pt>
                <c:pt idx="1511">
                  <c:v>40848</c:v>
                </c:pt>
                <c:pt idx="1512">
                  <c:v>40849</c:v>
                </c:pt>
                <c:pt idx="1513">
                  <c:v>40850</c:v>
                </c:pt>
                <c:pt idx="1514">
                  <c:v>40851</c:v>
                </c:pt>
                <c:pt idx="1515">
                  <c:v>40854</c:v>
                </c:pt>
                <c:pt idx="1516">
                  <c:v>40855</c:v>
                </c:pt>
                <c:pt idx="1517">
                  <c:v>40856</c:v>
                </c:pt>
                <c:pt idx="1518">
                  <c:v>40857</c:v>
                </c:pt>
                <c:pt idx="1519">
                  <c:v>40858</c:v>
                </c:pt>
                <c:pt idx="1520">
                  <c:v>40861</c:v>
                </c:pt>
                <c:pt idx="1521">
                  <c:v>40862</c:v>
                </c:pt>
                <c:pt idx="1522">
                  <c:v>40863</c:v>
                </c:pt>
                <c:pt idx="1523">
                  <c:v>40864</c:v>
                </c:pt>
                <c:pt idx="1524">
                  <c:v>40865</c:v>
                </c:pt>
                <c:pt idx="1525">
                  <c:v>40868</c:v>
                </c:pt>
                <c:pt idx="1526">
                  <c:v>40869</c:v>
                </c:pt>
                <c:pt idx="1527">
                  <c:v>40870</c:v>
                </c:pt>
                <c:pt idx="1528">
                  <c:v>40871</c:v>
                </c:pt>
                <c:pt idx="1529">
                  <c:v>40872</c:v>
                </c:pt>
                <c:pt idx="1530">
                  <c:v>40875</c:v>
                </c:pt>
                <c:pt idx="1531">
                  <c:v>40876</c:v>
                </c:pt>
                <c:pt idx="1532">
                  <c:v>40877</c:v>
                </c:pt>
                <c:pt idx="1533">
                  <c:v>40878</c:v>
                </c:pt>
                <c:pt idx="1534">
                  <c:v>40879</c:v>
                </c:pt>
                <c:pt idx="1535">
                  <c:v>40882</c:v>
                </c:pt>
                <c:pt idx="1536">
                  <c:v>40883</c:v>
                </c:pt>
                <c:pt idx="1537">
                  <c:v>40884</c:v>
                </c:pt>
                <c:pt idx="1538">
                  <c:v>40885</c:v>
                </c:pt>
                <c:pt idx="1539">
                  <c:v>40886</c:v>
                </c:pt>
                <c:pt idx="1540">
                  <c:v>40889</c:v>
                </c:pt>
                <c:pt idx="1541">
                  <c:v>40890</c:v>
                </c:pt>
                <c:pt idx="1542">
                  <c:v>40891</c:v>
                </c:pt>
                <c:pt idx="1543">
                  <c:v>40892</c:v>
                </c:pt>
                <c:pt idx="1544">
                  <c:v>40893</c:v>
                </c:pt>
                <c:pt idx="1545">
                  <c:v>40896</c:v>
                </c:pt>
                <c:pt idx="1546">
                  <c:v>40897</c:v>
                </c:pt>
                <c:pt idx="1547">
                  <c:v>40898</c:v>
                </c:pt>
                <c:pt idx="1548">
                  <c:v>40899</c:v>
                </c:pt>
                <c:pt idx="1549">
                  <c:v>40900</c:v>
                </c:pt>
                <c:pt idx="1550">
                  <c:v>40903</c:v>
                </c:pt>
                <c:pt idx="1551">
                  <c:v>40904</c:v>
                </c:pt>
                <c:pt idx="1552">
                  <c:v>40905</c:v>
                </c:pt>
                <c:pt idx="1553">
                  <c:v>40906</c:v>
                </c:pt>
                <c:pt idx="1554">
                  <c:v>40907</c:v>
                </c:pt>
                <c:pt idx="1555">
                  <c:v>40910</c:v>
                </c:pt>
                <c:pt idx="1556">
                  <c:v>40911</c:v>
                </c:pt>
                <c:pt idx="1557">
                  <c:v>40912</c:v>
                </c:pt>
                <c:pt idx="1558">
                  <c:v>40913</c:v>
                </c:pt>
                <c:pt idx="1559">
                  <c:v>40914</c:v>
                </c:pt>
                <c:pt idx="1560">
                  <c:v>40917</c:v>
                </c:pt>
                <c:pt idx="1561">
                  <c:v>40918</c:v>
                </c:pt>
                <c:pt idx="1562">
                  <c:v>40919</c:v>
                </c:pt>
                <c:pt idx="1563">
                  <c:v>40920</c:v>
                </c:pt>
                <c:pt idx="1564">
                  <c:v>40921</c:v>
                </c:pt>
                <c:pt idx="1565">
                  <c:v>40924</c:v>
                </c:pt>
                <c:pt idx="1566">
                  <c:v>40925</c:v>
                </c:pt>
                <c:pt idx="1567">
                  <c:v>40926</c:v>
                </c:pt>
                <c:pt idx="1568">
                  <c:v>40927</c:v>
                </c:pt>
                <c:pt idx="1569">
                  <c:v>40928</c:v>
                </c:pt>
                <c:pt idx="1570">
                  <c:v>40931</c:v>
                </c:pt>
                <c:pt idx="1571">
                  <c:v>40932</c:v>
                </c:pt>
                <c:pt idx="1572">
                  <c:v>40933</c:v>
                </c:pt>
                <c:pt idx="1573">
                  <c:v>40934</c:v>
                </c:pt>
                <c:pt idx="1574">
                  <c:v>40935</c:v>
                </c:pt>
                <c:pt idx="1575">
                  <c:v>40938</c:v>
                </c:pt>
                <c:pt idx="1576">
                  <c:v>40939</c:v>
                </c:pt>
                <c:pt idx="1577">
                  <c:v>40940</c:v>
                </c:pt>
                <c:pt idx="1578">
                  <c:v>40941</c:v>
                </c:pt>
                <c:pt idx="1579">
                  <c:v>40942</c:v>
                </c:pt>
                <c:pt idx="1580">
                  <c:v>40945</c:v>
                </c:pt>
                <c:pt idx="1581">
                  <c:v>40946</c:v>
                </c:pt>
                <c:pt idx="1582">
                  <c:v>40947</c:v>
                </c:pt>
                <c:pt idx="1583">
                  <c:v>40948</c:v>
                </c:pt>
                <c:pt idx="1584">
                  <c:v>40949</c:v>
                </c:pt>
                <c:pt idx="1585">
                  <c:v>40952</c:v>
                </c:pt>
                <c:pt idx="1586">
                  <c:v>40953</c:v>
                </c:pt>
                <c:pt idx="1587">
                  <c:v>40954</c:v>
                </c:pt>
                <c:pt idx="1588">
                  <c:v>40955</c:v>
                </c:pt>
                <c:pt idx="1589">
                  <c:v>40956</c:v>
                </c:pt>
                <c:pt idx="1590">
                  <c:v>40959</c:v>
                </c:pt>
                <c:pt idx="1591">
                  <c:v>40960</c:v>
                </c:pt>
                <c:pt idx="1592">
                  <c:v>40961</c:v>
                </c:pt>
                <c:pt idx="1593">
                  <c:v>40962</c:v>
                </c:pt>
                <c:pt idx="1594">
                  <c:v>40963</c:v>
                </c:pt>
                <c:pt idx="1595">
                  <c:v>40966</c:v>
                </c:pt>
                <c:pt idx="1596">
                  <c:v>40967</c:v>
                </c:pt>
                <c:pt idx="1597">
                  <c:v>40968</c:v>
                </c:pt>
                <c:pt idx="1598">
                  <c:v>40969</c:v>
                </c:pt>
                <c:pt idx="1599">
                  <c:v>40970</c:v>
                </c:pt>
                <c:pt idx="1600">
                  <c:v>40973</c:v>
                </c:pt>
                <c:pt idx="1601">
                  <c:v>40974</c:v>
                </c:pt>
                <c:pt idx="1602">
                  <c:v>40975</c:v>
                </c:pt>
                <c:pt idx="1603">
                  <c:v>40976</c:v>
                </c:pt>
                <c:pt idx="1604">
                  <c:v>40977</c:v>
                </c:pt>
                <c:pt idx="1605">
                  <c:v>40980</c:v>
                </c:pt>
                <c:pt idx="1606">
                  <c:v>40981</c:v>
                </c:pt>
                <c:pt idx="1607">
                  <c:v>40982</c:v>
                </c:pt>
                <c:pt idx="1608">
                  <c:v>40983</c:v>
                </c:pt>
                <c:pt idx="1609">
                  <c:v>40984</c:v>
                </c:pt>
                <c:pt idx="1610">
                  <c:v>40987</c:v>
                </c:pt>
                <c:pt idx="1611">
                  <c:v>40988</c:v>
                </c:pt>
                <c:pt idx="1612">
                  <c:v>40989</c:v>
                </c:pt>
                <c:pt idx="1613">
                  <c:v>40990</c:v>
                </c:pt>
                <c:pt idx="1614">
                  <c:v>40991</c:v>
                </c:pt>
                <c:pt idx="1615">
                  <c:v>40994</c:v>
                </c:pt>
                <c:pt idx="1616">
                  <c:v>40995</c:v>
                </c:pt>
                <c:pt idx="1617">
                  <c:v>40996</c:v>
                </c:pt>
                <c:pt idx="1618">
                  <c:v>40997</c:v>
                </c:pt>
                <c:pt idx="1619">
                  <c:v>40998</c:v>
                </c:pt>
                <c:pt idx="1620">
                  <c:v>41001</c:v>
                </c:pt>
                <c:pt idx="1621">
                  <c:v>41002</c:v>
                </c:pt>
                <c:pt idx="1622">
                  <c:v>41003</c:v>
                </c:pt>
                <c:pt idx="1623">
                  <c:v>41004</c:v>
                </c:pt>
                <c:pt idx="1624">
                  <c:v>41005</c:v>
                </c:pt>
                <c:pt idx="1625">
                  <c:v>41008</c:v>
                </c:pt>
                <c:pt idx="1626">
                  <c:v>41009</c:v>
                </c:pt>
                <c:pt idx="1627">
                  <c:v>41010</c:v>
                </c:pt>
                <c:pt idx="1628">
                  <c:v>41011</c:v>
                </c:pt>
                <c:pt idx="1629">
                  <c:v>41012</c:v>
                </c:pt>
                <c:pt idx="1630">
                  <c:v>41015</c:v>
                </c:pt>
                <c:pt idx="1631">
                  <c:v>41016</c:v>
                </c:pt>
                <c:pt idx="1632">
                  <c:v>41017</c:v>
                </c:pt>
                <c:pt idx="1633">
                  <c:v>41018</c:v>
                </c:pt>
                <c:pt idx="1634">
                  <c:v>41019</c:v>
                </c:pt>
                <c:pt idx="1635">
                  <c:v>41022</c:v>
                </c:pt>
                <c:pt idx="1636">
                  <c:v>41023</c:v>
                </c:pt>
                <c:pt idx="1637">
                  <c:v>41024</c:v>
                </c:pt>
                <c:pt idx="1638">
                  <c:v>41025</c:v>
                </c:pt>
                <c:pt idx="1639">
                  <c:v>41026</c:v>
                </c:pt>
                <c:pt idx="1640">
                  <c:v>41029</c:v>
                </c:pt>
                <c:pt idx="1641">
                  <c:v>41030</c:v>
                </c:pt>
                <c:pt idx="1642">
                  <c:v>41031</c:v>
                </c:pt>
                <c:pt idx="1643">
                  <c:v>41032</c:v>
                </c:pt>
                <c:pt idx="1644">
                  <c:v>41033</c:v>
                </c:pt>
                <c:pt idx="1645">
                  <c:v>41036</c:v>
                </c:pt>
                <c:pt idx="1646">
                  <c:v>41037</c:v>
                </c:pt>
                <c:pt idx="1647">
                  <c:v>41038</c:v>
                </c:pt>
                <c:pt idx="1648">
                  <c:v>41039</c:v>
                </c:pt>
                <c:pt idx="1649">
                  <c:v>41040</c:v>
                </c:pt>
                <c:pt idx="1650">
                  <c:v>41043</c:v>
                </c:pt>
                <c:pt idx="1651">
                  <c:v>41044</c:v>
                </c:pt>
                <c:pt idx="1652">
                  <c:v>41045</c:v>
                </c:pt>
                <c:pt idx="1653">
                  <c:v>41046</c:v>
                </c:pt>
                <c:pt idx="1654">
                  <c:v>41047</c:v>
                </c:pt>
                <c:pt idx="1655">
                  <c:v>41050</c:v>
                </c:pt>
                <c:pt idx="1656">
                  <c:v>41051</c:v>
                </c:pt>
                <c:pt idx="1657">
                  <c:v>41052</c:v>
                </c:pt>
                <c:pt idx="1658">
                  <c:v>41053</c:v>
                </c:pt>
                <c:pt idx="1659">
                  <c:v>41054</c:v>
                </c:pt>
                <c:pt idx="1660">
                  <c:v>41057</c:v>
                </c:pt>
                <c:pt idx="1661">
                  <c:v>41058</c:v>
                </c:pt>
                <c:pt idx="1662">
                  <c:v>41059</c:v>
                </c:pt>
                <c:pt idx="1663">
                  <c:v>41060</c:v>
                </c:pt>
                <c:pt idx="1664">
                  <c:v>41061</c:v>
                </c:pt>
                <c:pt idx="1665">
                  <c:v>41064</c:v>
                </c:pt>
                <c:pt idx="1666">
                  <c:v>41065</c:v>
                </c:pt>
                <c:pt idx="1667">
                  <c:v>41066</c:v>
                </c:pt>
                <c:pt idx="1668">
                  <c:v>41067</c:v>
                </c:pt>
                <c:pt idx="1669">
                  <c:v>41068</c:v>
                </c:pt>
                <c:pt idx="1670">
                  <c:v>41071</c:v>
                </c:pt>
                <c:pt idx="1671">
                  <c:v>41072</c:v>
                </c:pt>
                <c:pt idx="1672">
                  <c:v>41073</c:v>
                </c:pt>
                <c:pt idx="1673">
                  <c:v>41074</c:v>
                </c:pt>
                <c:pt idx="1674">
                  <c:v>41075</c:v>
                </c:pt>
                <c:pt idx="1675">
                  <c:v>41078</c:v>
                </c:pt>
                <c:pt idx="1676">
                  <c:v>41079</c:v>
                </c:pt>
                <c:pt idx="1677">
                  <c:v>41080</c:v>
                </c:pt>
                <c:pt idx="1678">
                  <c:v>41081</c:v>
                </c:pt>
                <c:pt idx="1679">
                  <c:v>41082</c:v>
                </c:pt>
                <c:pt idx="1680">
                  <c:v>41085</c:v>
                </c:pt>
                <c:pt idx="1681">
                  <c:v>41086</c:v>
                </c:pt>
                <c:pt idx="1682">
                  <c:v>41087</c:v>
                </c:pt>
                <c:pt idx="1683">
                  <c:v>41088</c:v>
                </c:pt>
                <c:pt idx="1684">
                  <c:v>41089</c:v>
                </c:pt>
                <c:pt idx="1685">
                  <c:v>41092</c:v>
                </c:pt>
                <c:pt idx="1686">
                  <c:v>41093</c:v>
                </c:pt>
                <c:pt idx="1687">
                  <c:v>41094</c:v>
                </c:pt>
                <c:pt idx="1688">
                  <c:v>41095</c:v>
                </c:pt>
                <c:pt idx="1689">
                  <c:v>41096</c:v>
                </c:pt>
                <c:pt idx="1690">
                  <c:v>41099</c:v>
                </c:pt>
                <c:pt idx="1691">
                  <c:v>41100</c:v>
                </c:pt>
                <c:pt idx="1692">
                  <c:v>41101</c:v>
                </c:pt>
                <c:pt idx="1693">
                  <c:v>41102</c:v>
                </c:pt>
                <c:pt idx="1694">
                  <c:v>41103</c:v>
                </c:pt>
                <c:pt idx="1695">
                  <c:v>41106</c:v>
                </c:pt>
                <c:pt idx="1696">
                  <c:v>41107</c:v>
                </c:pt>
                <c:pt idx="1697">
                  <c:v>41108</c:v>
                </c:pt>
                <c:pt idx="1698">
                  <c:v>41109</c:v>
                </c:pt>
                <c:pt idx="1699">
                  <c:v>41110</c:v>
                </c:pt>
                <c:pt idx="1700">
                  <c:v>41113</c:v>
                </c:pt>
                <c:pt idx="1701">
                  <c:v>41114</c:v>
                </c:pt>
                <c:pt idx="1702">
                  <c:v>41115</c:v>
                </c:pt>
                <c:pt idx="1703">
                  <c:v>41116</c:v>
                </c:pt>
                <c:pt idx="1704">
                  <c:v>41117</c:v>
                </c:pt>
                <c:pt idx="1705">
                  <c:v>41120</c:v>
                </c:pt>
                <c:pt idx="1706">
                  <c:v>41121</c:v>
                </c:pt>
                <c:pt idx="1707">
                  <c:v>41122</c:v>
                </c:pt>
                <c:pt idx="1708">
                  <c:v>41123</c:v>
                </c:pt>
                <c:pt idx="1709">
                  <c:v>41124</c:v>
                </c:pt>
                <c:pt idx="1710">
                  <c:v>41127</c:v>
                </c:pt>
                <c:pt idx="1711">
                  <c:v>41128</c:v>
                </c:pt>
                <c:pt idx="1712">
                  <c:v>41129</c:v>
                </c:pt>
                <c:pt idx="1713">
                  <c:v>41130</c:v>
                </c:pt>
                <c:pt idx="1714">
                  <c:v>41131</c:v>
                </c:pt>
                <c:pt idx="1715">
                  <c:v>41134</c:v>
                </c:pt>
                <c:pt idx="1716">
                  <c:v>41135</c:v>
                </c:pt>
                <c:pt idx="1717">
                  <c:v>41136</c:v>
                </c:pt>
                <c:pt idx="1718">
                  <c:v>41137</c:v>
                </c:pt>
                <c:pt idx="1719">
                  <c:v>41138</c:v>
                </c:pt>
                <c:pt idx="1720">
                  <c:v>41141</c:v>
                </c:pt>
                <c:pt idx="1721">
                  <c:v>41142</c:v>
                </c:pt>
                <c:pt idx="1722">
                  <c:v>41143</c:v>
                </c:pt>
                <c:pt idx="1723">
                  <c:v>41144</c:v>
                </c:pt>
                <c:pt idx="1724">
                  <c:v>41145</c:v>
                </c:pt>
                <c:pt idx="1725">
                  <c:v>41148</c:v>
                </c:pt>
                <c:pt idx="1726">
                  <c:v>41149</c:v>
                </c:pt>
                <c:pt idx="1727">
                  <c:v>41150</c:v>
                </c:pt>
                <c:pt idx="1728">
                  <c:v>41151</c:v>
                </c:pt>
                <c:pt idx="1729">
                  <c:v>41152</c:v>
                </c:pt>
                <c:pt idx="1730">
                  <c:v>41155</c:v>
                </c:pt>
                <c:pt idx="1731">
                  <c:v>41156</c:v>
                </c:pt>
                <c:pt idx="1732">
                  <c:v>41157</c:v>
                </c:pt>
                <c:pt idx="1733">
                  <c:v>41158</c:v>
                </c:pt>
                <c:pt idx="1734">
                  <c:v>41159</c:v>
                </c:pt>
                <c:pt idx="1735">
                  <c:v>41162</c:v>
                </c:pt>
                <c:pt idx="1736">
                  <c:v>41163</c:v>
                </c:pt>
                <c:pt idx="1737">
                  <c:v>41164</c:v>
                </c:pt>
                <c:pt idx="1738">
                  <c:v>41165</c:v>
                </c:pt>
                <c:pt idx="1739">
                  <c:v>41166</c:v>
                </c:pt>
                <c:pt idx="1740">
                  <c:v>41169</c:v>
                </c:pt>
                <c:pt idx="1741">
                  <c:v>41170</c:v>
                </c:pt>
                <c:pt idx="1742">
                  <c:v>41171</c:v>
                </c:pt>
                <c:pt idx="1743">
                  <c:v>41172</c:v>
                </c:pt>
                <c:pt idx="1744">
                  <c:v>41173</c:v>
                </c:pt>
                <c:pt idx="1745">
                  <c:v>41176</c:v>
                </c:pt>
                <c:pt idx="1746">
                  <c:v>41177</c:v>
                </c:pt>
                <c:pt idx="1747">
                  <c:v>41178</c:v>
                </c:pt>
                <c:pt idx="1748">
                  <c:v>41179</c:v>
                </c:pt>
                <c:pt idx="1749">
                  <c:v>41180</c:v>
                </c:pt>
                <c:pt idx="1750">
                  <c:v>41183</c:v>
                </c:pt>
                <c:pt idx="1751">
                  <c:v>41184</c:v>
                </c:pt>
                <c:pt idx="1752">
                  <c:v>41185</c:v>
                </c:pt>
                <c:pt idx="1753">
                  <c:v>41186</c:v>
                </c:pt>
                <c:pt idx="1754">
                  <c:v>41187</c:v>
                </c:pt>
                <c:pt idx="1755">
                  <c:v>41190</c:v>
                </c:pt>
                <c:pt idx="1756">
                  <c:v>41191</c:v>
                </c:pt>
                <c:pt idx="1757">
                  <c:v>41192</c:v>
                </c:pt>
                <c:pt idx="1758">
                  <c:v>41193</c:v>
                </c:pt>
                <c:pt idx="1759">
                  <c:v>41194</c:v>
                </c:pt>
                <c:pt idx="1760">
                  <c:v>41197</c:v>
                </c:pt>
                <c:pt idx="1761">
                  <c:v>41198</c:v>
                </c:pt>
                <c:pt idx="1762">
                  <c:v>41199</c:v>
                </c:pt>
                <c:pt idx="1763">
                  <c:v>41200</c:v>
                </c:pt>
                <c:pt idx="1764">
                  <c:v>41201</c:v>
                </c:pt>
                <c:pt idx="1765">
                  <c:v>41204</c:v>
                </c:pt>
                <c:pt idx="1766">
                  <c:v>41205</c:v>
                </c:pt>
                <c:pt idx="1767">
                  <c:v>41206</c:v>
                </c:pt>
                <c:pt idx="1768">
                  <c:v>41207</c:v>
                </c:pt>
                <c:pt idx="1769">
                  <c:v>41208</c:v>
                </c:pt>
                <c:pt idx="1770">
                  <c:v>41211</c:v>
                </c:pt>
                <c:pt idx="1771">
                  <c:v>41212</c:v>
                </c:pt>
                <c:pt idx="1772">
                  <c:v>41213</c:v>
                </c:pt>
                <c:pt idx="1773">
                  <c:v>41214</c:v>
                </c:pt>
                <c:pt idx="1774">
                  <c:v>41215</c:v>
                </c:pt>
                <c:pt idx="1775">
                  <c:v>41218</c:v>
                </c:pt>
                <c:pt idx="1776">
                  <c:v>41219</c:v>
                </c:pt>
                <c:pt idx="1777">
                  <c:v>41220</c:v>
                </c:pt>
                <c:pt idx="1778">
                  <c:v>41221</c:v>
                </c:pt>
                <c:pt idx="1779">
                  <c:v>41222</c:v>
                </c:pt>
                <c:pt idx="1780">
                  <c:v>41225</c:v>
                </c:pt>
                <c:pt idx="1781">
                  <c:v>41226</c:v>
                </c:pt>
                <c:pt idx="1782">
                  <c:v>41227</c:v>
                </c:pt>
                <c:pt idx="1783">
                  <c:v>41228</c:v>
                </c:pt>
                <c:pt idx="1784">
                  <c:v>41229</c:v>
                </c:pt>
                <c:pt idx="1785">
                  <c:v>41232</c:v>
                </c:pt>
                <c:pt idx="1786">
                  <c:v>41233</c:v>
                </c:pt>
                <c:pt idx="1787">
                  <c:v>41234</c:v>
                </c:pt>
                <c:pt idx="1788">
                  <c:v>41235</c:v>
                </c:pt>
                <c:pt idx="1789">
                  <c:v>41236</c:v>
                </c:pt>
                <c:pt idx="1790">
                  <c:v>41239</c:v>
                </c:pt>
                <c:pt idx="1791">
                  <c:v>41240</c:v>
                </c:pt>
                <c:pt idx="1792">
                  <c:v>41241</c:v>
                </c:pt>
                <c:pt idx="1793">
                  <c:v>41242</c:v>
                </c:pt>
                <c:pt idx="1794">
                  <c:v>41243</c:v>
                </c:pt>
                <c:pt idx="1795">
                  <c:v>41246</c:v>
                </c:pt>
                <c:pt idx="1796">
                  <c:v>41247</c:v>
                </c:pt>
                <c:pt idx="1797">
                  <c:v>41248</c:v>
                </c:pt>
                <c:pt idx="1798">
                  <c:v>41249</c:v>
                </c:pt>
                <c:pt idx="1799">
                  <c:v>41250</c:v>
                </c:pt>
                <c:pt idx="1800">
                  <c:v>41253</c:v>
                </c:pt>
                <c:pt idx="1801">
                  <c:v>41254</c:v>
                </c:pt>
                <c:pt idx="1802">
                  <c:v>41255</c:v>
                </c:pt>
                <c:pt idx="1803">
                  <c:v>41256</c:v>
                </c:pt>
                <c:pt idx="1804">
                  <c:v>41257</c:v>
                </c:pt>
                <c:pt idx="1805">
                  <c:v>41260</c:v>
                </c:pt>
                <c:pt idx="1806">
                  <c:v>41261</c:v>
                </c:pt>
                <c:pt idx="1807">
                  <c:v>41262</c:v>
                </c:pt>
                <c:pt idx="1808">
                  <c:v>41263</c:v>
                </c:pt>
                <c:pt idx="1809">
                  <c:v>41264</c:v>
                </c:pt>
                <c:pt idx="1810">
                  <c:v>41267</c:v>
                </c:pt>
                <c:pt idx="1811">
                  <c:v>41268</c:v>
                </c:pt>
                <c:pt idx="1812">
                  <c:v>41269</c:v>
                </c:pt>
                <c:pt idx="1813">
                  <c:v>41270</c:v>
                </c:pt>
                <c:pt idx="1814">
                  <c:v>41271</c:v>
                </c:pt>
                <c:pt idx="1815">
                  <c:v>41274</c:v>
                </c:pt>
                <c:pt idx="1816">
                  <c:v>41275</c:v>
                </c:pt>
                <c:pt idx="1817">
                  <c:v>41276</c:v>
                </c:pt>
                <c:pt idx="1818">
                  <c:v>41277</c:v>
                </c:pt>
                <c:pt idx="1819">
                  <c:v>41278</c:v>
                </c:pt>
                <c:pt idx="1820">
                  <c:v>41281</c:v>
                </c:pt>
                <c:pt idx="1821">
                  <c:v>41282</c:v>
                </c:pt>
                <c:pt idx="1822">
                  <c:v>41283</c:v>
                </c:pt>
                <c:pt idx="1823">
                  <c:v>41284</c:v>
                </c:pt>
                <c:pt idx="1824">
                  <c:v>41285</c:v>
                </c:pt>
                <c:pt idx="1825">
                  <c:v>41288</c:v>
                </c:pt>
                <c:pt idx="1826">
                  <c:v>41289</c:v>
                </c:pt>
                <c:pt idx="1827">
                  <c:v>41290</c:v>
                </c:pt>
                <c:pt idx="1828">
                  <c:v>41291</c:v>
                </c:pt>
                <c:pt idx="1829">
                  <c:v>41292</c:v>
                </c:pt>
                <c:pt idx="1830">
                  <c:v>41295</c:v>
                </c:pt>
                <c:pt idx="1831">
                  <c:v>41296</c:v>
                </c:pt>
                <c:pt idx="1832">
                  <c:v>41297</c:v>
                </c:pt>
                <c:pt idx="1833">
                  <c:v>41298</c:v>
                </c:pt>
                <c:pt idx="1834">
                  <c:v>41299</c:v>
                </c:pt>
                <c:pt idx="1835">
                  <c:v>41302</c:v>
                </c:pt>
                <c:pt idx="1836">
                  <c:v>41303</c:v>
                </c:pt>
                <c:pt idx="1837">
                  <c:v>41304</c:v>
                </c:pt>
                <c:pt idx="1838">
                  <c:v>41305</c:v>
                </c:pt>
                <c:pt idx="1839">
                  <c:v>41306</c:v>
                </c:pt>
                <c:pt idx="1840">
                  <c:v>41309</c:v>
                </c:pt>
                <c:pt idx="1841">
                  <c:v>41310</c:v>
                </c:pt>
                <c:pt idx="1842">
                  <c:v>41311</c:v>
                </c:pt>
                <c:pt idx="1843">
                  <c:v>41312</c:v>
                </c:pt>
                <c:pt idx="1844">
                  <c:v>41313</c:v>
                </c:pt>
                <c:pt idx="1845">
                  <c:v>41316</c:v>
                </c:pt>
                <c:pt idx="1846">
                  <c:v>41317</c:v>
                </c:pt>
                <c:pt idx="1847">
                  <c:v>41318</c:v>
                </c:pt>
                <c:pt idx="1848">
                  <c:v>41319</c:v>
                </c:pt>
                <c:pt idx="1849">
                  <c:v>41320</c:v>
                </c:pt>
                <c:pt idx="1850">
                  <c:v>41323</c:v>
                </c:pt>
                <c:pt idx="1851">
                  <c:v>41324</c:v>
                </c:pt>
                <c:pt idx="1852">
                  <c:v>41325</c:v>
                </c:pt>
                <c:pt idx="1853">
                  <c:v>41326</c:v>
                </c:pt>
                <c:pt idx="1854">
                  <c:v>41327</c:v>
                </c:pt>
                <c:pt idx="1855">
                  <c:v>41330</c:v>
                </c:pt>
                <c:pt idx="1856">
                  <c:v>41331</c:v>
                </c:pt>
                <c:pt idx="1857">
                  <c:v>41332</c:v>
                </c:pt>
                <c:pt idx="1858">
                  <c:v>41333</c:v>
                </c:pt>
                <c:pt idx="1859">
                  <c:v>41334</c:v>
                </c:pt>
                <c:pt idx="1860">
                  <c:v>41337</c:v>
                </c:pt>
                <c:pt idx="1861">
                  <c:v>41338</c:v>
                </c:pt>
                <c:pt idx="1862">
                  <c:v>41339</c:v>
                </c:pt>
                <c:pt idx="1863">
                  <c:v>41340</c:v>
                </c:pt>
                <c:pt idx="1864">
                  <c:v>41341</c:v>
                </c:pt>
                <c:pt idx="1865">
                  <c:v>41344</c:v>
                </c:pt>
                <c:pt idx="1866">
                  <c:v>41345</c:v>
                </c:pt>
                <c:pt idx="1867">
                  <c:v>41346</c:v>
                </c:pt>
                <c:pt idx="1868">
                  <c:v>41347</c:v>
                </c:pt>
                <c:pt idx="1869">
                  <c:v>41348</c:v>
                </c:pt>
                <c:pt idx="1870">
                  <c:v>41351</c:v>
                </c:pt>
                <c:pt idx="1871">
                  <c:v>41352</c:v>
                </c:pt>
                <c:pt idx="1872">
                  <c:v>41353</c:v>
                </c:pt>
                <c:pt idx="1873">
                  <c:v>41354</c:v>
                </c:pt>
                <c:pt idx="1874">
                  <c:v>41355</c:v>
                </c:pt>
                <c:pt idx="1875">
                  <c:v>41358</c:v>
                </c:pt>
                <c:pt idx="1876">
                  <c:v>41359</c:v>
                </c:pt>
                <c:pt idx="1877">
                  <c:v>41360</c:v>
                </c:pt>
                <c:pt idx="1878">
                  <c:v>41361</c:v>
                </c:pt>
                <c:pt idx="1879">
                  <c:v>41362</c:v>
                </c:pt>
                <c:pt idx="1880">
                  <c:v>41365</c:v>
                </c:pt>
                <c:pt idx="1881">
                  <c:v>41366</c:v>
                </c:pt>
                <c:pt idx="1882">
                  <c:v>41367</c:v>
                </c:pt>
                <c:pt idx="1883">
                  <c:v>41368</c:v>
                </c:pt>
                <c:pt idx="1884">
                  <c:v>41369</c:v>
                </c:pt>
                <c:pt idx="1885">
                  <c:v>41372</c:v>
                </c:pt>
                <c:pt idx="1886">
                  <c:v>41373</c:v>
                </c:pt>
                <c:pt idx="1887">
                  <c:v>41374</c:v>
                </c:pt>
                <c:pt idx="1888">
                  <c:v>41375</c:v>
                </c:pt>
                <c:pt idx="1889">
                  <c:v>41376</c:v>
                </c:pt>
                <c:pt idx="1890">
                  <c:v>41379</c:v>
                </c:pt>
                <c:pt idx="1891">
                  <c:v>41380</c:v>
                </c:pt>
                <c:pt idx="1892">
                  <c:v>41381</c:v>
                </c:pt>
                <c:pt idx="1893">
                  <c:v>41382</c:v>
                </c:pt>
                <c:pt idx="1894">
                  <c:v>41383</c:v>
                </c:pt>
                <c:pt idx="1895">
                  <c:v>41386</c:v>
                </c:pt>
                <c:pt idx="1896">
                  <c:v>41387</c:v>
                </c:pt>
                <c:pt idx="1897">
                  <c:v>41388</c:v>
                </c:pt>
                <c:pt idx="1898">
                  <c:v>41389</c:v>
                </c:pt>
                <c:pt idx="1899">
                  <c:v>41390</c:v>
                </c:pt>
                <c:pt idx="1900">
                  <c:v>41393</c:v>
                </c:pt>
                <c:pt idx="1901">
                  <c:v>41394</c:v>
                </c:pt>
                <c:pt idx="1902">
                  <c:v>41395</c:v>
                </c:pt>
                <c:pt idx="1903">
                  <c:v>41396</c:v>
                </c:pt>
                <c:pt idx="1904">
                  <c:v>41397</c:v>
                </c:pt>
                <c:pt idx="1905">
                  <c:v>41400</c:v>
                </c:pt>
                <c:pt idx="1906">
                  <c:v>41401</c:v>
                </c:pt>
                <c:pt idx="1907">
                  <c:v>41402</c:v>
                </c:pt>
                <c:pt idx="1908">
                  <c:v>41403</c:v>
                </c:pt>
                <c:pt idx="1909">
                  <c:v>41404</c:v>
                </c:pt>
                <c:pt idx="1910">
                  <c:v>41407</c:v>
                </c:pt>
                <c:pt idx="1911">
                  <c:v>41408</c:v>
                </c:pt>
                <c:pt idx="1912">
                  <c:v>41409</c:v>
                </c:pt>
                <c:pt idx="1913">
                  <c:v>41410</c:v>
                </c:pt>
                <c:pt idx="1914">
                  <c:v>41411</c:v>
                </c:pt>
                <c:pt idx="1915">
                  <c:v>41414</c:v>
                </c:pt>
                <c:pt idx="1916">
                  <c:v>41415</c:v>
                </c:pt>
                <c:pt idx="1917">
                  <c:v>41416</c:v>
                </c:pt>
                <c:pt idx="1918">
                  <c:v>41417</c:v>
                </c:pt>
                <c:pt idx="1919">
                  <c:v>41418</c:v>
                </c:pt>
                <c:pt idx="1920">
                  <c:v>41421</c:v>
                </c:pt>
                <c:pt idx="1921">
                  <c:v>41422</c:v>
                </c:pt>
                <c:pt idx="1922">
                  <c:v>41423</c:v>
                </c:pt>
                <c:pt idx="1923">
                  <c:v>41424</c:v>
                </c:pt>
                <c:pt idx="1924">
                  <c:v>41425</c:v>
                </c:pt>
                <c:pt idx="1925">
                  <c:v>41428</c:v>
                </c:pt>
                <c:pt idx="1926">
                  <c:v>41429</c:v>
                </c:pt>
                <c:pt idx="1927">
                  <c:v>41430</c:v>
                </c:pt>
                <c:pt idx="1928">
                  <c:v>41431</c:v>
                </c:pt>
                <c:pt idx="1929">
                  <c:v>41432</c:v>
                </c:pt>
                <c:pt idx="1930">
                  <c:v>41435</c:v>
                </c:pt>
                <c:pt idx="1931">
                  <c:v>41436</c:v>
                </c:pt>
                <c:pt idx="1932">
                  <c:v>41437</c:v>
                </c:pt>
                <c:pt idx="1933">
                  <c:v>41438</c:v>
                </c:pt>
                <c:pt idx="1934">
                  <c:v>41439</c:v>
                </c:pt>
                <c:pt idx="1935">
                  <c:v>41442</c:v>
                </c:pt>
                <c:pt idx="1936">
                  <c:v>41443</c:v>
                </c:pt>
                <c:pt idx="1937">
                  <c:v>41444</c:v>
                </c:pt>
                <c:pt idx="1938">
                  <c:v>41445</c:v>
                </c:pt>
                <c:pt idx="1939">
                  <c:v>41446</c:v>
                </c:pt>
                <c:pt idx="1940">
                  <c:v>41449</c:v>
                </c:pt>
                <c:pt idx="1941">
                  <c:v>41450</c:v>
                </c:pt>
                <c:pt idx="1942">
                  <c:v>41451</c:v>
                </c:pt>
                <c:pt idx="1943">
                  <c:v>41452</c:v>
                </c:pt>
                <c:pt idx="1944">
                  <c:v>41453</c:v>
                </c:pt>
                <c:pt idx="1945">
                  <c:v>41456</c:v>
                </c:pt>
                <c:pt idx="1946">
                  <c:v>41457</c:v>
                </c:pt>
                <c:pt idx="1947">
                  <c:v>41458</c:v>
                </c:pt>
                <c:pt idx="1948">
                  <c:v>41459</c:v>
                </c:pt>
                <c:pt idx="1949">
                  <c:v>41460</c:v>
                </c:pt>
                <c:pt idx="1950">
                  <c:v>41463</c:v>
                </c:pt>
                <c:pt idx="1951">
                  <c:v>41464</c:v>
                </c:pt>
                <c:pt idx="1952">
                  <c:v>41465</c:v>
                </c:pt>
                <c:pt idx="1953">
                  <c:v>41466</c:v>
                </c:pt>
                <c:pt idx="1954">
                  <c:v>41467</c:v>
                </c:pt>
                <c:pt idx="1955">
                  <c:v>41470</c:v>
                </c:pt>
                <c:pt idx="1956">
                  <c:v>41471</c:v>
                </c:pt>
                <c:pt idx="1957">
                  <c:v>41472</c:v>
                </c:pt>
                <c:pt idx="1958">
                  <c:v>41473</c:v>
                </c:pt>
                <c:pt idx="1959">
                  <c:v>41474</c:v>
                </c:pt>
                <c:pt idx="1960">
                  <c:v>41477</c:v>
                </c:pt>
                <c:pt idx="1961">
                  <c:v>41478</c:v>
                </c:pt>
                <c:pt idx="1962">
                  <c:v>41479</c:v>
                </c:pt>
                <c:pt idx="1963">
                  <c:v>41480</c:v>
                </c:pt>
                <c:pt idx="1964">
                  <c:v>41481</c:v>
                </c:pt>
                <c:pt idx="1965">
                  <c:v>41484</c:v>
                </c:pt>
                <c:pt idx="1966">
                  <c:v>41485</c:v>
                </c:pt>
                <c:pt idx="1967">
                  <c:v>41486</c:v>
                </c:pt>
                <c:pt idx="1968">
                  <c:v>41487</c:v>
                </c:pt>
                <c:pt idx="1969">
                  <c:v>41488</c:v>
                </c:pt>
                <c:pt idx="1970">
                  <c:v>41491</c:v>
                </c:pt>
                <c:pt idx="1971">
                  <c:v>41492</c:v>
                </c:pt>
                <c:pt idx="1972">
                  <c:v>41493</c:v>
                </c:pt>
                <c:pt idx="1973">
                  <c:v>41494</c:v>
                </c:pt>
                <c:pt idx="1974">
                  <c:v>41495</c:v>
                </c:pt>
                <c:pt idx="1975">
                  <c:v>41498</c:v>
                </c:pt>
                <c:pt idx="1976">
                  <c:v>41499</c:v>
                </c:pt>
                <c:pt idx="1977">
                  <c:v>41500</c:v>
                </c:pt>
                <c:pt idx="1978">
                  <c:v>41501</c:v>
                </c:pt>
                <c:pt idx="1979">
                  <c:v>41502</c:v>
                </c:pt>
                <c:pt idx="1980">
                  <c:v>41505</c:v>
                </c:pt>
                <c:pt idx="1981">
                  <c:v>41506</c:v>
                </c:pt>
                <c:pt idx="1982">
                  <c:v>41507</c:v>
                </c:pt>
                <c:pt idx="1983">
                  <c:v>41508</c:v>
                </c:pt>
                <c:pt idx="1984">
                  <c:v>41509</c:v>
                </c:pt>
                <c:pt idx="1985">
                  <c:v>41512</c:v>
                </c:pt>
                <c:pt idx="1986">
                  <c:v>41513</c:v>
                </c:pt>
                <c:pt idx="1987">
                  <c:v>41514</c:v>
                </c:pt>
                <c:pt idx="1988">
                  <c:v>41515</c:v>
                </c:pt>
                <c:pt idx="1989">
                  <c:v>41516</c:v>
                </c:pt>
                <c:pt idx="1990">
                  <c:v>41519</c:v>
                </c:pt>
                <c:pt idx="1991">
                  <c:v>41520</c:v>
                </c:pt>
                <c:pt idx="1992">
                  <c:v>41521</c:v>
                </c:pt>
                <c:pt idx="1993">
                  <c:v>41522</c:v>
                </c:pt>
                <c:pt idx="1994">
                  <c:v>41523</c:v>
                </c:pt>
                <c:pt idx="1995">
                  <c:v>41526</c:v>
                </c:pt>
                <c:pt idx="1996">
                  <c:v>41527</c:v>
                </c:pt>
                <c:pt idx="1997">
                  <c:v>41528</c:v>
                </c:pt>
                <c:pt idx="1998">
                  <c:v>41529</c:v>
                </c:pt>
                <c:pt idx="1999">
                  <c:v>41530</c:v>
                </c:pt>
                <c:pt idx="2000">
                  <c:v>41533</c:v>
                </c:pt>
                <c:pt idx="2001">
                  <c:v>41534</c:v>
                </c:pt>
                <c:pt idx="2002">
                  <c:v>41535</c:v>
                </c:pt>
                <c:pt idx="2003">
                  <c:v>41536</c:v>
                </c:pt>
                <c:pt idx="2004">
                  <c:v>41537</c:v>
                </c:pt>
                <c:pt idx="2005">
                  <c:v>41540</c:v>
                </c:pt>
                <c:pt idx="2006">
                  <c:v>41541</c:v>
                </c:pt>
                <c:pt idx="2007">
                  <c:v>41542</c:v>
                </c:pt>
                <c:pt idx="2008">
                  <c:v>41543</c:v>
                </c:pt>
                <c:pt idx="2009">
                  <c:v>41544</c:v>
                </c:pt>
                <c:pt idx="2010">
                  <c:v>41547</c:v>
                </c:pt>
                <c:pt idx="2011">
                  <c:v>41548</c:v>
                </c:pt>
                <c:pt idx="2012">
                  <c:v>41549</c:v>
                </c:pt>
                <c:pt idx="2013">
                  <c:v>41550</c:v>
                </c:pt>
                <c:pt idx="2014">
                  <c:v>41551</c:v>
                </c:pt>
                <c:pt idx="2015">
                  <c:v>41554</c:v>
                </c:pt>
                <c:pt idx="2016">
                  <c:v>41555</c:v>
                </c:pt>
                <c:pt idx="2017">
                  <c:v>41556</c:v>
                </c:pt>
                <c:pt idx="2018">
                  <c:v>41557</c:v>
                </c:pt>
                <c:pt idx="2019">
                  <c:v>41558</c:v>
                </c:pt>
                <c:pt idx="2020">
                  <c:v>41561</c:v>
                </c:pt>
                <c:pt idx="2021">
                  <c:v>41562</c:v>
                </c:pt>
                <c:pt idx="2022">
                  <c:v>41563</c:v>
                </c:pt>
                <c:pt idx="2023">
                  <c:v>41564</c:v>
                </c:pt>
                <c:pt idx="2024">
                  <c:v>41565</c:v>
                </c:pt>
                <c:pt idx="2025">
                  <c:v>41568</c:v>
                </c:pt>
                <c:pt idx="2026">
                  <c:v>41569</c:v>
                </c:pt>
                <c:pt idx="2027">
                  <c:v>41570</c:v>
                </c:pt>
                <c:pt idx="2028">
                  <c:v>41571</c:v>
                </c:pt>
                <c:pt idx="2029">
                  <c:v>41572</c:v>
                </c:pt>
                <c:pt idx="2030">
                  <c:v>41575</c:v>
                </c:pt>
                <c:pt idx="2031">
                  <c:v>41576</c:v>
                </c:pt>
                <c:pt idx="2032">
                  <c:v>41577</c:v>
                </c:pt>
                <c:pt idx="2033">
                  <c:v>41578</c:v>
                </c:pt>
                <c:pt idx="2034">
                  <c:v>41579</c:v>
                </c:pt>
                <c:pt idx="2035">
                  <c:v>41582</c:v>
                </c:pt>
                <c:pt idx="2036">
                  <c:v>41583</c:v>
                </c:pt>
                <c:pt idx="2037">
                  <c:v>41584</c:v>
                </c:pt>
                <c:pt idx="2038">
                  <c:v>41585</c:v>
                </c:pt>
                <c:pt idx="2039">
                  <c:v>41586</c:v>
                </c:pt>
                <c:pt idx="2040">
                  <c:v>41589</c:v>
                </c:pt>
                <c:pt idx="2041">
                  <c:v>41590</c:v>
                </c:pt>
                <c:pt idx="2042">
                  <c:v>41591</c:v>
                </c:pt>
                <c:pt idx="2043">
                  <c:v>41592</c:v>
                </c:pt>
                <c:pt idx="2044">
                  <c:v>41593</c:v>
                </c:pt>
                <c:pt idx="2045">
                  <c:v>41596</c:v>
                </c:pt>
                <c:pt idx="2046">
                  <c:v>41597</c:v>
                </c:pt>
                <c:pt idx="2047">
                  <c:v>41598</c:v>
                </c:pt>
                <c:pt idx="2048">
                  <c:v>41599</c:v>
                </c:pt>
                <c:pt idx="2049">
                  <c:v>41600</c:v>
                </c:pt>
                <c:pt idx="2050">
                  <c:v>41603</c:v>
                </c:pt>
                <c:pt idx="2051">
                  <c:v>41604</c:v>
                </c:pt>
                <c:pt idx="2052">
                  <c:v>41605</c:v>
                </c:pt>
                <c:pt idx="2053">
                  <c:v>41606</c:v>
                </c:pt>
                <c:pt idx="2054">
                  <c:v>41607</c:v>
                </c:pt>
                <c:pt idx="2055">
                  <c:v>41610</c:v>
                </c:pt>
                <c:pt idx="2056">
                  <c:v>41611</c:v>
                </c:pt>
                <c:pt idx="2057">
                  <c:v>41612</c:v>
                </c:pt>
                <c:pt idx="2058">
                  <c:v>41613</c:v>
                </c:pt>
                <c:pt idx="2059">
                  <c:v>41614</c:v>
                </c:pt>
                <c:pt idx="2060">
                  <c:v>41617</c:v>
                </c:pt>
                <c:pt idx="2061">
                  <c:v>41618</c:v>
                </c:pt>
                <c:pt idx="2062">
                  <c:v>41619</c:v>
                </c:pt>
                <c:pt idx="2063">
                  <c:v>41620</c:v>
                </c:pt>
                <c:pt idx="2064">
                  <c:v>41621</c:v>
                </c:pt>
                <c:pt idx="2065">
                  <c:v>41624</c:v>
                </c:pt>
                <c:pt idx="2066">
                  <c:v>41625</c:v>
                </c:pt>
                <c:pt idx="2067">
                  <c:v>41626</c:v>
                </c:pt>
                <c:pt idx="2068">
                  <c:v>41627</c:v>
                </c:pt>
                <c:pt idx="2069">
                  <c:v>41628</c:v>
                </c:pt>
                <c:pt idx="2070">
                  <c:v>41631</c:v>
                </c:pt>
                <c:pt idx="2071">
                  <c:v>41632</c:v>
                </c:pt>
                <c:pt idx="2072">
                  <c:v>41633</c:v>
                </c:pt>
                <c:pt idx="2073">
                  <c:v>41634</c:v>
                </c:pt>
                <c:pt idx="2074">
                  <c:v>41635</c:v>
                </c:pt>
                <c:pt idx="2075">
                  <c:v>41638</c:v>
                </c:pt>
                <c:pt idx="2076">
                  <c:v>41639</c:v>
                </c:pt>
                <c:pt idx="2077">
                  <c:v>41640</c:v>
                </c:pt>
                <c:pt idx="2078">
                  <c:v>41641</c:v>
                </c:pt>
                <c:pt idx="2079">
                  <c:v>41642</c:v>
                </c:pt>
                <c:pt idx="2080">
                  <c:v>41645</c:v>
                </c:pt>
                <c:pt idx="2081">
                  <c:v>41646</c:v>
                </c:pt>
                <c:pt idx="2082">
                  <c:v>41647</c:v>
                </c:pt>
                <c:pt idx="2083">
                  <c:v>41648</c:v>
                </c:pt>
                <c:pt idx="2084">
                  <c:v>41649</c:v>
                </c:pt>
                <c:pt idx="2085">
                  <c:v>41652</c:v>
                </c:pt>
                <c:pt idx="2086">
                  <c:v>41653</c:v>
                </c:pt>
                <c:pt idx="2087">
                  <c:v>41654</c:v>
                </c:pt>
                <c:pt idx="2088">
                  <c:v>41655</c:v>
                </c:pt>
                <c:pt idx="2089">
                  <c:v>41656</c:v>
                </c:pt>
                <c:pt idx="2090">
                  <c:v>41659</c:v>
                </c:pt>
                <c:pt idx="2091">
                  <c:v>41660</c:v>
                </c:pt>
                <c:pt idx="2092">
                  <c:v>41661</c:v>
                </c:pt>
                <c:pt idx="2093">
                  <c:v>41662</c:v>
                </c:pt>
                <c:pt idx="2094">
                  <c:v>41663</c:v>
                </c:pt>
                <c:pt idx="2095">
                  <c:v>41666</c:v>
                </c:pt>
                <c:pt idx="2096">
                  <c:v>41667</c:v>
                </c:pt>
                <c:pt idx="2097">
                  <c:v>41668</c:v>
                </c:pt>
                <c:pt idx="2098">
                  <c:v>41669</c:v>
                </c:pt>
                <c:pt idx="2099">
                  <c:v>41670</c:v>
                </c:pt>
                <c:pt idx="2100">
                  <c:v>41673</c:v>
                </c:pt>
                <c:pt idx="2101">
                  <c:v>41674</c:v>
                </c:pt>
                <c:pt idx="2102">
                  <c:v>41675</c:v>
                </c:pt>
                <c:pt idx="2103">
                  <c:v>41676</c:v>
                </c:pt>
                <c:pt idx="2104">
                  <c:v>41677</c:v>
                </c:pt>
                <c:pt idx="2105">
                  <c:v>41680</c:v>
                </c:pt>
                <c:pt idx="2106">
                  <c:v>41681</c:v>
                </c:pt>
                <c:pt idx="2107">
                  <c:v>41682</c:v>
                </c:pt>
                <c:pt idx="2108">
                  <c:v>41683</c:v>
                </c:pt>
                <c:pt idx="2109">
                  <c:v>41684</c:v>
                </c:pt>
                <c:pt idx="2110">
                  <c:v>41687</c:v>
                </c:pt>
                <c:pt idx="2111">
                  <c:v>41688</c:v>
                </c:pt>
                <c:pt idx="2112">
                  <c:v>41689</c:v>
                </c:pt>
                <c:pt idx="2113">
                  <c:v>41690</c:v>
                </c:pt>
                <c:pt idx="2114">
                  <c:v>41691</c:v>
                </c:pt>
                <c:pt idx="2115">
                  <c:v>41694</c:v>
                </c:pt>
                <c:pt idx="2116">
                  <c:v>41695</c:v>
                </c:pt>
                <c:pt idx="2117">
                  <c:v>41696</c:v>
                </c:pt>
                <c:pt idx="2118">
                  <c:v>41697</c:v>
                </c:pt>
                <c:pt idx="2119">
                  <c:v>41698</c:v>
                </c:pt>
                <c:pt idx="2120">
                  <c:v>41701</c:v>
                </c:pt>
                <c:pt idx="2121">
                  <c:v>41702</c:v>
                </c:pt>
                <c:pt idx="2122">
                  <c:v>41703</c:v>
                </c:pt>
                <c:pt idx="2123">
                  <c:v>41704</c:v>
                </c:pt>
                <c:pt idx="2124">
                  <c:v>41705</c:v>
                </c:pt>
                <c:pt idx="2125">
                  <c:v>41708</c:v>
                </c:pt>
                <c:pt idx="2126">
                  <c:v>41709</c:v>
                </c:pt>
                <c:pt idx="2127">
                  <c:v>41710</c:v>
                </c:pt>
                <c:pt idx="2128">
                  <c:v>41711</c:v>
                </c:pt>
                <c:pt idx="2129">
                  <c:v>41712</c:v>
                </c:pt>
                <c:pt idx="2130">
                  <c:v>41715</c:v>
                </c:pt>
                <c:pt idx="2131">
                  <c:v>41716</c:v>
                </c:pt>
                <c:pt idx="2132">
                  <c:v>41717</c:v>
                </c:pt>
                <c:pt idx="2133">
                  <c:v>41718</c:v>
                </c:pt>
                <c:pt idx="2134">
                  <c:v>41719</c:v>
                </c:pt>
                <c:pt idx="2135">
                  <c:v>41722</c:v>
                </c:pt>
                <c:pt idx="2136">
                  <c:v>41723</c:v>
                </c:pt>
                <c:pt idx="2137">
                  <c:v>41724</c:v>
                </c:pt>
                <c:pt idx="2138">
                  <c:v>41725</c:v>
                </c:pt>
                <c:pt idx="2139">
                  <c:v>41726</c:v>
                </c:pt>
                <c:pt idx="2140">
                  <c:v>41729</c:v>
                </c:pt>
                <c:pt idx="2141">
                  <c:v>41730</c:v>
                </c:pt>
                <c:pt idx="2142">
                  <c:v>41731</c:v>
                </c:pt>
                <c:pt idx="2143">
                  <c:v>41732</c:v>
                </c:pt>
                <c:pt idx="2144">
                  <c:v>41733</c:v>
                </c:pt>
                <c:pt idx="2145">
                  <c:v>41736</c:v>
                </c:pt>
                <c:pt idx="2146">
                  <c:v>41737</c:v>
                </c:pt>
                <c:pt idx="2147">
                  <c:v>41738</c:v>
                </c:pt>
                <c:pt idx="2148">
                  <c:v>41739</c:v>
                </c:pt>
                <c:pt idx="2149">
                  <c:v>41740</c:v>
                </c:pt>
                <c:pt idx="2150">
                  <c:v>41743</c:v>
                </c:pt>
                <c:pt idx="2151">
                  <c:v>41744</c:v>
                </c:pt>
                <c:pt idx="2152">
                  <c:v>41745</c:v>
                </c:pt>
                <c:pt idx="2153">
                  <c:v>41746</c:v>
                </c:pt>
                <c:pt idx="2154">
                  <c:v>41747</c:v>
                </c:pt>
                <c:pt idx="2155">
                  <c:v>41750</c:v>
                </c:pt>
                <c:pt idx="2156">
                  <c:v>41751</c:v>
                </c:pt>
                <c:pt idx="2157">
                  <c:v>41752</c:v>
                </c:pt>
                <c:pt idx="2158">
                  <c:v>41753</c:v>
                </c:pt>
                <c:pt idx="2159">
                  <c:v>41754</c:v>
                </c:pt>
                <c:pt idx="2160">
                  <c:v>41757</c:v>
                </c:pt>
                <c:pt idx="2161">
                  <c:v>41758</c:v>
                </c:pt>
                <c:pt idx="2162">
                  <c:v>41759</c:v>
                </c:pt>
                <c:pt idx="2163">
                  <c:v>41760</c:v>
                </c:pt>
                <c:pt idx="2164">
                  <c:v>41761</c:v>
                </c:pt>
                <c:pt idx="2165">
                  <c:v>41764</c:v>
                </c:pt>
                <c:pt idx="2166">
                  <c:v>41765</c:v>
                </c:pt>
                <c:pt idx="2167">
                  <c:v>41766</c:v>
                </c:pt>
                <c:pt idx="2168">
                  <c:v>41767</c:v>
                </c:pt>
                <c:pt idx="2169">
                  <c:v>41768</c:v>
                </c:pt>
                <c:pt idx="2170">
                  <c:v>41771</c:v>
                </c:pt>
                <c:pt idx="2171">
                  <c:v>41772</c:v>
                </c:pt>
                <c:pt idx="2172">
                  <c:v>41773</c:v>
                </c:pt>
                <c:pt idx="2173">
                  <c:v>41774</c:v>
                </c:pt>
                <c:pt idx="2174">
                  <c:v>41775</c:v>
                </c:pt>
                <c:pt idx="2175">
                  <c:v>41778</c:v>
                </c:pt>
                <c:pt idx="2176">
                  <c:v>41779</c:v>
                </c:pt>
                <c:pt idx="2177">
                  <c:v>41780</c:v>
                </c:pt>
                <c:pt idx="2178">
                  <c:v>41781</c:v>
                </c:pt>
                <c:pt idx="2179">
                  <c:v>41782</c:v>
                </c:pt>
                <c:pt idx="2180">
                  <c:v>41785</c:v>
                </c:pt>
                <c:pt idx="2181">
                  <c:v>41786</c:v>
                </c:pt>
                <c:pt idx="2182">
                  <c:v>41787</c:v>
                </c:pt>
                <c:pt idx="2183">
                  <c:v>41788</c:v>
                </c:pt>
                <c:pt idx="2184">
                  <c:v>41789</c:v>
                </c:pt>
                <c:pt idx="2185">
                  <c:v>41792</c:v>
                </c:pt>
                <c:pt idx="2186">
                  <c:v>41793</c:v>
                </c:pt>
                <c:pt idx="2187">
                  <c:v>41794</c:v>
                </c:pt>
                <c:pt idx="2188">
                  <c:v>41795</c:v>
                </c:pt>
                <c:pt idx="2189">
                  <c:v>41796</c:v>
                </c:pt>
                <c:pt idx="2190">
                  <c:v>41799</c:v>
                </c:pt>
                <c:pt idx="2191">
                  <c:v>41800</c:v>
                </c:pt>
                <c:pt idx="2192">
                  <c:v>41801</c:v>
                </c:pt>
                <c:pt idx="2193">
                  <c:v>41802</c:v>
                </c:pt>
                <c:pt idx="2194">
                  <c:v>41803</c:v>
                </c:pt>
                <c:pt idx="2195">
                  <c:v>41806</c:v>
                </c:pt>
                <c:pt idx="2196">
                  <c:v>41807</c:v>
                </c:pt>
                <c:pt idx="2197">
                  <c:v>41808</c:v>
                </c:pt>
                <c:pt idx="2198">
                  <c:v>41809</c:v>
                </c:pt>
                <c:pt idx="2199">
                  <c:v>41810</c:v>
                </c:pt>
                <c:pt idx="2200">
                  <c:v>41813</c:v>
                </c:pt>
                <c:pt idx="2201">
                  <c:v>41814</c:v>
                </c:pt>
                <c:pt idx="2202">
                  <c:v>41815</c:v>
                </c:pt>
                <c:pt idx="2203">
                  <c:v>41816</c:v>
                </c:pt>
                <c:pt idx="2204">
                  <c:v>41817</c:v>
                </c:pt>
                <c:pt idx="2205">
                  <c:v>41820</c:v>
                </c:pt>
                <c:pt idx="2206">
                  <c:v>41821</c:v>
                </c:pt>
                <c:pt idx="2207">
                  <c:v>41822</c:v>
                </c:pt>
                <c:pt idx="2208">
                  <c:v>41823</c:v>
                </c:pt>
                <c:pt idx="2209">
                  <c:v>41824</c:v>
                </c:pt>
                <c:pt idx="2210">
                  <c:v>41827</c:v>
                </c:pt>
                <c:pt idx="2211">
                  <c:v>41828</c:v>
                </c:pt>
                <c:pt idx="2212">
                  <c:v>41829</c:v>
                </c:pt>
                <c:pt idx="2213">
                  <c:v>41830</c:v>
                </c:pt>
                <c:pt idx="2214">
                  <c:v>41831</c:v>
                </c:pt>
                <c:pt idx="2215">
                  <c:v>41834</c:v>
                </c:pt>
                <c:pt idx="2216">
                  <c:v>41835</c:v>
                </c:pt>
                <c:pt idx="2217">
                  <c:v>41836</c:v>
                </c:pt>
                <c:pt idx="2218">
                  <c:v>41837</c:v>
                </c:pt>
                <c:pt idx="2219">
                  <c:v>41838</c:v>
                </c:pt>
                <c:pt idx="2220">
                  <c:v>41841</c:v>
                </c:pt>
                <c:pt idx="2221">
                  <c:v>41842</c:v>
                </c:pt>
                <c:pt idx="2222">
                  <c:v>41843</c:v>
                </c:pt>
                <c:pt idx="2223">
                  <c:v>41844</c:v>
                </c:pt>
                <c:pt idx="2224">
                  <c:v>41845</c:v>
                </c:pt>
                <c:pt idx="2225">
                  <c:v>41848</c:v>
                </c:pt>
                <c:pt idx="2226">
                  <c:v>41849</c:v>
                </c:pt>
                <c:pt idx="2227">
                  <c:v>41850</c:v>
                </c:pt>
                <c:pt idx="2228">
                  <c:v>41851</c:v>
                </c:pt>
                <c:pt idx="2229">
                  <c:v>41852</c:v>
                </c:pt>
                <c:pt idx="2230">
                  <c:v>41855</c:v>
                </c:pt>
                <c:pt idx="2231">
                  <c:v>41856</c:v>
                </c:pt>
                <c:pt idx="2232">
                  <c:v>41857</c:v>
                </c:pt>
                <c:pt idx="2233">
                  <c:v>41858</c:v>
                </c:pt>
                <c:pt idx="2234">
                  <c:v>41859</c:v>
                </c:pt>
                <c:pt idx="2235">
                  <c:v>41862</c:v>
                </c:pt>
                <c:pt idx="2236">
                  <c:v>41863</c:v>
                </c:pt>
                <c:pt idx="2237">
                  <c:v>41864</c:v>
                </c:pt>
                <c:pt idx="2238">
                  <c:v>41865</c:v>
                </c:pt>
                <c:pt idx="2239">
                  <c:v>41866</c:v>
                </c:pt>
                <c:pt idx="2240">
                  <c:v>41869</c:v>
                </c:pt>
                <c:pt idx="2241">
                  <c:v>41870</c:v>
                </c:pt>
                <c:pt idx="2242">
                  <c:v>41871</c:v>
                </c:pt>
                <c:pt idx="2243">
                  <c:v>41872</c:v>
                </c:pt>
                <c:pt idx="2244">
                  <c:v>41873</c:v>
                </c:pt>
                <c:pt idx="2245">
                  <c:v>41876</c:v>
                </c:pt>
                <c:pt idx="2246">
                  <c:v>41877</c:v>
                </c:pt>
                <c:pt idx="2247">
                  <c:v>41878</c:v>
                </c:pt>
                <c:pt idx="2248">
                  <c:v>41879</c:v>
                </c:pt>
                <c:pt idx="2249">
                  <c:v>41880</c:v>
                </c:pt>
                <c:pt idx="2250">
                  <c:v>41883</c:v>
                </c:pt>
                <c:pt idx="2251">
                  <c:v>41884</c:v>
                </c:pt>
                <c:pt idx="2252">
                  <c:v>41885</c:v>
                </c:pt>
                <c:pt idx="2253">
                  <c:v>41886</c:v>
                </c:pt>
                <c:pt idx="2254">
                  <c:v>41887</c:v>
                </c:pt>
                <c:pt idx="2255">
                  <c:v>41890</c:v>
                </c:pt>
                <c:pt idx="2256">
                  <c:v>41891</c:v>
                </c:pt>
                <c:pt idx="2257">
                  <c:v>41892</c:v>
                </c:pt>
                <c:pt idx="2258">
                  <c:v>41893</c:v>
                </c:pt>
                <c:pt idx="2259">
                  <c:v>41894</c:v>
                </c:pt>
                <c:pt idx="2260">
                  <c:v>41897</c:v>
                </c:pt>
                <c:pt idx="2261">
                  <c:v>41898</c:v>
                </c:pt>
                <c:pt idx="2262">
                  <c:v>41899</c:v>
                </c:pt>
                <c:pt idx="2263">
                  <c:v>41900</c:v>
                </c:pt>
                <c:pt idx="2264">
                  <c:v>41901</c:v>
                </c:pt>
                <c:pt idx="2265">
                  <c:v>41904</c:v>
                </c:pt>
                <c:pt idx="2266">
                  <c:v>41905</c:v>
                </c:pt>
                <c:pt idx="2267">
                  <c:v>41906</c:v>
                </c:pt>
                <c:pt idx="2268">
                  <c:v>41907</c:v>
                </c:pt>
                <c:pt idx="2269">
                  <c:v>41908</c:v>
                </c:pt>
                <c:pt idx="2270">
                  <c:v>41911</c:v>
                </c:pt>
                <c:pt idx="2271">
                  <c:v>41912</c:v>
                </c:pt>
                <c:pt idx="2272">
                  <c:v>41913</c:v>
                </c:pt>
                <c:pt idx="2273">
                  <c:v>41914</c:v>
                </c:pt>
                <c:pt idx="2274">
                  <c:v>41915</c:v>
                </c:pt>
                <c:pt idx="2275">
                  <c:v>41918</c:v>
                </c:pt>
                <c:pt idx="2276">
                  <c:v>41919</c:v>
                </c:pt>
                <c:pt idx="2277">
                  <c:v>41920</c:v>
                </c:pt>
                <c:pt idx="2278">
                  <c:v>41921</c:v>
                </c:pt>
                <c:pt idx="2279">
                  <c:v>41922</c:v>
                </c:pt>
                <c:pt idx="2280">
                  <c:v>41925</c:v>
                </c:pt>
                <c:pt idx="2281">
                  <c:v>41926</c:v>
                </c:pt>
                <c:pt idx="2282">
                  <c:v>41927</c:v>
                </c:pt>
                <c:pt idx="2283">
                  <c:v>41928</c:v>
                </c:pt>
                <c:pt idx="2284">
                  <c:v>41929</c:v>
                </c:pt>
                <c:pt idx="2285">
                  <c:v>41932</c:v>
                </c:pt>
                <c:pt idx="2286">
                  <c:v>41933</c:v>
                </c:pt>
                <c:pt idx="2287">
                  <c:v>41934</c:v>
                </c:pt>
                <c:pt idx="2288">
                  <c:v>41935</c:v>
                </c:pt>
                <c:pt idx="2289">
                  <c:v>41936</c:v>
                </c:pt>
                <c:pt idx="2290">
                  <c:v>41939</c:v>
                </c:pt>
                <c:pt idx="2291">
                  <c:v>41940</c:v>
                </c:pt>
                <c:pt idx="2292">
                  <c:v>41941</c:v>
                </c:pt>
                <c:pt idx="2293">
                  <c:v>41942</c:v>
                </c:pt>
                <c:pt idx="2294">
                  <c:v>41943</c:v>
                </c:pt>
                <c:pt idx="2295">
                  <c:v>41946</c:v>
                </c:pt>
                <c:pt idx="2296">
                  <c:v>41947</c:v>
                </c:pt>
                <c:pt idx="2297">
                  <c:v>41948</c:v>
                </c:pt>
                <c:pt idx="2298">
                  <c:v>41949</c:v>
                </c:pt>
                <c:pt idx="2299">
                  <c:v>41950</c:v>
                </c:pt>
                <c:pt idx="2300">
                  <c:v>41953</c:v>
                </c:pt>
                <c:pt idx="2301">
                  <c:v>41954</c:v>
                </c:pt>
                <c:pt idx="2302">
                  <c:v>41955</c:v>
                </c:pt>
                <c:pt idx="2303">
                  <c:v>41956</c:v>
                </c:pt>
                <c:pt idx="2304">
                  <c:v>41957</c:v>
                </c:pt>
                <c:pt idx="2305">
                  <c:v>41960</c:v>
                </c:pt>
                <c:pt idx="2306">
                  <c:v>41961</c:v>
                </c:pt>
                <c:pt idx="2307">
                  <c:v>41962</c:v>
                </c:pt>
                <c:pt idx="2308">
                  <c:v>41963</c:v>
                </c:pt>
                <c:pt idx="2309">
                  <c:v>41964</c:v>
                </c:pt>
                <c:pt idx="2310">
                  <c:v>41967</c:v>
                </c:pt>
                <c:pt idx="2311">
                  <c:v>41968</c:v>
                </c:pt>
                <c:pt idx="2312">
                  <c:v>41969</c:v>
                </c:pt>
                <c:pt idx="2313">
                  <c:v>41970</c:v>
                </c:pt>
                <c:pt idx="2314">
                  <c:v>41971</c:v>
                </c:pt>
                <c:pt idx="2315">
                  <c:v>41974</c:v>
                </c:pt>
                <c:pt idx="2316">
                  <c:v>41975</c:v>
                </c:pt>
                <c:pt idx="2317">
                  <c:v>41976</c:v>
                </c:pt>
                <c:pt idx="2318">
                  <c:v>41977</c:v>
                </c:pt>
                <c:pt idx="2319">
                  <c:v>41978</c:v>
                </c:pt>
                <c:pt idx="2320">
                  <c:v>41981</c:v>
                </c:pt>
                <c:pt idx="2321">
                  <c:v>41982</c:v>
                </c:pt>
                <c:pt idx="2322">
                  <c:v>41983</c:v>
                </c:pt>
                <c:pt idx="2323">
                  <c:v>41984</c:v>
                </c:pt>
                <c:pt idx="2324">
                  <c:v>41985</c:v>
                </c:pt>
                <c:pt idx="2325">
                  <c:v>41988</c:v>
                </c:pt>
                <c:pt idx="2326">
                  <c:v>41989</c:v>
                </c:pt>
                <c:pt idx="2327">
                  <c:v>41990</c:v>
                </c:pt>
                <c:pt idx="2328">
                  <c:v>41991</c:v>
                </c:pt>
                <c:pt idx="2329">
                  <c:v>41992</c:v>
                </c:pt>
                <c:pt idx="2330">
                  <c:v>41995</c:v>
                </c:pt>
                <c:pt idx="2331">
                  <c:v>41996</c:v>
                </c:pt>
                <c:pt idx="2332">
                  <c:v>41997</c:v>
                </c:pt>
                <c:pt idx="2333">
                  <c:v>41998</c:v>
                </c:pt>
                <c:pt idx="2334">
                  <c:v>41999</c:v>
                </c:pt>
                <c:pt idx="2335">
                  <c:v>42002</c:v>
                </c:pt>
                <c:pt idx="2336">
                  <c:v>42003</c:v>
                </c:pt>
                <c:pt idx="2337">
                  <c:v>42004</c:v>
                </c:pt>
                <c:pt idx="2338">
                  <c:v>42005</c:v>
                </c:pt>
                <c:pt idx="2339">
                  <c:v>42006</c:v>
                </c:pt>
                <c:pt idx="2340">
                  <c:v>42009</c:v>
                </c:pt>
                <c:pt idx="2341">
                  <c:v>42010</c:v>
                </c:pt>
                <c:pt idx="2342">
                  <c:v>42011</c:v>
                </c:pt>
                <c:pt idx="2343">
                  <c:v>42012</c:v>
                </c:pt>
                <c:pt idx="2344">
                  <c:v>42013</c:v>
                </c:pt>
                <c:pt idx="2345">
                  <c:v>42016</c:v>
                </c:pt>
                <c:pt idx="2346">
                  <c:v>42017</c:v>
                </c:pt>
                <c:pt idx="2347">
                  <c:v>42018</c:v>
                </c:pt>
                <c:pt idx="2348">
                  <c:v>42019</c:v>
                </c:pt>
                <c:pt idx="2349">
                  <c:v>42020</c:v>
                </c:pt>
                <c:pt idx="2350">
                  <c:v>42023</c:v>
                </c:pt>
                <c:pt idx="2351">
                  <c:v>42024</c:v>
                </c:pt>
                <c:pt idx="2352">
                  <c:v>42025</c:v>
                </c:pt>
                <c:pt idx="2353">
                  <c:v>42026</c:v>
                </c:pt>
                <c:pt idx="2354">
                  <c:v>42027</c:v>
                </c:pt>
                <c:pt idx="2355">
                  <c:v>42030</c:v>
                </c:pt>
                <c:pt idx="2356">
                  <c:v>42031</c:v>
                </c:pt>
                <c:pt idx="2357">
                  <c:v>42032</c:v>
                </c:pt>
                <c:pt idx="2358">
                  <c:v>42033</c:v>
                </c:pt>
                <c:pt idx="2359">
                  <c:v>42034</c:v>
                </c:pt>
                <c:pt idx="2360">
                  <c:v>42037</c:v>
                </c:pt>
                <c:pt idx="2361">
                  <c:v>42038</c:v>
                </c:pt>
                <c:pt idx="2362">
                  <c:v>42039</c:v>
                </c:pt>
                <c:pt idx="2363">
                  <c:v>42040</c:v>
                </c:pt>
                <c:pt idx="2364">
                  <c:v>42041</c:v>
                </c:pt>
                <c:pt idx="2365">
                  <c:v>42044</c:v>
                </c:pt>
                <c:pt idx="2366">
                  <c:v>42045</c:v>
                </c:pt>
                <c:pt idx="2367">
                  <c:v>42046</c:v>
                </c:pt>
                <c:pt idx="2368">
                  <c:v>42047</c:v>
                </c:pt>
                <c:pt idx="2369">
                  <c:v>42048</c:v>
                </c:pt>
                <c:pt idx="2370">
                  <c:v>42051</c:v>
                </c:pt>
                <c:pt idx="2371">
                  <c:v>42052</c:v>
                </c:pt>
                <c:pt idx="2372">
                  <c:v>42053</c:v>
                </c:pt>
                <c:pt idx="2373">
                  <c:v>42054</c:v>
                </c:pt>
                <c:pt idx="2374">
                  <c:v>42055</c:v>
                </c:pt>
                <c:pt idx="2375">
                  <c:v>42058</c:v>
                </c:pt>
                <c:pt idx="2376">
                  <c:v>42059</c:v>
                </c:pt>
                <c:pt idx="2377">
                  <c:v>42060</c:v>
                </c:pt>
                <c:pt idx="2378">
                  <c:v>42061</c:v>
                </c:pt>
                <c:pt idx="2379">
                  <c:v>42062</c:v>
                </c:pt>
                <c:pt idx="2380">
                  <c:v>42065</c:v>
                </c:pt>
                <c:pt idx="2381">
                  <c:v>42066</c:v>
                </c:pt>
                <c:pt idx="2382">
                  <c:v>42067</c:v>
                </c:pt>
                <c:pt idx="2383">
                  <c:v>42068</c:v>
                </c:pt>
                <c:pt idx="2384">
                  <c:v>42069</c:v>
                </c:pt>
                <c:pt idx="2385">
                  <c:v>42072</c:v>
                </c:pt>
                <c:pt idx="2386">
                  <c:v>42073</c:v>
                </c:pt>
                <c:pt idx="2387">
                  <c:v>42074</c:v>
                </c:pt>
                <c:pt idx="2388">
                  <c:v>42075</c:v>
                </c:pt>
                <c:pt idx="2389">
                  <c:v>42076</c:v>
                </c:pt>
                <c:pt idx="2390">
                  <c:v>42079</c:v>
                </c:pt>
                <c:pt idx="2391">
                  <c:v>42080</c:v>
                </c:pt>
                <c:pt idx="2392">
                  <c:v>42081</c:v>
                </c:pt>
                <c:pt idx="2393">
                  <c:v>42082</c:v>
                </c:pt>
                <c:pt idx="2394">
                  <c:v>42083</c:v>
                </c:pt>
                <c:pt idx="2395">
                  <c:v>42086</c:v>
                </c:pt>
                <c:pt idx="2396">
                  <c:v>42087</c:v>
                </c:pt>
                <c:pt idx="2397">
                  <c:v>42088</c:v>
                </c:pt>
                <c:pt idx="2398">
                  <c:v>42089</c:v>
                </c:pt>
                <c:pt idx="2399">
                  <c:v>42090</c:v>
                </c:pt>
                <c:pt idx="2400">
                  <c:v>42093</c:v>
                </c:pt>
                <c:pt idx="2401">
                  <c:v>42094</c:v>
                </c:pt>
                <c:pt idx="2402">
                  <c:v>42095</c:v>
                </c:pt>
                <c:pt idx="2403">
                  <c:v>42096</c:v>
                </c:pt>
                <c:pt idx="2404">
                  <c:v>42097</c:v>
                </c:pt>
                <c:pt idx="2405">
                  <c:v>42100</c:v>
                </c:pt>
                <c:pt idx="2406">
                  <c:v>42101</c:v>
                </c:pt>
                <c:pt idx="2407">
                  <c:v>42102</c:v>
                </c:pt>
                <c:pt idx="2408">
                  <c:v>42103</c:v>
                </c:pt>
                <c:pt idx="2409">
                  <c:v>42104</c:v>
                </c:pt>
                <c:pt idx="2410">
                  <c:v>42107</c:v>
                </c:pt>
                <c:pt idx="2411">
                  <c:v>42108</c:v>
                </c:pt>
                <c:pt idx="2412">
                  <c:v>42109</c:v>
                </c:pt>
                <c:pt idx="2413">
                  <c:v>42110</c:v>
                </c:pt>
                <c:pt idx="2414">
                  <c:v>42111</c:v>
                </c:pt>
                <c:pt idx="2415">
                  <c:v>42114</c:v>
                </c:pt>
                <c:pt idx="2416">
                  <c:v>42115</c:v>
                </c:pt>
                <c:pt idx="2417">
                  <c:v>42116</c:v>
                </c:pt>
                <c:pt idx="2418">
                  <c:v>42117</c:v>
                </c:pt>
                <c:pt idx="2419">
                  <c:v>42118</c:v>
                </c:pt>
                <c:pt idx="2420">
                  <c:v>42121</c:v>
                </c:pt>
                <c:pt idx="2421">
                  <c:v>42122</c:v>
                </c:pt>
                <c:pt idx="2422">
                  <c:v>42123</c:v>
                </c:pt>
                <c:pt idx="2423">
                  <c:v>42124</c:v>
                </c:pt>
                <c:pt idx="2424">
                  <c:v>42125</c:v>
                </c:pt>
                <c:pt idx="2425">
                  <c:v>42128</c:v>
                </c:pt>
                <c:pt idx="2426">
                  <c:v>42129</c:v>
                </c:pt>
                <c:pt idx="2427">
                  <c:v>42130</c:v>
                </c:pt>
                <c:pt idx="2428">
                  <c:v>42131</c:v>
                </c:pt>
                <c:pt idx="2429">
                  <c:v>42132</c:v>
                </c:pt>
                <c:pt idx="2430">
                  <c:v>42135</c:v>
                </c:pt>
                <c:pt idx="2431">
                  <c:v>42136</c:v>
                </c:pt>
                <c:pt idx="2432">
                  <c:v>42137</c:v>
                </c:pt>
                <c:pt idx="2433">
                  <c:v>42138</c:v>
                </c:pt>
                <c:pt idx="2434">
                  <c:v>42139</c:v>
                </c:pt>
                <c:pt idx="2435">
                  <c:v>42142</c:v>
                </c:pt>
                <c:pt idx="2436">
                  <c:v>42143</c:v>
                </c:pt>
                <c:pt idx="2437">
                  <c:v>42144</c:v>
                </c:pt>
                <c:pt idx="2438">
                  <c:v>42145</c:v>
                </c:pt>
                <c:pt idx="2439">
                  <c:v>42146</c:v>
                </c:pt>
                <c:pt idx="2440">
                  <c:v>42149</c:v>
                </c:pt>
                <c:pt idx="2441">
                  <c:v>42150</c:v>
                </c:pt>
                <c:pt idx="2442">
                  <c:v>42151</c:v>
                </c:pt>
                <c:pt idx="2443">
                  <c:v>42152</c:v>
                </c:pt>
                <c:pt idx="2444">
                  <c:v>42153</c:v>
                </c:pt>
                <c:pt idx="2445">
                  <c:v>42156</c:v>
                </c:pt>
                <c:pt idx="2446">
                  <c:v>42157</c:v>
                </c:pt>
                <c:pt idx="2447">
                  <c:v>42158</c:v>
                </c:pt>
                <c:pt idx="2448">
                  <c:v>42159</c:v>
                </c:pt>
                <c:pt idx="2449">
                  <c:v>42160</c:v>
                </c:pt>
                <c:pt idx="2450">
                  <c:v>42163</c:v>
                </c:pt>
                <c:pt idx="2451">
                  <c:v>42164</c:v>
                </c:pt>
                <c:pt idx="2452">
                  <c:v>42165</c:v>
                </c:pt>
                <c:pt idx="2453">
                  <c:v>42166</c:v>
                </c:pt>
                <c:pt idx="2454">
                  <c:v>42167</c:v>
                </c:pt>
                <c:pt idx="2455">
                  <c:v>42170</c:v>
                </c:pt>
                <c:pt idx="2456">
                  <c:v>42171</c:v>
                </c:pt>
                <c:pt idx="2457">
                  <c:v>42172</c:v>
                </c:pt>
                <c:pt idx="2458">
                  <c:v>42173</c:v>
                </c:pt>
                <c:pt idx="2459">
                  <c:v>42174</c:v>
                </c:pt>
                <c:pt idx="2460">
                  <c:v>42177</c:v>
                </c:pt>
                <c:pt idx="2461">
                  <c:v>42178</c:v>
                </c:pt>
                <c:pt idx="2462">
                  <c:v>42179</c:v>
                </c:pt>
                <c:pt idx="2463">
                  <c:v>42180</c:v>
                </c:pt>
                <c:pt idx="2464">
                  <c:v>42181</c:v>
                </c:pt>
                <c:pt idx="2465">
                  <c:v>42184</c:v>
                </c:pt>
                <c:pt idx="2466">
                  <c:v>42185</c:v>
                </c:pt>
                <c:pt idx="2467">
                  <c:v>42186</c:v>
                </c:pt>
                <c:pt idx="2468">
                  <c:v>42187</c:v>
                </c:pt>
                <c:pt idx="2469">
                  <c:v>42188</c:v>
                </c:pt>
                <c:pt idx="2470">
                  <c:v>42191</c:v>
                </c:pt>
                <c:pt idx="2471">
                  <c:v>42192</c:v>
                </c:pt>
                <c:pt idx="2472">
                  <c:v>42193</c:v>
                </c:pt>
                <c:pt idx="2473">
                  <c:v>42194</c:v>
                </c:pt>
                <c:pt idx="2474">
                  <c:v>42195</c:v>
                </c:pt>
                <c:pt idx="2475">
                  <c:v>42198</c:v>
                </c:pt>
                <c:pt idx="2476">
                  <c:v>42199</c:v>
                </c:pt>
                <c:pt idx="2477">
                  <c:v>42200</c:v>
                </c:pt>
                <c:pt idx="2478">
                  <c:v>42201</c:v>
                </c:pt>
                <c:pt idx="2479">
                  <c:v>42202</c:v>
                </c:pt>
                <c:pt idx="2480">
                  <c:v>42205</c:v>
                </c:pt>
                <c:pt idx="2481">
                  <c:v>42206</c:v>
                </c:pt>
                <c:pt idx="2482">
                  <c:v>42207</c:v>
                </c:pt>
                <c:pt idx="2483">
                  <c:v>42208</c:v>
                </c:pt>
                <c:pt idx="2484">
                  <c:v>42209</c:v>
                </c:pt>
                <c:pt idx="2485">
                  <c:v>42212</c:v>
                </c:pt>
                <c:pt idx="2486">
                  <c:v>42213</c:v>
                </c:pt>
                <c:pt idx="2487">
                  <c:v>42214</c:v>
                </c:pt>
                <c:pt idx="2488">
                  <c:v>42215</c:v>
                </c:pt>
                <c:pt idx="2489">
                  <c:v>42216</c:v>
                </c:pt>
                <c:pt idx="2490">
                  <c:v>42219</c:v>
                </c:pt>
                <c:pt idx="2491">
                  <c:v>42220</c:v>
                </c:pt>
                <c:pt idx="2492">
                  <c:v>42221</c:v>
                </c:pt>
                <c:pt idx="2493">
                  <c:v>42222</c:v>
                </c:pt>
                <c:pt idx="2494">
                  <c:v>42223</c:v>
                </c:pt>
                <c:pt idx="2495">
                  <c:v>42226</c:v>
                </c:pt>
                <c:pt idx="2496">
                  <c:v>42227</c:v>
                </c:pt>
                <c:pt idx="2497">
                  <c:v>42228</c:v>
                </c:pt>
                <c:pt idx="2498">
                  <c:v>42229</c:v>
                </c:pt>
                <c:pt idx="2499">
                  <c:v>42230</c:v>
                </c:pt>
                <c:pt idx="2500">
                  <c:v>42233</c:v>
                </c:pt>
                <c:pt idx="2501">
                  <c:v>42234</c:v>
                </c:pt>
                <c:pt idx="2502">
                  <c:v>42235</c:v>
                </c:pt>
                <c:pt idx="2503">
                  <c:v>42236</c:v>
                </c:pt>
                <c:pt idx="2504">
                  <c:v>42237</c:v>
                </c:pt>
                <c:pt idx="2505">
                  <c:v>42240</c:v>
                </c:pt>
                <c:pt idx="2506">
                  <c:v>42241</c:v>
                </c:pt>
                <c:pt idx="2507">
                  <c:v>42242</c:v>
                </c:pt>
                <c:pt idx="2508">
                  <c:v>42243</c:v>
                </c:pt>
                <c:pt idx="2509">
                  <c:v>42244</c:v>
                </c:pt>
                <c:pt idx="2510">
                  <c:v>42247</c:v>
                </c:pt>
                <c:pt idx="2511">
                  <c:v>42248</c:v>
                </c:pt>
                <c:pt idx="2512">
                  <c:v>42249</c:v>
                </c:pt>
                <c:pt idx="2513">
                  <c:v>42250</c:v>
                </c:pt>
                <c:pt idx="2514">
                  <c:v>42251</c:v>
                </c:pt>
                <c:pt idx="2515">
                  <c:v>42254</c:v>
                </c:pt>
                <c:pt idx="2516">
                  <c:v>42255</c:v>
                </c:pt>
                <c:pt idx="2517">
                  <c:v>42256</c:v>
                </c:pt>
                <c:pt idx="2518">
                  <c:v>42257</c:v>
                </c:pt>
                <c:pt idx="2519">
                  <c:v>42258</c:v>
                </c:pt>
                <c:pt idx="2520">
                  <c:v>42261</c:v>
                </c:pt>
                <c:pt idx="2521">
                  <c:v>42262</c:v>
                </c:pt>
                <c:pt idx="2522">
                  <c:v>42263</c:v>
                </c:pt>
                <c:pt idx="2523">
                  <c:v>42264</c:v>
                </c:pt>
                <c:pt idx="2524">
                  <c:v>42265</c:v>
                </c:pt>
                <c:pt idx="2525">
                  <c:v>42268</c:v>
                </c:pt>
                <c:pt idx="2526">
                  <c:v>42269</c:v>
                </c:pt>
                <c:pt idx="2527">
                  <c:v>42270</c:v>
                </c:pt>
                <c:pt idx="2528">
                  <c:v>42271</c:v>
                </c:pt>
                <c:pt idx="2529">
                  <c:v>42272</c:v>
                </c:pt>
                <c:pt idx="2530">
                  <c:v>42275</c:v>
                </c:pt>
                <c:pt idx="2531">
                  <c:v>42276</c:v>
                </c:pt>
                <c:pt idx="2532">
                  <c:v>42277</c:v>
                </c:pt>
                <c:pt idx="2533">
                  <c:v>42278</c:v>
                </c:pt>
                <c:pt idx="2534">
                  <c:v>42279</c:v>
                </c:pt>
                <c:pt idx="2535">
                  <c:v>42282</c:v>
                </c:pt>
                <c:pt idx="2536">
                  <c:v>42283</c:v>
                </c:pt>
                <c:pt idx="2537">
                  <c:v>42284</c:v>
                </c:pt>
                <c:pt idx="2538">
                  <c:v>42285</c:v>
                </c:pt>
                <c:pt idx="2539">
                  <c:v>42286</c:v>
                </c:pt>
                <c:pt idx="2540">
                  <c:v>42289</c:v>
                </c:pt>
                <c:pt idx="2541">
                  <c:v>42290</c:v>
                </c:pt>
                <c:pt idx="2542">
                  <c:v>42291</c:v>
                </c:pt>
                <c:pt idx="2543">
                  <c:v>42292</c:v>
                </c:pt>
                <c:pt idx="2544">
                  <c:v>42293</c:v>
                </c:pt>
                <c:pt idx="2545">
                  <c:v>42296</c:v>
                </c:pt>
                <c:pt idx="2546">
                  <c:v>42297</c:v>
                </c:pt>
                <c:pt idx="2547">
                  <c:v>42298</c:v>
                </c:pt>
                <c:pt idx="2548">
                  <c:v>42299</c:v>
                </c:pt>
                <c:pt idx="2549">
                  <c:v>42300</c:v>
                </c:pt>
                <c:pt idx="2550">
                  <c:v>42303</c:v>
                </c:pt>
                <c:pt idx="2551">
                  <c:v>42304</c:v>
                </c:pt>
                <c:pt idx="2552">
                  <c:v>42305</c:v>
                </c:pt>
                <c:pt idx="2553">
                  <c:v>42306</c:v>
                </c:pt>
                <c:pt idx="2554">
                  <c:v>42307</c:v>
                </c:pt>
                <c:pt idx="2555">
                  <c:v>42310</c:v>
                </c:pt>
                <c:pt idx="2556">
                  <c:v>42311</c:v>
                </c:pt>
                <c:pt idx="2557">
                  <c:v>42312</c:v>
                </c:pt>
                <c:pt idx="2558">
                  <c:v>42313</c:v>
                </c:pt>
                <c:pt idx="2559">
                  <c:v>42314</c:v>
                </c:pt>
                <c:pt idx="2560">
                  <c:v>42317</c:v>
                </c:pt>
                <c:pt idx="2561">
                  <c:v>42318</c:v>
                </c:pt>
                <c:pt idx="2562">
                  <c:v>42319</c:v>
                </c:pt>
                <c:pt idx="2563">
                  <c:v>42320</c:v>
                </c:pt>
                <c:pt idx="2564">
                  <c:v>42321</c:v>
                </c:pt>
                <c:pt idx="2565">
                  <c:v>42324</c:v>
                </c:pt>
                <c:pt idx="2566">
                  <c:v>42325</c:v>
                </c:pt>
                <c:pt idx="2567">
                  <c:v>42326</c:v>
                </c:pt>
                <c:pt idx="2568">
                  <c:v>42327</c:v>
                </c:pt>
                <c:pt idx="2569">
                  <c:v>42328</c:v>
                </c:pt>
                <c:pt idx="2570">
                  <c:v>42331</c:v>
                </c:pt>
                <c:pt idx="2571">
                  <c:v>42332</c:v>
                </c:pt>
                <c:pt idx="2572">
                  <c:v>42333</c:v>
                </c:pt>
                <c:pt idx="2573">
                  <c:v>42334</c:v>
                </c:pt>
                <c:pt idx="2574">
                  <c:v>42335</c:v>
                </c:pt>
                <c:pt idx="2575">
                  <c:v>42338</c:v>
                </c:pt>
                <c:pt idx="2576">
                  <c:v>42339</c:v>
                </c:pt>
                <c:pt idx="2577">
                  <c:v>42340</c:v>
                </c:pt>
                <c:pt idx="2578">
                  <c:v>42341</c:v>
                </c:pt>
                <c:pt idx="2579">
                  <c:v>42342</c:v>
                </c:pt>
                <c:pt idx="2580">
                  <c:v>42345</c:v>
                </c:pt>
                <c:pt idx="2581">
                  <c:v>42346</c:v>
                </c:pt>
                <c:pt idx="2582">
                  <c:v>42347</c:v>
                </c:pt>
                <c:pt idx="2583">
                  <c:v>42348</c:v>
                </c:pt>
                <c:pt idx="2584">
                  <c:v>42349</c:v>
                </c:pt>
                <c:pt idx="2585">
                  <c:v>42352</c:v>
                </c:pt>
                <c:pt idx="2586">
                  <c:v>42353</c:v>
                </c:pt>
                <c:pt idx="2587">
                  <c:v>42354</c:v>
                </c:pt>
                <c:pt idx="2588">
                  <c:v>42355</c:v>
                </c:pt>
                <c:pt idx="2589">
                  <c:v>42356</c:v>
                </c:pt>
                <c:pt idx="2590">
                  <c:v>42359</c:v>
                </c:pt>
                <c:pt idx="2591">
                  <c:v>42360</c:v>
                </c:pt>
                <c:pt idx="2592">
                  <c:v>42361</c:v>
                </c:pt>
                <c:pt idx="2593">
                  <c:v>42362</c:v>
                </c:pt>
                <c:pt idx="2594">
                  <c:v>42363</c:v>
                </c:pt>
                <c:pt idx="2595">
                  <c:v>42366</c:v>
                </c:pt>
                <c:pt idx="2596">
                  <c:v>42367</c:v>
                </c:pt>
                <c:pt idx="2597">
                  <c:v>42368</c:v>
                </c:pt>
                <c:pt idx="2598">
                  <c:v>42369</c:v>
                </c:pt>
                <c:pt idx="2599">
                  <c:v>42370</c:v>
                </c:pt>
                <c:pt idx="2600">
                  <c:v>42373</c:v>
                </c:pt>
                <c:pt idx="2601">
                  <c:v>42374</c:v>
                </c:pt>
                <c:pt idx="2602">
                  <c:v>42375</c:v>
                </c:pt>
                <c:pt idx="2603">
                  <c:v>42376</c:v>
                </c:pt>
                <c:pt idx="2604">
                  <c:v>42377</c:v>
                </c:pt>
                <c:pt idx="2605">
                  <c:v>42380</c:v>
                </c:pt>
                <c:pt idx="2606">
                  <c:v>42381</c:v>
                </c:pt>
                <c:pt idx="2607">
                  <c:v>42382</c:v>
                </c:pt>
                <c:pt idx="2608">
                  <c:v>42383</c:v>
                </c:pt>
                <c:pt idx="2609">
                  <c:v>42384</c:v>
                </c:pt>
                <c:pt idx="2610">
                  <c:v>42387</c:v>
                </c:pt>
                <c:pt idx="2611">
                  <c:v>42388</c:v>
                </c:pt>
                <c:pt idx="2612">
                  <c:v>42389</c:v>
                </c:pt>
                <c:pt idx="2613">
                  <c:v>42390</c:v>
                </c:pt>
                <c:pt idx="2614">
                  <c:v>42391</c:v>
                </c:pt>
                <c:pt idx="2615">
                  <c:v>42394</c:v>
                </c:pt>
                <c:pt idx="2616">
                  <c:v>42395</c:v>
                </c:pt>
                <c:pt idx="2617">
                  <c:v>42396</c:v>
                </c:pt>
                <c:pt idx="2618">
                  <c:v>42397</c:v>
                </c:pt>
                <c:pt idx="2619">
                  <c:v>42398</c:v>
                </c:pt>
                <c:pt idx="2620">
                  <c:v>42401</c:v>
                </c:pt>
                <c:pt idx="2621">
                  <c:v>42402</c:v>
                </c:pt>
                <c:pt idx="2622">
                  <c:v>42403</c:v>
                </c:pt>
                <c:pt idx="2623">
                  <c:v>42404</c:v>
                </c:pt>
                <c:pt idx="2624">
                  <c:v>42405</c:v>
                </c:pt>
                <c:pt idx="2625">
                  <c:v>42408</c:v>
                </c:pt>
                <c:pt idx="2626">
                  <c:v>42409</c:v>
                </c:pt>
                <c:pt idx="2627">
                  <c:v>42410</c:v>
                </c:pt>
                <c:pt idx="2628">
                  <c:v>42411</c:v>
                </c:pt>
                <c:pt idx="2629">
                  <c:v>42412</c:v>
                </c:pt>
              </c:numCache>
            </c:numRef>
          </c:cat>
          <c:val>
            <c:numRef>
              <c:f>Data_Norm!$B$2:$B$2631</c:f>
              <c:numCache>
                <c:formatCode>General</c:formatCode>
                <c:ptCount val="2630"/>
                <c:pt idx="0">
                  <c:v>1</c:v>
                </c:pt>
                <c:pt idx="1">
                  <c:v>1.0044359398103853</c:v>
                </c:pt>
                <c:pt idx="2">
                  <c:v>1.0023484387231449</c:v>
                </c:pt>
                <c:pt idx="3">
                  <c:v>1.0038270853266067</c:v>
                </c:pt>
                <c:pt idx="4">
                  <c:v>1.0027833347829866</c:v>
                </c:pt>
                <c:pt idx="5">
                  <c:v>0.99521614334174102</c:v>
                </c:pt>
                <c:pt idx="6">
                  <c:v>0.99756458206488619</c:v>
                </c:pt>
                <c:pt idx="7">
                  <c:v>1.0076541706532136</c:v>
                </c:pt>
                <c:pt idx="8">
                  <c:v>1.0127859441593456</c:v>
                </c:pt>
                <c:pt idx="9">
                  <c:v>1.0205270940245277</c:v>
                </c:pt>
                <c:pt idx="10">
                  <c:v>1.0229625119596411</c:v>
                </c:pt>
                <c:pt idx="11">
                  <c:v>1.0193963642689392</c:v>
                </c:pt>
                <c:pt idx="12">
                  <c:v>1.0266156388623113</c:v>
                </c:pt>
                <c:pt idx="13">
                  <c:v>1.0312255370966332</c:v>
                </c:pt>
                <c:pt idx="14">
                  <c:v>1.0346177263633987</c:v>
                </c:pt>
                <c:pt idx="15">
                  <c:v>1.0354005392711139</c:v>
                </c:pt>
                <c:pt idx="16">
                  <c:v>1.0259198051665648</c:v>
                </c:pt>
                <c:pt idx="17">
                  <c:v>1.0309645994607286</c:v>
                </c:pt>
                <c:pt idx="18">
                  <c:v>1.033660955031747</c:v>
                </c:pt>
                <c:pt idx="19">
                  <c:v>1.0251369922588498</c:v>
                </c:pt>
                <c:pt idx="20">
                  <c:v>1.024441158563103</c:v>
                </c:pt>
                <c:pt idx="21">
                  <c:v>1.021135948508306</c:v>
                </c:pt>
                <c:pt idx="22">
                  <c:v>1.0253109506827862</c:v>
                </c:pt>
                <c:pt idx="23">
                  <c:v>1.0227885535357044</c:v>
                </c:pt>
                <c:pt idx="24">
                  <c:v>1.0268765764982164</c:v>
                </c:pt>
                <c:pt idx="25">
                  <c:v>1.0286161607375832</c:v>
                </c:pt>
                <c:pt idx="26">
                  <c:v>1.0325302252761583</c:v>
                </c:pt>
                <c:pt idx="27">
                  <c:v>1.0310515786726966</c:v>
                </c:pt>
                <c:pt idx="28">
                  <c:v>1.0188744889971291</c:v>
                </c:pt>
                <c:pt idx="29">
                  <c:v>1.016786987909889</c:v>
                </c:pt>
                <c:pt idx="30">
                  <c:v>1.0100026093763586</c:v>
                </c:pt>
                <c:pt idx="31">
                  <c:v>1.0069583369574666</c:v>
                </c:pt>
                <c:pt idx="32">
                  <c:v>1.0098286509524219</c:v>
                </c:pt>
                <c:pt idx="33">
                  <c:v>1.0079151082891185</c:v>
                </c:pt>
                <c:pt idx="34">
                  <c:v>1.0122640688875353</c:v>
                </c:pt>
                <c:pt idx="35">
                  <c:v>1.022701574323736</c:v>
                </c:pt>
                <c:pt idx="36">
                  <c:v>1.0252239714708178</c:v>
                </c:pt>
                <c:pt idx="37">
                  <c:v>1.0251369922588494</c:v>
                </c:pt>
                <c:pt idx="38">
                  <c:v>1.0281812646777411</c:v>
                </c:pt>
                <c:pt idx="39">
                  <c:v>1.0351396016352084</c:v>
                </c:pt>
                <c:pt idx="40">
                  <c:v>1.0327041837000948</c:v>
                </c:pt>
                <c:pt idx="41">
                  <c:v>1.0229625119596406</c:v>
                </c:pt>
                <c:pt idx="42">
                  <c:v>1.0209619900843687</c:v>
                </c:pt>
                <c:pt idx="43">
                  <c:v>1.0160911542141418</c:v>
                </c:pt>
                <c:pt idx="44">
                  <c:v>1.0082630251369913</c:v>
                </c:pt>
                <c:pt idx="45">
                  <c:v>1.0123510480995033</c:v>
                </c:pt>
                <c:pt idx="46">
                  <c:v>1.0200052187527171</c:v>
                </c:pt>
                <c:pt idx="47">
                  <c:v>1.0178307384535086</c:v>
                </c:pt>
                <c:pt idx="48">
                  <c:v>1.0251369922588491</c:v>
                </c:pt>
                <c:pt idx="49">
                  <c:v>1.0216578237801155</c:v>
                </c:pt>
                <c:pt idx="50">
                  <c:v>1.0153953205183952</c:v>
                </c:pt>
                <c:pt idx="51">
                  <c:v>1.0259198051665643</c:v>
                </c:pt>
                <c:pt idx="52">
                  <c:v>1.0247890754109759</c:v>
                </c:pt>
                <c:pt idx="53">
                  <c:v>1.0205270940245272</c:v>
                </c:pt>
                <c:pt idx="54">
                  <c:v>1.0244411585631026</c:v>
                </c:pt>
                <c:pt idx="55">
                  <c:v>1.0236583456553876</c:v>
                </c:pt>
                <c:pt idx="56">
                  <c:v>1.0223536574758627</c:v>
                </c:pt>
                <c:pt idx="57">
                  <c:v>1.0213099069322427</c:v>
                </c:pt>
                <c:pt idx="58">
                  <c:v>1.0241802209271977</c:v>
                </c:pt>
                <c:pt idx="59">
                  <c:v>1.0289640775854565</c:v>
                </c:pt>
                <c:pt idx="60">
                  <c:v>1.0293989736452982</c:v>
                </c:pt>
                <c:pt idx="61">
                  <c:v>1.0287901191615199</c:v>
                </c:pt>
                <c:pt idx="62">
                  <c:v>1.0313125163086017</c:v>
                </c:pt>
                <c:pt idx="63">
                  <c:v>1.0312255370966334</c:v>
                </c:pt>
                <c:pt idx="64">
                  <c:v>1.0323562668522219</c:v>
                </c:pt>
                <c:pt idx="65">
                  <c:v>1.0247020961990081</c:v>
                </c:pt>
                <c:pt idx="66">
                  <c:v>1.0187875097851609</c:v>
                </c:pt>
                <c:pt idx="67">
                  <c:v>1.0200052187527175</c:v>
                </c:pt>
                <c:pt idx="68">
                  <c:v>1.0224406366878309</c:v>
                </c:pt>
                <c:pt idx="69">
                  <c:v>1.0140906323388703</c:v>
                </c:pt>
                <c:pt idx="70">
                  <c:v>0.99721666521701247</c:v>
                </c:pt>
                <c:pt idx="71">
                  <c:v>0.99869531182047422</c:v>
                </c:pt>
                <c:pt idx="72">
                  <c:v>0.99791249891275924</c:v>
                </c:pt>
                <c:pt idx="73">
                  <c:v>0.99251978777072214</c:v>
                </c:pt>
                <c:pt idx="74">
                  <c:v>0.99008436983560866</c:v>
                </c:pt>
                <c:pt idx="75">
                  <c:v>0.98599634687309679</c:v>
                </c:pt>
                <c:pt idx="76">
                  <c:v>0.98590936766112836</c:v>
                </c:pt>
                <c:pt idx="77">
                  <c:v>0.98799686874836845</c:v>
                </c:pt>
                <c:pt idx="78">
                  <c:v>0.98860572323214679</c:v>
                </c:pt>
                <c:pt idx="79">
                  <c:v>0.97921196833956614</c:v>
                </c:pt>
                <c:pt idx="80">
                  <c:v>0.97103592241454229</c:v>
                </c:pt>
                <c:pt idx="81">
                  <c:v>0.96581716969644205</c:v>
                </c:pt>
                <c:pt idx="82">
                  <c:v>0.96112029225015161</c:v>
                </c:pt>
                <c:pt idx="83">
                  <c:v>0.96303383491345507</c:v>
                </c:pt>
                <c:pt idx="84">
                  <c:v>0.95703226928763974</c:v>
                </c:pt>
                <c:pt idx="85">
                  <c:v>0.96103331303818318</c:v>
                </c:pt>
                <c:pt idx="86">
                  <c:v>0.95459685135252614</c:v>
                </c:pt>
                <c:pt idx="87">
                  <c:v>0.96512133600069527</c:v>
                </c:pt>
                <c:pt idx="88">
                  <c:v>0.96390362703313859</c:v>
                </c:pt>
                <c:pt idx="89">
                  <c:v>0.9714708184743841</c:v>
                </c:pt>
                <c:pt idx="90">
                  <c:v>0.97042706793076394</c:v>
                </c:pt>
                <c:pt idx="91">
                  <c:v>0.97408019483343433</c:v>
                </c:pt>
                <c:pt idx="92">
                  <c:v>0.98243019918239494</c:v>
                </c:pt>
                <c:pt idx="93">
                  <c:v>0.97225363138209919</c:v>
                </c:pt>
                <c:pt idx="94">
                  <c:v>0.97999478124728134</c:v>
                </c:pt>
                <c:pt idx="95">
                  <c:v>0.97825519700791452</c:v>
                </c:pt>
                <c:pt idx="96">
                  <c:v>0.9756458206488644</c:v>
                </c:pt>
                <c:pt idx="97">
                  <c:v>0.97973384361137628</c:v>
                </c:pt>
                <c:pt idx="98">
                  <c:v>0.98034269809515451</c:v>
                </c:pt>
                <c:pt idx="99">
                  <c:v>0.97190571453422558</c:v>
                </c:pt>
                <c:pt idx="100">
                  <c:v>0.97625467513264241</c:v>
                </c:pt>
                <c:pt idx="101">
                  <c:v>0.98573540923719138</c:v>
                </c:pt>
                <c:pt idx="102">
                  <c:v>0.9879098895363998</c:v>
                </c:pt>
                <c:pt idx="103">
                  <c:v>0.99356353831434208</c:v>
                </c:pt>
                <c:pt idx="104">
                  <c:v>0.99138905801513366</c:v>
                </c:pt>
                <c:pt idx="105">
                  <c:v>0.99486822649386719</c:v>
                </c:pt>
                <c:pt idx="106">
                  <c:v>1.0040010437505429</c:v>
                </c:pt>
                <c:pt idx="107">
                  <c:v>1.0006958336957459</c:v>
                </c:pt>
                <c:pt idx="108">
                  <c:v>0.99808645733669576</c:v>
                </c:pt>
                <c:pt idx="109">
                  <c:v>1.002000521875271</c:v>
                </c:pt>
                <c:pt idx="110">
                  <c:v>1.0049578150821947</c:v>
                </c:pt>
                <c:pt idx="111">
                  <c:v>0.99999999999999922</c:v>
                </c:pt>
                <c:pt idx="112">
                  <c:v>0.99939114551622088</c:v>
                </c:pt>
                <c:pt idx="113">
                  <c:v>1.0100026093763581</c:v>
                </c:pt>
                <c:pt idx="114">
                  <c:v>1.0136557362790284</c:v>
                </c:pt>
                <c:pt idx="115">
                  <c:v>1.0113072975558832</c:v>
                </c:pt>
                <c:pt idx="116">
                  <c:v>1.0115682351917883</c:v>
                </c:pt>
                <c:pt idx="117">
                  <c:v>1.0130468817952503</c:v>
                </c:pt>
                <c:pt idx="118">
                  <c:v>1.0017395842393662</c:v>
                </c:pt>
                <c:pt idx="119">
                  <c:v>0.99539010176567733</c:v>
                </c:pt>
                <c:pt idx="120">
                  <c:v>0.99747760285291764</c:v>
                </c:pt>
                <c:pt idx="121">
                  <c:v>0.99869531182047433</c:v>
                </c:pt>
                <c:pt idx="122">
                  <c:v>1.0066973993215615</c:v>
                </c:pt>
                <c:pt idx="123">
                  <c:v>1.0013916673914929</c:v>
                </c:pt>
                <c:pt idx="124">
                  <c:v>0.99173697486300716</c:v>
                </c:pt>
                <c:pt idx="125">
                  <c:v>0.99452030964599414</c:v>
                </c:pt>
                <c:pt idx="126">
                  <c:v>0.99382447595024748</c:v>
                </c:pt>
                <c:pt idx="127">
                  <c:v>1.0047838566582583</c:v>
                </c:pt>
                <c:pt idx="128">
                  <c:v>1.0037401061146383</c:v>
                </c:pt>
                <c:pt idx="129">
                  <c:v>1.0099156301643903</c:v>
                </c:pt>
                <c:pt idx="130">
                  <c:v>1.0197442811168127</c:v>
                </c:pt>
                <c:pt idx="131">
                  <c:v>1.0204401148125595</c:v>
                </c:pt>
                <c:pt idx="132">
                  <c:v>1.0166130294859526</c:v>
                </c:pt>
                <c:pt idx="133">
                  <c:v>1.0180916760894143</c:v>
                </c:pt>
                <c:pt idx="134">
                  <c:v>1.0104375054362005</c:v>
                </c:pt>
                <c:pt idx="135">
                  <c:v>1.0148734452465857</c:v>
                </c:pt>
                <c:pt idx="136">
                  <c:v>1.0197442811168125</c:v>
                </c:pt>
                <c:pt idx="137">
                  <c:v>1.0113072975558837</c:v>
                </c:pt>
                <c:pt idx="138">
                  <c:v>1.007045316169435</c:v>
                </c:pt>
                <c:pt idx="139">
                  <c:v>0.9972166652170128</c:v>
                </c:pt>
                <c:pt idx="140">
                  <c:v>0.99747760285291787</c:v>
                </c:pt>
                <c:pt idx="141">
                  <c:v>0.99652083152126603</c:v>
                </c:pt>
                <c:pt idx="142">
                  <c:v>0.99739062364094955</c:v>
                </c:pt>
                <c:pt idx="143">
                  <c:v>1.0003479168478731</c:v>
                </c:pt>
                <c:pt idx="144">
                  <c:v>0.99539010176567766</c:v>
                </c:pt>
                <c:pt idx="145">
                  <c:v>1.0014786466034615</c:v>
                </c:pt>
                <c:pt idx="146">
                  <c:v>1.0029572932069233</c:v>
                </c:pt>
                <c:pt idx="147">
                  <c:v>1.0031312516308599</c:v>
                </c:pt>
                <c:pt idx="148">
                  <c:v>1.0025223971470816</c:v>
                </c:pt>
                <c:pt idx="149">
                  <c:v>1.0116552144037572</c:v>
                </c:pt>
                <c:pt idx="150">
                  <c:v>1.0151343828824908</c:v>
                </c:pt>
                <c:pt idx="151">
                  <c:v>1.0098286509524221</c:v>
                </c:pt>
                <c:pt idx="152">
                  <c:v>1.0078281290771505</c:v>
                </c:pt>
                <c:pt idx="153">
                  <c:v>1.0087849004088021</c:v>
                </c:pt>
                <c:pt idx="154">
                  <c:v>1.0071322953814037</c:v>
                </c:pt>
                <c:pt idx="155">
                  <c:v>1.0077411498651818</c:v>
                </c:pt>
                <c:pt idx="156">
                  <c:v>1.0135687570670604</c:v>
                </c:pt>
                <c:pt idx="157">
                  <c:v>1.0125250065234404</c:v>
                </c:pt>
                <c:pt idx="158">
                  <c:v>1.0136557362790288</c:v>
                </c:pt>
                <c:pt idx="159">
                  <c:v>1.0201791771766542</c:v>
                </c:pt>
                <c:pt idx="160">
                  <c:v>1.0195703226928758</c:v>
                </c:pt>
                <c:pt idx="161">
                  <c:v>1.0148734452465855</c:v>
                </c:pt>
                <c:pt idx="162">
                  <c:v>1.0190484474210657</c:v>
                </c:pt>
                <c:pt idx="163">
                  <c:v>1.0211359485083058</c:v>
                </c:pt>
                <c:pt idx="164">
                  <c:v>1.0184395929372871</c:v>
                </c:pt>
                <c:pt idx="165">
                  <c:v>1.0097416717404533</c:v>
                </c:pt>
                <c:pt idx="166">
                  <c:v>1.0097416717404533</c:v>
                </c:pt>
                <c:pt idx="167">
                  <c:v>1.0146125076106802</c:v>
                </c:pt>
                <c:pt idx="168">
                  <c:v>1.0126989649473768</c:v>
                </c:pt>
                <c:pt idx="169">
                  <c:v>1.017134904757762</c:v>
                </c:pt>
                <c:pt idx="170">
                  <c:v>1.0236583456553876</c:v>
                </c:pt>
                <c:pt idx="171">
                  <c:v>1.0259198051665643</c:v>
                </c:pt>
                <c:pt idx="172">
                  <c:v>1.0235713664434192</c:v>
                </c:pt>
                <c:pt idx="173">
                  <c:v>1.0227885535357042</c:v>
                </c:pt>
                <c:pt idx="174">
                  <c:v>1.0225276158997991</c:v>
                </c:pt>
                <c:pt idx="175">
                  <c:v>1.0259198051665643</c:v>
                </c:pt>
                <c:pt idx="176">
                  <c:v>1.0242672001391659</c:v>
                </c:pt>
                <c:pt idx="177">
                  <c:v>1.0216578237801157</c:v>
                </c:pt>
                <c:pt idx="178">
                  <c:v>1.0121770896755669</c:v>
                </c:pt>
                <c:pt idx="179">
                  <c:v>1.0138296947029652</c:v>
                </c:pt>
                <c:pt idx="180">
                  <c:v>1.0142645907628067</c:v>
                </c:pt>
                <c:pt idx="181">
                  <c:v>1.0186135513612236</c:v>
                </c:pt>
                <c:pt idx="182">
                  <c:v>1.0220057406279888</c:v>
                </c:pt>
                <c:pt idx="183">
                  <c:v>1.0247020961990074</c:v>
                </c:pt>
                <c:pt idx="184">
                  <c:v>1.027920327041836</c:v>
                </c:pt>
                <c:pt idx="185">
                  <c:v>1.0233104288075141</c:v>
                </c:pt>
                <c:pt idx="186">
                  <c:v>1.0256588675306593</c:v>
                </c:pt>
                <c:pt idx="187">
                  <c:v>1.0254849091067226</c:v>
                </c:pt>
                <c:pt idx="188">
                  <c:v>1.0237453248673558</c:v>
                </c:pt>
                <c:pt idx="189">
                  <c:v>1.0352265808471766</c:v>
                </c:pt>
                <c:pt idx="190">
                  <c:v>1.0360093937548915</c:v>
                </c:pt>
                <c:pt idx="191">
                  <c:v>1.0413151256849602</c:v>
                </c:pt>
                <c:pt idx="192">
                  <c:v>1.0419239801687388</c:v>
                </c:pt>
                <c:pt idx="193">
                  <c:v>1.0382708532660685</c:v>
                </c:pt>
                <c:pt idx="194">
                  <c:v>1.0405323127772452</c:v>
                </c:pt>
                <c:pt idx="195">
                  <c:v>1.0354005392711132</c:v>
                </c:pt>
                <c:pt idx="196">
                  <c:v>1.0328781421240314</c:v>
                </c:pt>
                <c:pt idx="197">
                  <c:v>1.0342698095155247</c:v>
                </c:pt>
                <c:pt idx="198">
                  <c:v>1.0278333478298678</c:v>
                </c:pt>
                <c:pt idx="199">
                  <c:v>1.0328781421240316</c:v>
                </c:pt>
                <c:pt idx="200">
                  <c:v>1.0380968948421321</c:v>
                </c:pt>
                <c:pt idx="201">
                  <c:v>1.0383578324780371</c:v>
                </c:pt>
                <c:pt idx="202">
                  <c:v>1.0361833521788286</c:v>
                </c:pt>
                <c:pt idx="203">
                  <c:v>1.0298338697051399</c:v>
                </c:pt>
                <c:pt idx="204">
                  <c:v>1.0229625119596411</c:v>
                </c:pt>
                <c:pt idx="205">
                  <c:v>1.021918761416021</c:v>
                </c:pt>
                <c:pt idx="206">
                  <c:v>1.0174828216056357</c:v>
                </c:pt>
                <c:pt idx="207">
                  <c:v>1.0180046968774459</c:v>
                </c:pt>
                <c:pt idx="208">
                  <c:v>1.0188744889971293</c:v>
                </c:pt>
                <c:pt idx="209">
                  <c:v>1.0264416804383747</c:v>
                </c:pt>
                <c:pt idx="210">
                  <c:v>1.0290510567974249</c:v>
                </c:pt>
                <c:pt idx="211">
                  <c:v>1.0237453248673563</c:v>
                </c:pt>
                <c:pt idx="212">
                  <c:v>1.0249630338349129</c:v>
                </c:pt>
                <c:pt idx="213">
                  <c:v>1.0257458467426281</c:v>
                </c:pt>
                <c:pt idx="214">
                  <c:v>1.0231364703835779</c:v>
                </c:pt>
                <c:pt idx="215">
                  <c:v>1.0278333478298685</c:v>
                </c:pt>
                <c:pt idx="216">
                  <c:v>1.0231364703835781</c:v>
                </c:pt>
                <c:pt idx="217">
                  <c:v>1.0265286596503433</c:v>
                </c:pt>
                <c:pt idx="218">
                  <c:v>1.0282682438897102</c:v>
                </c:pt>
                <c:pt idx="219">
                  <c:v>1.0242672001391666</c:v>
                </c:pt>
                <c:pt idx="220">
                  <c:v>1.0267895972862484</c:v>
                </c:pt>
                <c:pt idx="221">
                  <c:v>1.0256588675306599</c:v>
                </c:pt>
                <c:pt idx="222">
                  <c:v>1.0153953205183956</c:v>
                </c:pt>
                <c:pt idx="223">
                  <c:v>1.0115682351917887</c:v>
                </c:pt>
                <c:pt idx="224">
                  <c:v>1.0080890667130551</c:v>
                </c:pt>
                <c:pt idx="225">
                  <c:v>1.0096546925284853</c:v>
                </c:pt>
                <c:pt idx="226">
                  <c:v>1.010350526224232</c:v>
                </c:pt>
                <c:pt idx="227">
                  <c:v>1.0125250065234406</c:v>
                </c:pt>
                <c:pt idx="228">
                  <c:v>1.0073062538053403</c:v>
                </c:pt>
                <c:pt idx="229">
                  <c:v>1.0041750021744802</c:v>
                </c:pt>
                <c:pt idx="230">
                  <c:v>1.0026963555710184</c:v>
                </c:pt>
                <c:pt idx="231">
                  <c:v>0.99930416630425323</c:v>
                </c:pt>
                <c:pt idx="232">
                  <c:v>1.0025223971470818</c:v>
                </c:pt>
                <c:pt idx="233">
                  <c:v>1.00260937635905</c:v>
                </c:pt>
                <c:pt idx="234">
                  <c:v>1.011829172827694</c:v>
                </c:pt>
                <c:pt idx="235">
                  <c:v>1.0176567800295728</c:v>
                </c:pt>
                <c:pt idx="236">
                  <c:v>1.0158302165782378</c:v>
                </c:pt>
                <c:pt idx="237">
                  <c:v>1.0227885535357051</c:v>
                </c:pt>
                <c:pt idx="238">
                  <c:v>1.0249630338349136</c:v>
                </c:pt>
                <c:pt idx="239">
                  <c:v>1.0279203270418371</c:v>
                </c:pt>
                <c:pt idx="240">
                  <c:v>1.027659389405932</c:v>
                </c:pt>
                <c:pt idx="241">
                  <c:v>1.027398451770027</c:v>
                </c:pt>
                <c:pt idx="242">
                  <c:v>1.0304427241889187</c:v>
                </c:pt>
                <c:pt idx="243">
                  <c:v>1.0293119944333304</c:v>
                </c:pt>
                <c:pt idx="244">
                  <c:v>1.0339218926676526</c:v>
                </c:pt>
                <c:pt idx="245">
                  <c:v>1.0329651213360009</c:v>
                </c:pt>
                <c:pt idx="246">
                  <c:v>1.0363573106027661</c:v>
                </c:pt>
                <c:pt idx="247">
                  <c:v>1.0339218926676526</c:v>
                </c:pt>
                <c:pt idx="248">
                  <c:v>1.0344437679394627</c:v>
                </c:pt>
                <c:pt idx="249">
                  <c:v>1.0355744976950509</c:v>
                </c:pt>
                <c:pt idx="250">
                  <c:v>1.0354005392711143</c:v>
                </c:pt>
                <c:pt idx="251">
                  <c:v>1.0337479342437157</c:v>
                </c:pt>
                <c:pt idx="252">
                  <c:v>1.038444811690006</c:v>
                </c:pt>
                <c:pt idx="253">
                  <c:v>1.0354875184830823</c:v>
                </c:pt>
                <c:pt idx="254">
                  <c:v>1.031834391580412</c:v>
                </c:pt>
                <c:pt idx="255">
                  <c:v>1.0332260589719056</c:v>
                </c:pt>
                <c:pt idx="256">
                  <c:v>1.0383578324780374</c:v>
                </c:pt>
                <c:pt idx="257">
                  <c:v>1.0405323127772459</c:v>
                </c:pt>
                <c:pt idx="258">
                  <c:v>1.0480995042184915</c:v>
                </c:pt>
                <c:pt idx="259">
                  <c:v>1.0466208576150298</c:v>
                </c:pt>
                <c:pt idx="260">
                  <c:v>1.0474906497347132</c:v>
                </c:pt>
                <c:pt idx="261">
                  <c:v>1.0494911716099851</c:v>
                </c:pt>
                <c:pt idx="262">
                  <c:v>1.0495781508219535</c:v>
                </c:pt>
                <c:pt idx="263">
                  <c:v>1.054362007480212</c:v>
                </c:pt>
                <c:pt idx="264">
                  <c:v>1.0545359659041487</c:v>
                </c:pt>
                <c:pt idx="265">
                  <c:v>1.0581890928068189</c:v>
                </c:pt>
                <c:pt idx="266">
                  <c:v>1.0580151343828823</c:v>
                </c:pt>
                <c:pt idx="267">
                  <c:v>1.054101069844307</c:v>
                </c:pt>
                <c:pt idx="268">
                  <c:v>1.0547099243280855</c:v>
                </c:pt>
                <c:pt idx="269">
                  <c:v>1.0571453422631989</c:v>
                </c:pt>
                <c:pt idx="270">
                  <c:v>1.0588849265025657</c:v>
                </c:pt>
                <c:pt idx="271">
                  <c:v>1.0579281551709139</c:v>
                </c:pt>
                <c:pt idx="272">
                  <c:v>1.0498390884578583</c:v>
                </c:pt>
                <c:pt idx="273">
                  <c:v>1.0508828390014784</c:v>
                </c:pt>
                <c:pt idx="274">
                  <c:v>1.0536661737844655</c:v>
                </c:pt>
                <c:pt idx="275">
                  <c:v>1.0467078368269984</c:v>
                </c:pt>
                <c:pt idx="276">
                  <c:v>1.0446203357397583</c:v>
                </c:pt>
                <c:pt idx="277">
                  <c:v>1.0496651300339221</c:v>
                </c:pt>
                <c:pt idx="278">
                  <c:v>1.0527094024528139</c:v>
                </c:pt>
                <c:pt idx="279">
                  <c:v>1.0586239888666611</c:v>
                </c:pt>
                <c:pt idx="280">
                  <c:v>1.060624510741933</c:v>
                </c:pt>
                <c:pt idx="281">
                  <c:v>1.053927111420371</c:v>
                </c:pt>
                <c:pt idx="282">
                  <c:v>1.0507088805775424</c:v>
                </c:pt>
                <c:pt idx="283">
                  <c:v>1.0374010611463864</c:v>
                </c:pt>
                <c:pt idx="284">
                  <c:v>1.03879272853788</c:v>
                </c:pt>
                <c:pt idx="285">
                  <c:v>1.0399234582934684</c:v>
                </c:pt>
                <c:pt idx="286">
                  <c:v>1.0440114812559804</c:v>
                </c:pt>
                <c:pt idx="287">
                  <c:v>1.0519265895450993</c:v>
                </c:pt>
                <c:pt idx="288">
                  <c:v>1.0574932591110733</c:v>
                </c:pt>
                <c:pt idx="289">
                  <c:v>1.0531442985126562</c:v>
                </c:pt>
                <c:pt idx="290">
                  <c:v>1.049491171609986</c:v>
                </c:pt>
                <c:pt idx="291">
                  <c:v>1.0258328259545977</c:v>
                </c:pt>
                <c:pt idx="292">
                  <c:v>1.0312255370966348</c:v>
                </c:pt>
                <c:pt idx="293">
                  <c:v>1.0230494911716108</c:v>
                </c:pt>
                <c:pt idx="294">
                  <c:v>1.0159171957902069</c:v>
                </c:pt>
                <c:pt idx="295">
                  <c:v>1.0048708358702279</c:v>
                </c:pt>
                <c:pt idx="296">
                  <c:v>1.0141776115508403</c:v>
                </c:pt>
                <c:pt idx="297">
                  <c:v>1.00948073410455</c:v>
                </c:pt>
                <c:pt idx="298">
                  <c:v>1.0192224058450041</c:v>
                </c:pt>
                <c:pt idx="299">
                  <c:v>1.0293119944333315</c:v>
                </c:pt>
                <c:pt idx="300">
                  <c:v>1.0240932417152311</c:v>
                </c:pt>
                <c:pt idx="301">
                  <c:v>1.0113942767678537</c:v>
                </c:pt>
                <c:pt idx="302">
                  <c:v>1.0184395929372891</c:v>
                </c:pt>
                <c:pt idx="303">
                  <c:v>1.0226145951117693</c:v>
                </c:pt>
                <c:pt idx="304">
                  <c:v>1.0154822997303654</c:v>
                </c:pt>
                <c:pt idx="305">
                  <c:v>1.0222666782638961</c:v>
                </c:pt>
                <c:pt idx="306">
                  <c:v>1.020179177176656</c:v>
                </c:pt>
                <c:pt idx="307">
                  <c:v>1.0224406366878327</c:v>
                </c:pt>
                <c:pt idx="308">
                  <c:v>1.0274854309819963</c:v>
                </c:pt>
                <c:pt idx="309">
                  <c:v>1.0273984517700281</c:v>
                </c:pt>
                <c:pt idx="310">
                  <c:v>1.0275724101939647</c:v>
                </c:pt>
                <c:pt idx="311">
                  <c:v>1.0247020961990094</c:v>
                </c:pt>
                <c:pt idx="312">
                  <c:v>1.016439071062017</c:v>
                </c:pt>
                <c:pt idx="313">
                  <c:v>1.0269635557101862</c:v>
                </c:pt>
                <c:pt idx="314">
                  <c:v>1.0248760546229461</c:v>
                </c:pt>
                <c:pt idx="315">
                  <c:v>1.0251369922588511</c:v>
                </c:pt>
                <c:pt idx="316">
                  <c:v>1.0347047055753684</c:v>
                </c:pt>
                <c:pt idx="317">
                  <c:v>1.0327041837000968</c:v>
                </c:pt>
                <c:pt idx="318">
                  <c:v>1.0327041837000968</c:v>
                </c:pt>
                <c:pt idx="319">
                  <c:v>1.0373140819344187</c:v>
                </c:pt>
                <c:pt idx="320">
                  <c:v>1.037922936418197</c:v>
                </c:pt>
                <c:pt idx="321">
                  <c:v>1.0355744976950518</c:v>
                </c:pt>
                <c:pt idx="322">
                  <c:v>1.0384448116900069</c:v>
                </c:pt>
                <c:pt idx="323">
                  <c:v>1.036444289814735</c:v>
                </c:pt>
                <c:pt idx="324">
                  <c:v>1.0374010611463869</c:v>
                </c:pt>
                <c:pt idx="325">
                  <c:v>1.0414890841088988</c:v>
                </c:pt>
                <c:pt idx="326">
                  <c:v>1.0342698095155267</c:v>
                </c:pt>
                <c:pt idx="327">
                  <c:v>1.0323562668522233</c:v>
                </c:pt>
                <c:pt idx="328">
                  <c:v>1.0305297034008882</c:v>
                </c:pt>
                <c:pt idx="329">
                  <c:v>1.0323562668522235</c:v>
                </c:pt>
                <c:pt idx="330">
                  <c:v>1.0320083500043502</c:v>
                </c:pt>
                <c:pt idx="331">
                  <c:v>1.0314864747325401</c:v>
                </c:pt>
                <c:pt idx="332">
                  <c:v>1.0328781421240334</c:v>
                </c:pt>
                <c:pt idx="333">
                  <c:v>1.0400104375054373</c:v>
                </c:pt>
                <c:pt idx="334">
                  <c:v>1.0405323127772474</c:v>
                </c:pt>
                <c:pt idx="335">
                  <c:v>1.039662520657564</c:v>
                </c:pt>
                <c:pt idx="336">
                  <c:v>1.0426198138644875</c:v>
                </c:pt>
                <c:pt idx="337">
                  <c:v>1.0451422110115693</c:v>
                </c:pt>
                <c:pt idx="338">
                  <c:v>1.0476646081586511</c:v>
                </c:pt>
                <c:pt idx="339">
                  <c:v>1.0454031486474742</c:v>
                </c:pt>
                <c:pt idx="340">
                  <c:v>1.0446203357397592</c:v>
                </c:pt>
                <c:pt idx="341">
                  <c:v>1.0440984604679493</c:v>
                </c:pt>
                <c:pt idx="342">
                  <c:v>1.044533356527791</c:v>
                </c:pt>
                <c:pt idx="343">
                  <c:v>1.0428807515003926</c:v>
                </c:pt>
                <c:pt idx="344">
                  <c:v>1.0454901278594426</c:v>
                </c:pt>
                <c:pt idx="345">
                  <c:v>1.0467948160389677</c:v>
                </c:pt>
                <c:pt idx="346">
                  <c:v>1.0461859615551894</c:v>
                </c:pt>
                <c:pt idx="347">
                  <c:v>1.0509698182134479</c:v>
                </c:pt>
                <c:pt idx="348">
                  <c:v>1.0551448203879281</c:v>
                </c:pt>
                <c:pt idx="349">
                  <c:v>1.0534922153605297</c:v>
                </c:pt>
                <c:pt idx="350">
                  <c:v>1.0565364877794217</c:v>
                </c:pt>
                <c:pt idx="351">
                  <c:v>1.0573193006871369</c:v>
                </c:pt>
                <c:pt idx="352">
                  <c:v>1.0581890928068203</c:v>
                </c:pt>
                <c:pt idx="353">
                  <c:v>1.0559276332956435</c:v>
                </c:pt>
                <c:pt idx="354">
                  <c:v>1.0593198225624088</c:v>
                </c:pt>
                <c:pt idx="355">
                  <c:v>1.0587109680786302</c:v>
                </c:pt>
                <c:pt idx="356">
                  <c:v>1.0581890928068201</c:v>
                </c:pt>
                <c:pt idx="357">
                  <c:v>1.0581890928068201</c:v>
                </c:pt>
                <c:pt idx="358">
                  <c:v>1.0587979472905986</c:v>
                </c:pt>
                <c:pt idx="359">
                  <c:v>1.062016178133427</c:v>
                </c:pt>
                <c:pt idx="360">
                  <c:v>1.0592328433504401</c:v>
                </c:pt>
                <c:pt idx="361">
                  <c:v>1.0558406540836749</c:v>
                </c:pt>
                <c:pt idx="362">
                  <c:v>1.0532312777246247</c:v>
                </c:pt>
                <c:pt idx="363">
                  <c:v>1.052274506392973</c:v>
                </c:pt>
                <c:pt idx="364">
                  <c:v>1.0587979472905986</c:v>
                </c:pt>
                <c:pt idx="365">
                  <c:v>1.0587979472905986</c:v>
                </c:pt>
                <c:pt idx="366">
                  <c:v>1.0585370096546936</c:v>
                </c:pt>
                <c:pt idx="367">
                  <c:v>1.0674088892754643</c:v>
                </c:pt>
                <c:pt idx="368">
                  <c:v>1.0691484735148311</c:v>
                </c:pt>
                <c:pt idx="369">
                  <c:v>1.0736713925371848</c:v>
                </c:pt>
                <c:pt idx="370">
                  <c:v>1.0757588936244251</c:v>
                </c:pt>
                <c:pt idx="371">
                  <c:v>1.0729755588414382</c:v>
                </c:pt>
                <c:pt idx="372">
                  <c:v>1.0748021222927733</c:v>
                </c:pt>
                <c:pt idx="373">
                  <c:v>1.0761068104722984</c:v>
                </c:pt>
                <c:pt idx="374">
                  <c:v>1.0775854570757601</c:v>
                </c:pt>
                <c:pt idx="375">
                  <c:v>1.0756719144124567</c:v>
                </c:pt>
                <c:pt idx="376">
                  <c:v>1.0721057667217548</c:v>
                </c:pt>
                <c:pt idx="377">
                  <c:v>1.0684526398190846</c:v>
                </c:pt>
                <c:pt idx="378">
                  <c:v>1.0714099330260081</c:v>
                </c:pt>
                <c:pt idx="379">
                  <c:v>1.0713229538140396</c:v>
                </c:pt>
                <c:pt idx="380">
                  <c:v>1.0647995129164141</c:v>
                </c:pt>
                <c:pt idx="381">
                  <c:v>1.0652344089762558</c:v>
                </c:pt>
                <c:pt idx="382">
                  <c:v>1.0672349308515277</c:v>
                </c:pt>
                <c:pt idx="383">
                  <c:v>1.0694094111507362</c:v>
                </c:pt>
                <c:pt idx="384">
                  <c:v>1.0728016004175014</c:v>
                </c:pt>
                <c:pt idx="385">
                  <c:v>1.0734104549012797</c:v>
                </c:pt>
                <c:pt idx="386">
                  <c:v>1.0588849265025668</c:v>
                </c:pt>
                <c:pt idx="387">
                  <c:v>1.0654083674001922</c:v>
                </c:pt>
                <c:pt idx="388">
                  <c:v>1.0647995129164138</c:v>
                </c:pt>
                <c:pt idx="389">
                  <c:v>1.0605375315299652</c:v>
                </c:pt>
                <c:pt idx="390">
                  <c:v>1.0602765938940601</c:v>
                </c:pt>
                <c:pt idx="391">
                  <c:v>1.0641036792206671</c:v>
                </c:pt>
                <c:pt idx="392">
                  <c:v>1.0607114899539019</c:v>
                </c:pt>
                <c:pt idx="393">
                  <c:v>1.061233365225712</c:v>
                </c:pt>
                <c:pt idx="394">
                  <c:v>1.0548838827520233</c:v>
                </c:pt>
                <c:pt idx="395">
                  <c:v>1.0533182569365931</c:v>
                </c:pt>
                <c:pt idx="396">
                  <c:v>1.0460120031312528</c:v>
                </c:pt>
                <c:pt idx="397">
                  <c:v>1.0480995042184929</c:v>
                </c:pt>
                <c:pt idx="398">
                  <c:v>1.0322692876402551</c:v>
                </c:pt>
                <c:pt idx="399">
                  <c:v>1.0318343915804133</c:v>
                </c:pt>
                <c:pt idx="400">
                  <c:v>1.0355744976950521</c:v>
                </c:pt>
                <c:pt idx="401">
                  <c:v>1.0317474123684451</c:v>
                </c:pt>
                <c:pt idx="402">
                  <c:v>1.0347047055753684</c:v>
                </c:pt>
                <c:pt idx="403">
                  <c:v>1.0368791858745767</c:v>
                </c:pt>
                <c:pt idx="404">
                  <c:v>1.0268765764982177</c:v>
                </c:pt>
                <c:pt idx="405">
                  <c:v>1.0340088718796216</c:v>
                </c:pt>
                <c:pt idx="406">
                  <c:v>1.0336609550317484</c:v>
                </c:pt>
                <c:pt idx="407">
                  <c:v>1.0414021048969306</c:v>
                </c:pt>
                <c:pt idx="408">
                  <c:v>1.0277463686179014</c:v>
                </c:pt>
                <c:pt idx="409">
                  <c:v>1.0298338697051417</c:v>
                </c:pt>
                <c:pt idx="410">
                  <c:v>1.0285291815256166</c:v>
                </c:pt>
                <c:pt idx="411">
                  <c:v>1.0227015743237378</c:v>
                </c:pt>
                <c:pt idx="412">
                  <c:v>1.0142645907628087</c:v>
                </c:pt>
                <c:pt idx="413">
                  <c:v>0.99060624510742035</c:v>
                </c:pt>
                <c:pt idx="414">
                  <c:v>0.99469426806993233</c:v>
                </c:pt>
                <c:pt idx="415">
                  <c:v>0.99921718709228591</c:v>
                </c:pt>
                <c:pt idx="416">
                  <c:v>0.99539010176567899</c:v>
                </c:pt>
                <c:pt idx="417">
                  <c:v>1.0032182308428297</c:v>
                </c:pt>
                <c:pt idx="418">
                  <c:v>1.0106984430721069</c:v>
                </c:pt>
                <c:pt idx="419">
                  <c:v>1.0128729233713154</c:v>
                </c:pt>
                <c:pt idx="420">
                  <c:v>1.0077411498651834</c:v>
                </c:pt>
                <c:pt idx="421">
                  <c:v>0.99391145516221724</c:v>
                </c:pt>
                <c:pt idx="422">
                  <c:v>1.0105244846481702</c:v>
                </c:pt>
                <c:pt idx="423">
                  <c:v>1.0077411498651834</c:v>
                </c:pt>
                <c:pt idx="424">
                  <c:v>1.0069583369574684</c:v>
                </c:pt>
                <c:pt idx="425">
                  <c:v>1.0086979211968352</c:v>
                </c:pt>
                <c:pt idx="426">
                  <c:v>1.0118291728276956</c:v>
                </c:pt>
                <c:pt idx="427">
                  <c:v>1.00269635557102</c:v>
                </c:pt>
                <c:pt idx="428">
                  <c:v>1.0035661476907034</c:v>
                </c:pt>
                <c:pt idx="429">
                  <c:v>0.98617030529703553</c:v>
                </c:pt>
                <c:pt idx="430">
                  <c:v>0.98912759850395904</c:v>
                </c:pt>
                <c:pt idx="431">
                  <c:v>0.99391145516221768</c:v>
                </c:pt>
                <c:pt idx="432">
                  <c:v>0.99382447595024936</c:v>
                </c:pt>
                <c:pt idx="433">
                  <c:v>1.0010437505436216</c:v>
                </c:pt>
                <c:pt idx="434">
                  <c:v>1.003479168478735</c:v>
                </c:pt>
                <c:pt idx="435">
                  <c:v>1.0013046881795264</c:v>
                </c:pt>
                <c:pt idx="436">
                  <c:v>1.0096546925284871</c:v>
                </c:pt>
                <c:pt idx="437">
                  <c:v>1.0098286509524237</c:v>
                </c:pt>
                <c:pt idx="438">
                  <c:v>0.99817343654866619</c:v>
                </c:pt>
                <c:pt idx="439">
                  <c:v>1.0046098982343232</c:v>
                </c:pt>
                <c:pt idx="440">
                  <c:v>0.99913020788031792</c:v>
                </c:pt>
                <c:pt idx="441">
                  <c:v>0.99834739497260283</c:v>
                </c:pt>
                <c:pt idx="442">
                  <c:v>1.0051317735061334</c:v>
                </c:pt>
                <c:pt idx="443">
                  <c:v>1.0057406279899115</c:v>
                </c:pt>
                <c:pt idx="444">
                  <c:v>0.99860833260850779</c:v>
                </c:pt>
                <c:pt idx="445">
                  <c:v>1.0066973993215633</c:v>
                </c:pt>
                <c:pt idx="446">
                  <c:v>1.0067843785335315</c:v>
                </c:pt>
                <c:pt idx="447">
                  <c:v>1.0154822997303656</c:v>
                </c:pt>
                <c:pt idx="448">
                  <c:v>1.0129599025832838</c:v>
                </c:pt>
                <c:pt idx="449">
                  <c:v>1.0173958423936693</c:v>
                </c:pt>
                <c:pt idx="450">
                  <c:v>1.0213099069322447</c:v>
                </c:pt>
                <c:pt idx="451">
                  <c:v>1.0188744889971313</c:v>
                </c:pt>
                <c:pt idx="452">
                  <c:v>1.0198312603287829</c:v>
                </c:pt>
                <c:pt idx="453">
                  <c:v>1.020092197964688</c:v>
                </c:pt>
                <c:pt idx="454">
                  <c:v>1.0229625119596431</c:v>
                </c:pt>
                <c:pt idx="455">
                  <c:v>1.021135948508308</c:v>
                </c:pt>
                <c:pt idx="456">
                  <c:v>1.0169609463338276</c:v>
                </c:pt>
                <c:pt idx="457">
                  <c:v>1.0148734452465875</c:v>
                </c:pt>
                <c:pt idx="458">
                  <c:v>1.0057406279899117</c:v>
                </c:pt>
                <c:pt idx="459">
                  <c:v>0.99608593546142599</c:v>
                </c:pt>
                <c:pt idx="460">
                  <c:v>0.99634687309733094</c:v>
                </c:pt>
                <c:pt idx="461">
                  <c:v>0.99834739497260283</c:v>
                </c:pt>
                <c:pt idx="462">
                  <c:v>0.99391145516221746</c:v>
                </c:pt>
                <c:pt idx="463">
                  <c:v>0.99312864225450248</c:v>
                </c:pt>
                <c:pt idx="464">
                  <c:v>0.99321562146647069</c:v>
                </c:pt>
                <c:pt idx="465">
                  <c:v>0.99730364442898267</c:v>
                </c:pt>
                <c:pt idx="466">
                  <c:v>0.99712968600504603</c:v>
                </c:pt>
                <c:pt idx="467">
                  <c:v>1.0040880229625133</c:v>
                </c:pt>
                <c:pt idx="468">
                  <c:v>0.99739062364095121</c:v>
                </c:pt>
                <c:pt idx="469">
                  <c:v>0.9990432286683496</c:v>
                </c:pt>
                <c:pt idx="470">
                  <c:v>0.99634687309733105</c:v>
                </c:pt>
                <c:pt idx="471">
                  <c:v>0.99791249891276124</c:v>
                </c:pt>
                <c:pt idx="472">
                  <c:v>0.97964686439940973</c:v>
                </c:pt>
                <c:pt idx="473">
                  <c:v>0.97938592676350478</c:v>
                </c:pt>
                <c:pt idx="474">
                  <c:v>0.96277289727755189</c:v>
                </c:pt>
                <c:pt idx="475">
                  <c:v>0.95163955814560441</c:v>
                </c:pt>
                <c:pt idx="476">
                  <c:v>0.96459946072888714</c:v>
                </c:pt>
                <c:pt idx="477">
                  <c:v>0.96833956684352562</c:v>
                </c:pt>
                <c:pt idx="478">
                  <c:v>0.95946768722275499</c:v>
                </c:pt>
                <c:pt idx="479">
                  <c:v>0.96625206575628553</c:v>
                </c:pt>
                <c:pt idx="480">
                  <c:v>0.95477080977646467</c:v>
                </c:pt>
                <c:pt idx="481">
                  <c:v>0.95659737322779992</c:v>
                </c:pt>
                <c:pt idx="482">
                  <c:v>0.94302861616073885</c:v>
                </c:pt>
                <c:pt idx="483">
                  <c:v>0.94320257458467549</c:v>
                </c:pt>
                <c:pt idx="484">
                  <c:v>0.94189788640515038</c:v>
                </c:pt>
                <c:pt idx="485">
                  <c:v>0.93424371575193643</c:v>
                </c:pt>
                <c:pt idx="486">
                  <c:v>0.94781247281899739</c:v>
                </c:pt>
                <c:pt idx="487">
                  <c:v>0.95703226928764129</c:v>
                </c:pt>
                <c:pt idx="488">
                  <c:v>0.9562494563799262</c:v>
                </c:pt>
                <c:pt idx="489">
                  <c:v>0.96755675393581031</c:v>
                </c:pt>
                <c:pt idx="490">
                  <c:v>0.96085935461424821</c:v>
                </c:pt>
                <c:pt idx="491">
                  <c:v>0.95564060189614786</c:v>
                </c:pt>
                <c:pt idx="492">
                  <c:v>0.9645994607288868</c:v>
                </c:pt>
                <c:pt idx="493">
                  <c:v>0.96825258763155697</c:v>
                </c:pt>
                <c:pt idx="494">
                  <c:v>0.97147081847438566</c:v>
                </c:pt>
                <c:pt idx="495">
                  <c:v>0.97164477689832229</c:v>
                </c:pt>
                <c:pt idx="496">
                  <c:v>0.9625119596416466</c:v>
                </c:pt>
                <c:pt idx="497">
                  <c:v>0.9762546751326443</c:v>
                </c:pt>
                <c:pt idx="498">
                  <c:v>0.97608071670870766</c:v>
                </c:pt>
                <c:pt idx="499">
                  <c:v>0.98530051317735179</c:v>
                </c:pt>
                <c:pt idx="500">
                  <c:v>0.9824301991823966</c:v>
                </c:pt>
                <c:pt idx="501">
                  <c:v>0.98634426372097184</c:v>
                </c:pt>
                <c:pt idx="502">
                  <c:v>0.98660520135687679</c:v>
                </c:pt>
                <c:pt idx="503">
                  <c:v>0.98408280420979488</c:v>
                </c:pt>
                <c:pt idx="504">
                  <c:v>0.99199791249891378</c:v>
                </c:pt>
                <c:pt idx="505">
                  <c:v>0.99417239279812231</c:v>
                </c:pt>
                <c:pt idx="506">
                  <c:v>0.99269374619466044</c:v>
                </c:pt>
                <c:pt idx="507">
                  <c:v>0.99452030964599558</c:v>
                </c:pt>
                <c:pt idx="508">
                  <c:v>0.98921457771592691</c:v>
                </c:pt>
                <c:pt idx="509">
                  <c:v>0.97668957119248612</c:v>
                </c:pt>
                <c:pt idx="510">
                  <c:v>0.97199269374619568</c:v>
                </c:pt>
                <c:pt idx="511">
                  <c:v>0.97112290162651238</c:v>
                </c:pt>
                <c:pt idx="512">
                  <c:v>0.95381403844481272</c:v>
                </c:pt>
                <c:pt idx="513">
                  <c:v>0.9508567452378891</c:v>
                </c:pt>
                <c:pt idx="514">
                  <c:v>0.94459424197616859</c:v>
                </c:pt>
                <c:pt idx="515">
                  <c:v>0.94963903627033242</c:v>
                </c:pt>
                <c:pt idx="516">
                  <c:v>0.94720361833521882</c:v>
                </c:pt>
                <c:pt idx="517">
                  <c:v>0.95720622771157782</c:v>
                </c:pt>
                <c:pt idx="518">
                  <c:v>0.95103070366182574</c:v>
                </c:pt>
                <c:pt idx="519">
                  <c:v>0.9466817430634088</c:v>
                </c:pt>
                <c:pt idx="520">
                  <c:v>0.94085413586153011</c:v>
                </c:pt>
                <c:pt idx="521">
                  <c:v>0.92885100460989922</c:v>
                </c:pt>
                <c:pt idx="522">
                  <c:v>0.9362442376272081</c:v>
                </c:pt>
                <c:pt idx="523">
                  <c:v>0.92667652431069081</c:v>
                </c:pt>
                <c:pt idx="524">
                  <c:v>0.92954683830564611</c:v>
                </c:pt>
                <c:pt idx="525">
                  <c:v>0.92189266765243216</c:v>
                </c:pt>
                <c:pt idx="526">
                  <c:v>0.92580673219100751</c:v>
                </c:pt>
                <c:pt idx="527">
                  <c:v>0.92824215012612099</c:v>
                </c:pt>
                <c:pt idx="528">
                  <c:v>0.93224319387666466</c:v>
                </c:pt>
                <c:pt idx="529">
                  <c:v>0.92832912933808931</c:v>
                </c:pt>
                <c:pt idx="530">
                  <c:v>0.92980777594155117</c:v>
                </c:pt>
                <c:pt idx="531">
                  <c:v>0.9316343393928862</c:v>
                </c:pt>
                <c:pt idx="532">
                  <c:v>0.92398016873967237</c:v>
                </c:pt>
                <c:pt idx="533">
                  <c:v>0.92589371140297594</c:v>
                </c:pt>
                <c:pt idx="534">
                  <c:v>0.92624162825084921</c:v>
                </c:pt>
                <c:pt idx="535">
                  <c:v>0.92815517091415278</c:v>
                </c:pt>
                <c:pt idx="536">
                  <c:v>0.9291119422458044</c:v>
                </c:pt>
                <c:pt idx="537">
                  <c:v>0.92667652431069103</c:v>
                </c:pt>
                <c:pt idx="538">
                  <c:v>0.9349395494476832</c:v>
                </c:pt>
                <c:pt idx="539">
                  <c:v>0.9332869444202847</c:v>
                </c:pt>
                <c:pt idx="540">
                  <c:v>0.93041663042532952</c:v>
                </c:pt>
                <c:pt idx="541">
                  <c:v>0.93337392363225313</c:v>
                </c:pt>
                <c:pt idx="542">
                  <c:v>0.94233278246499219</c:v>
                </c:pt>
                <c:pt idx="543">
                  <c:v>0.93824475950248032</c:v>
                </c:pt>
                <c:pt idx="544">
                  <c:v>0.9378098634426385</c:v>
                </c:pt>
                <c:pt idx="545">
                  <c:v>0.94137601113334046</c:v>
                </c:pt>
                <c:pt idx="546">
                  <c:v>0.93746194659476512</c:v>
                </c:pt>
                <c:pt idx="547">
                  <c:v>0.94041923980168862</c:v>
                </c:pt>
                <c:pt idx="548">
                  <c:v>0.93415673653996822</c:v>
                </c:pt>
                <c:pt idx="549">
                  <c:v>0.93215621466469645</c:v>
                </c:pt>
                <c:pt idx="550">
                  <c:v>0.93998434374184692</c:v>
                </c:pt>
                <c:pt idx="551">
                  <c:v>0.93311298599634818</c:v>
                </c:pt>
                <c:pt idx="552">
                  <c:v>0.92624162825084932</c:v>
                </c:pt>
                <c:pt idx="553">
                  <c:v>0.9164999565103954</c:v>
                </c:pt>
                <c:pt idx="554">
                  <c:v>0.90232234495955599</c:v>
                </c:pt>
                <c:pt idx="555">
                  <c:v>0.90014786466034746</c:v>
                </c:pt>
                <c:pt idx="556">
                  <c:v>0.89910411411672742</c:v>
                </c:pt>
                <c:pt idx="557">
                  <c:v>0.90475776289466947</c:v>
                </c:pt>
                <c:pt idx="558">
                  <c:v>0.89301556927894366</c:v>
                </c:pt>
                <c:pt idx="559">
                  <c:v>0.89301556927894366</c:v>
                </c:pt>
                <c:pt idx="560">
                  <c:v>0.88510046098982476</c:v>
                </c:pt>
                <c:pt idx="561">
                  <c:v>0.89953901017656901</c:v>
                </c:pt>
                <c:pt idx="562">
                  <c:v>0.88544837783769792</c:v>
                </c:pt>
                <c:pt idx="563">
                  <c:v>0.87544576846133892</c:v>
                </c:pt>
                <c:pt idx="564">
                  <c:v>0.86187701139427797</c:v>
                </c:pt>
                <c:pt idx="565">
                  <c:v>0.84656867008785019</c:v>
                </c:pt>
                <c:pt idx="566">
                  <c:v>0.86857441071584007</c:v>
                </c:pt>
                <c:pt idx="567">
                  <c:v>0.86144211533443626</c:v>
                </c:pt>
                <c:pt idx="568">
                  <c:v>0.86553013829694825</c:v>
                </c:pt>
                <c:pt idx="569">
                  <c:v>0.86613899278072659</c:v>
                </c:pt>
                <c:pt idx="570">
                  <c:v>0.87631556058102245</c:v>
                </c:pt>
                <c:pt idx="571">
                  <c:v>0.86961816125946034</c:v>
                </c:pt>
                <c:pt idx="572">
                  <c:v>0.86283378272592981</c:v>
                </c:pt>
                <c:pt idx="573">
                  <c:v>0.86674784726450516</c:v>
                </c:pt>
                <c:pt idx="574">
                  <c:v>0.86309472036183488</c:v>
                </c:pt>
                <c:pt idx="575">
                  <c:v>0.86718274332434686</c:v>
                </c:pt>
                <c:pt idx="576">
                  <c:v>0.88588327389753985</c:v>
                </c:pt>
                <c:pt idx="577">
                  <c:v>0.89031921370792511</c:v>
                </c:pt>
                <c:pt idx="578">
                  <c:v>0.88944942158824181</c:v>
                </c:pt>
                <c:pt idx="579">
                  <c:v>0.88257806384274284</c:v>
                </c:pt>
                <c:pt idx="580">
                  <c:v>0.89066713055579849</c:v>
                </c:pt>
                <c:pt idx="581">
                  <c:v>0.89292859006697523</c:v>
                </c:pt>
                <c:pt idx="582">
                  <c:v>0.88553535704966635</c:v>
                </c:pt>
                <c:pt idx="583">
                  <c:v>0.88675306601722304</c:v>
                </c:pt>
                <c:pt idx="584">
                  <c:v>0.87814212403235736</c:v>
                </c:pt>
                <c:pt idx="585">
                  <c:v>0.87935983299991405</c:v>
                </c:pt>
                <c:pt idx="586">
                  <c:v>0.88570931547360288</c:v>
                </c:pt>
                <c:pt idx="587">
                  <c:v>0.88570931547360288</c:v>
                </c:pt>
                <c:pt idx="588">
                  <c:v>0.89136296425154504</c:v>
                </c:pt>
                <c:pt idx="589">
                  <c:v>0.90171349047577742</c:v>
                </c:pt>
                <c:pt idx="590">
                  <c:v>0.89823432199704378</c:v>
                </c:pt>
                <c:pt idx="591">
                  <c:v>0.89614682090980358</c:v>
                </c:pt>
                <c:pt idx="592">
                  <c:v>0.89919109332869551</c:v>
                </c:pt>
                <c:pt idx="593">
                  <c:v>0.90693224319387777</c:v>
                </c:pt>
                <c:pt idx="594">
                  <c:v>0.90832391058537121</c:v>
                </c:pt>
                <c:pt idx="595">
                  <c:v>0.90623640949813089</c:v>
                </c:pt>
                <c:pt idx="596">
                  <c:v>0.90475776289466903</c:v>
                </c:pt>
                <c:pt idx="597">
                  <c:v>0.90388797077498573</c:v>
                </c:pt>
                <c:pt idx="598">
                  <c:v>0.90832391058537121</c:v>
                </c:pt>
                <c:pt idx="599">
                  <c:v>0.91676089414630024</c:v>
                </c:pt>
                <c:pt idx="600">
                  <c:v>0.91206401670000981</c:v>
                </c:pt>
                <c:pt idx="601">
                  <c:v>0.91136818300426303</c:v>
                </c:pt>
                <c:pt idx="602">
                  <c:v>0.91093328694442133</c:v>
                </c:pt>
                <c:pt idx="603">
                  <c:v>0.90232234495955566</c:v>
                </c:pt>
                <c:pt idx="604">
                  <c:v>0.89475515351831025</c:v>
                </c:pt>
                <c:pt idx="605">
                  <c:v>0.90240932417152409</c:v>
                </c:pt>
                <c:pt idx="606">
                  <c:v>0.91110724536835808</c:v>
                </c:pt>
                <c:pt idx="607">
                  <c:v>0.91362964251543999</c:v>
                </c:pt>
                <c:pt idx="608">
                  <c:v>0.91110724536835808</c:v>
                </c:pt>
                <c:pt idx="609">
                  <c:v>0.9050187005305742</c:v>
                </c:pt>
                <c:pt idx="610">
                  <c:v>0.9074541184656878</c:v>
                </c:pt>
                <c:pt idx="611">
                  <c:v>0.90180046968774574</c:v>
                </c:pt>
                <c:pt idx="612">
                  <c:v>0.89640775854570864</c:v>
                </c:pt>
                <c:pt idx="613">
                  <c:v>0.90527963816647927</c:v>
                </c:pt>
                <c:pt idx="614">
                  <c:v>0.8991910933286954</c:v>
                </c:pt>
                <c:pt idx="615">
                  <c:v>0.89971296860050542</c:v>
                </c:pt>
                <c:pt idx="616">
                  <c:v>0.90667130555797248</c:v>
                </c:pt>
                <c:pt idx="617">
                  <c:v>0.91058537009654772</c:v>
                </c:pt>
                <c:pt idx="618">
                  <c:v>0.91771766547795153</c:v>
                </c:pt>
                <c:pt idx="619">
                  <c:v>0.91780464468991974</c:v>
                </c:pt>
                <c:pt idx="620">
                  <c:v>0.90832391058537076</c:v>
                </c:pt>
                <c:pt idx="621">
                  <c:v>0.91406453857528125</c:v>
                </c:pt>
                <c:pt idx="622">
                  <c:v>0.91528224754283793</c:v>
                </c:pt>
                <c:pt idx="623">
                  <c:v>0.92145777159259001</c:v>
                </c:pt>
                <c:pt idx="624">
                  <c:v>0.91267287118378781</c:v>
                </c:pt>
                <c:pt idx="625">
                  <c:v>0.9246760024354187</c:v>
                </c:pt>
                <c:pt idx="626">
                  <c:v>0.93450465338784117</c:v>
                </c:pt>
                <c:pt idx="627">
                  <c:v>0.93041663042532918</c:v>
                </c:pt>
                <c:pt idx="628">
                  <c:v>0.93902757241019463</c:v>
                </c:pt>
                <c:pt idx="629">
                  <c:v>0.94102809428546652</c:v>
                </c:pt>
                <c:pt idx="630">
                  <c:v>0.94128903192137148</c:v>
                </c:pt>
                <c:pt idx="631">
                  <c:v>0.93876663477428968</c:v>
                </c:pt>
                <c:pt idx="632">
                  <c:v>0.93833173871444786</c:v>
                </c:pt>
                <c:pt idx="633">
                  <c:v>0.93946246847003623</c:v>
                </c:pt>
                <c:pt idx="634">
                  <c:v>0.93363486126815742</c:v>
                </c:pt>
                <c:pt idx="635">
                  <c:v>0.93807080107854268</c:v>
                </c:pt>
                <c:pt idx="636">
                  <c:v>0.93780986344263773</c:v>
                </c:pt>
                <c:pt idx="637">
                  <c:v>0.93772288423066941</c:v>
                </c:pt>
                <c:pt idx="638">
                  <c:v>0.92902496303383542</c:v>
                </c:pt>
                <c:pt idx="639">
                  <c:v>0.92319735583195661</c:v>
                </c:pt>
                <c:pt idx="640">
                  <c:v>0.92380621031573495</c:v>
                </c:pt>
                <c:pt idx="641">
                  <c:v>0.92311037661998829</c:v>
                </c:pt>
                <c:pt idx="642">
                  <c:v>0.92128381316865315</c:v>
                </c:pt>
                <c:pt idx="643">
                  <c:v>0.92832912933808864</c:v>
                </c:pt>
                <c:pt idx="644">
                  <c:v>0.9290249630338353</c:v>
                </c:pt>
                <c:pt idx="645">
                  <c:v>0.93224319387666388</c:v>
                </c:pt>
                <c:pt idx="646">
                  <c:v>0.93511350787161918</c:v>
                </c:pt>
                <c:pt idx="647">
                  <c:v>0.92859006697399371</c:v>
                </c:pt>
                <c:pt idx="648">
                  <c:v>0.93128642254501204</c:v>
                </c:pt>
                <c:pt idx="649">
                  <c:v>0.92441506479951319</c:v>
                </c:pt>
                <c:pt idx="650">
                  <c:v>0.9231973558319565</c:v>
                </c:pt>
                <c:pt idx="651">
                  <c:v>0.91093328694442066</c:v>
                </c:pt>
                <c:pt idx="652">
                  <c:v>0.91441245542315408</c:v>
                </c:pt>
                <c:pt idx="653">
                  <c:v>0.9244150647995133</c:v>
                </c:pt>
                <c:pt idx="654">
                  <c:v>0.93041663042532863</c:v>
                </c:pt>
                <c:pt idx="655">
                  <c:v>0.92589371140297505</c:v>
                </c:pt>
                <c:pt idx="656">
                  <c:v>0.93354788205618888</c:v>
                </c:pt>
                <c:pt idx="657">
                  <c:v>0.93850569713838439</c:v>
                </c:pt>
                <c:pt idx="658">
                  <c:v>0.93354788205618888</c:v>
                </c:pt>
                <c:pt idx="659">
                  <c:v>0.93798382186657436</c:v>
                </c:pt>
                <c:pt idx="660">
                  <c:v>0.93467861181177736</c:v>
                </c:pt>
                <c:pt idx="661">
                  <c:v>0.94033226058971953</c:v>
                </c:pt>
                <c:pt idx="662">
                  <c:v>0.94050621901365627</c:v>
                </c:pt>
                <c:pt idx="663">
                  <c:v>0.93867965556232125</c:v>
                </c:pt>
                <c:pt idx="664">
                  <c:v>0.93685309211098611</c:v>
                </c:pt>
                <c:pt idx="665">
                  <c:v>0.94172392798121318</c:v>
                </c:pt>
                <c:pt idx="666">
                  <c:v>0.94241976167695984</c:v>
                </c:pt>
                <c:pt idx="667">
                  <c:v>0.95503174741236918</c:v>
                </c:pt>
                <c:pt idx="668">
                  <c:v>0.95190049578150904</c:v>
                </c:pt>
                <c:pt idx="669">
                  <c:v>0.95833695746716641</c:v>
                </c:pt>
                <c:pt idx="670">
                  <c:v>0.95729320692354625</c:v>
                </c:pt>
                <c:pt idx="671">
                  <c:v>0.95042184917804728</c:v>
                </c:pt>
                <c:pt idx="672">
                  <c:v>0.95268330868922413</c:v>
                </c:pt>
                <c:pt idx="673">
                  <c:v>0.95450987214055916</c:v>
                </c:pt>
                <c:pt idx="674">
                  <c:v>0.96146820909802633</c:v>
                </c:pt>
                <c:pt idx="675">
                  <c:v>0.95790206140732426</c:v>
                </c:pt>
                <c:pt idx="676">
                  <c:v>0.9543359137166223</c:v>
                </c:pt>
                <c:pt idx="677">
                  <c:v>0.95555362268417909</c:v>
                </c:pt>
                <c:pt idx="678">
                  <c:v>0.94320257458467482</c:v>
                </c:pt>
                <c:pt idx="679">
                  <c:v>0.95746716534748255</c:v>
                </c:pt>
                <c:pt idx="680">
                  <c:v>0.95076976602592045</c:v>
                </c:pt>
                <c:pt idx="681">
                  <c:v>0.95337914238497068</c:v>
                </c:pt>
                <c:pt idx="682">
                  <c:v>0.95233539184135063</c:v>
                </c:pt>
                <c:pt idx="683">
                  <c:v>0.95242237105331895</c:v>
                </c:pt>
                <c:pt idx="684">
                  <c:v>0.94633382621553519</c:v>
                </c:pt>
                <c:pt idx="685">
                  <c:v>0.94059319822562482</c:v>
                </c:pt>
                <c:pt idx="686">
                  <c:v>0.9446812211881368</c:v>
                </c:pt>
                <c:pt idx="687">
                  <c:v>0.94189788640515004</c:v>
                </c:pt>
                <c:pt idx="688">
                  <c:v>0.9313734017569808</c:v>
                </c:pt>
                <c:pt idx="689">
                  <c:v>0.93702705053492286</c:v>
                </c:pt>
                <c:pt idx="690">
                  <c:v>0.9418109071931815</c:v>
                </c:pt>
                <c:pt idx="691">
                  <c:v>0.92902496303383564</c:v>
                </c:pt>
                <c:pt idx="692">
                  <c:v>0.9367661128990179</c:v>
                </c:pt>
                <c:pt idx="693">
                  <c:v>0.93215621466469589</c:v>
                </c:pt>
                <c:pt idx="694">
                  <c:v>0.93894059319822631</c:v>
                </c:pt>
                <c:pt idx="695">
                  <c:v>0.91032443246064254</c:v>
                </c:pt>
                <c:pt idx="696">
                  <c:v>0.91893537444550821</c:v>
                </c:pt>
                <c:pt idx="697">
                  <c:v>0.91032443246064243</c:v>
                </c:pt>
                <c:pt idx="698">
                  <c:v>0.91710881099417296</c:v>
                </c:pt>
                <c:pt idx="699">
                  <c:v>0.93459163259980915</c:v>
                </c:pt>
                <c:pt idx="700">
                  <c:v>0.91780464468991951</c:v>
                </c:pt>
                <c:pt idx="701">
                  <c:v>0.9181525615377929</c:v>
                </c:pt>
                <c:pt idx="702">
                  <c:v>0.92293641819605166</c:v>
                </c:pt>
                <c:pt idx="703">
                  <c:v>0.926850482734627</c:v>
                </c:pt>
                <c:pt idx="704">
                  <c:v>0.92206662607636836</c:v>
                </c:pt>
                <c:pt idx="705">
                  <c:v>0.90614943028616213</c:v>
                </c:pt>
                <c:pt idx="706">
                  <c:v>0.92293641819605166</c:v>
                </c:pt>
                <c:pt idx="707">
                  <c:v>0.91954422892928644</c:v>
                </c:pt>
                <c:pt idx="708">
                  <c:v>0.91623901887448955</c:v>
                </c:pt>
                <c:pt idx="709">
                  <c:v>0.9160650604505528</c:v>
                </c:pt>
                <c:pt idx="710">
                  <c:v>0.88562233626163389</c:v>
                </c:pt>
                <c:pt idx="711">
                  <c:v>0.88266504305471039</c:v>
                </c:pt>
                <c:pt idx="712">
                  <c:v>0.8623119074541189</c:v>
                </c:pt>
                <c:pt idx="713">
                  <c:v>0.86822649386796591</c:v>
                </c:pt>
                <c:pt idx="714">
                  <c:v>0.87561972688527479</c:v>
                </c:pt>
                <c:pt idx="715">
                  <c:v>0.8873619205010006</c:v>
                </c:pt>
                <c:pt idx="716">
                  <c:v>0.88788379577281062</c:v>
                </c:pt>
                <c:pt idx="717">
                  <c:v>0.86944420283552259</c:v>
                </c:pt>
                <c:pt idx="718">
                  <c:v>0.88353483517439368</c:v>
                </c:pt>
                <c:pt idx="719">
                  <c:v>0.88449160650604541</c:v>
                </c:pt>
                <c:pt idx="720">
                  <c:v>0.8860572323214756</c:v>
                </c:pt>
                <c:pt idx="721">
                  <c:v>0.87100982865095278</c:v>
                </c:pt>
                <c:pt idx="722">
                  <c:v>0.84952596329477292</c:v>
                </c:pt>
                <c:pt idx="723">
                  <c:v>0.84639471166391267</c:v>
                </c:pt>
                <c:pt idx="724">
                  <c:v>0.82038792728537901</c:v>
                </c:pt>
                <c:pt idx="725">
                  <c:v>0.80699312864225481</c:v>
                </c:pt>
                <c:pt idx="726">
                  <c:v>0.85265721492563307</c:v>
                </c:pt>
                <c:pt idx="727">
                  <c:v>0.84709054535965933</c:v>
                </c:pt>
                <c:pt idx="728">
                  <c:v>0.85770200921979678</c:v>
                </c:pt>
                <c:pt idx="729">
                  <c:v>0.85648430025223998</c:v>
                </c:pt>
                <c:pt idx="730">
                  <c:v>0.86213794903018215</c:v>
                </c:pt>
                <c:pt idx="731">
                  <c:v>0.86726972253631418</c:v>
                </c:pt>
                <c:pt idx="732">
                  <c:v>0.85196138122988652</c:v>
                </c:pt>
                <c:pt idx="733">
                  <c:v>0.8502217969905197</c:v>
                </c:pt>
                <c:pt idx="734">
                  <c:v>0.85448377837696832</c:v>
                </c:pt>
                <c:pt idx="735">
                  <c:v>0.85248325650169654</c:v>
                </c:pt>
                <c:pt idx="736">
                  <c:v>0.8494389840828046</c:v>
                </c:pt>
                <c:pt idx="737">
                  <c:v>0.82638949291119468</c:v>
                </c:pt>
                <c:pt idx="738">
                  <c:v>0.84961294250674146</c:v>
                </c:pt>
                <c:pt idx="739">
                  <c:v>0.84491606506045103</c:v>
                </c:pt>
                <c:pt idx="740">
                  <c:v>0.83882752022266727</c:v>
                </c:pt>
                <c:pt idx="741">
                  <c:v>0.84395929372879941</c:v>
                </c:pt>
                <c:pt idx="742">
                  <c:v>0.83273897538488362</c:v>
                </c:pt>
                <c:pt idx="743">
                  <c:v>0.81499521614334236</c:v>
                </c:pt>
                <c:pt idx="744">
                  <c:v>0.83465251804818696</c:v>
                </c:pt>
                <c:pt idx="745">
                  <c:v>0.84674262851178617</c:v>
                </c:pt>
                <c:pt idx="746">
                  <c:v>0.82830303557449825</c:v>
                </c:pt>
                <c:pt idx="747">
                  <c:v>0.83213012090110516</c:v>
                </c:pt>
                <c:pt idx="748">
                  <c:v>0.82795511872662486</c:v>
                </c:pt>
                <c:pt idx="749">
                  <c:v>0.83091241193354848</c:v>
                </c:pt>
                <c:pt idx="750">
                  <c:v>0.81055927633295699</c:v>
                </c:pt>
                <c:pt idx="751">
                  <c:v>0.81047229712098878</c:v>
                </c:pt>
                <c:pt idx="752">
                  <c:v>0.81151604766460872</c:v>
                </c:pt>
                <c:pt idx="753">
                  <c:v>0.80220927198399639</c:v>
                </c:pt>
                <c:pt idx="754">
                  <c:v>0.80751500391406505</c:v>
                </c:pt>
                <c:pt idx="755">
                  <c:v>0.80734104549012831</c:v>
                </c:pt>
                <c:pt idx="756">
                  <c:v>0.80133947986431286</c:v>
                </c:pt>
                <c:pt idx="757">
                  <c:v>0.80690614943028649</c:v>
                </c:pt>
                <c:pt idx="758">
                  <c:v>0.79551187266243395</c:v>
                </c:pt>
                <c:pt idx="759">
                  <c:v>0.79333739236322554</c:v>
                </c:pt>
                <c:pt idx="760">
                  <c:v>0.78846655649299857</c:v>
                </c:pt>
                <c:pt idx="761">
                  <c:v>0.77454988257806412</c:v>
                </c:pt>
                <c:pt idx="762">
                  <c:v>0.75880664521179464</c:v>
                </c:pt>
                <c:pt idx="763">
                  <c:v>0.77794207184482944</c:v>
                </c:pt>
                <c:pt idx="764">
                  <c:v>0.77689832130120928</c:v>
                </c:pt>
                <c:pt idx="765">
                  <c:v>0.78498738801426504</c:v>
                </c:pt>
                <c:pt idx="766">
                  <c:v>0.79133687048795387</c:v>
                </c:pt>
                <c:pt idx="767">
                  <c:v>0.78681395146560007</c:v>
                </c:pt>
                <c:pt idx="768">
                  <c:v>0.78611811776985341</c:v>
                </c:pt>
                <c:pt idx="769">
                  <c:v>0.78994520309646032</c:v>
                </c:pt>
                <c:pt idx="770">
                  <c:v>0.78872749412890364</c:v>
                </c:pt>
                <c:pt idx="771">
                  <c:v>0.78577020092198002</c:v>
                </c:pt>
                <c:pt idx="772">
                  <c:v>0.78837957728103014</c:v>
                </c:pt>
                <c:pt idx="773">
                  <c:v>0.78933634861268187</c:v>
                </c:pt>
                <c:pt idx="774">
                  <c:v>0.79881708271723095</c:v>
                </c:pt>
                <c:pt idx="775">
                  <c:v>0.81273375663216518</c:v>
                </c:pt>
                <c:pt idx="776">
                  <c:v>0.81456032008350043</c:v>
                </c:pt>
                <c:pt idx="777">
                  <c:v>0.80586239888666655</c:v>
                </c:pt>
                <c:pt idx="778">
                  <c:v>0.79333739236322554</c:v>
                </c:pt>
                <c:pt idx="779">
                  <c:v>0.78629207619379016</c:v>
                </c:pt>
                <c:pt idx="780">
                  <c:v>0.77602852918152598</c:v>
                </c:pt>
                <c:pt idx="781">
                  <c:v>0.77742019657301931</c:v>
                </c:pt>
                <c:pt idx="782">
                  <c:v>0.77454988257806412</c:v>
                </c:pt>
                <c:pt idx="783">
                  <c:v>0.78142124032356297</c:v>
                </c:pt>
                <c:pt idx="784">
                  <c:v>0.78907541097677669</c:v>
                </c:pt>
                <c:pt idx="785">
                  <c:v>0.78846655649299835</c:v>
                </c:pt>
                <c:pt idx="786">
                  <c:v>0.7807254066278162</c:v>
                </c:pt>
                <c:pt idx="787">
                  <c:v>0.77837696790467092</c:v>
                </c:pt>
                <c:pt idx="788">
                  <c:v>0.77341915282247564</c:v>
                </c:pt>
                <c:pt idx="789">
                  <c:v>0.77194050621901378</c:v>
                </c:pt>
                <c:pt idx="790">
                  <c:v>0.7749847786379056</c:v>
                </c:pt>
                <c:pt idx="791">
                  <c:v>0.77394102809428567</c:v>
                </c:pt>
                <c:pt idx="792">
                  <c:v>0.78516134643820135</c:v>
                </c:pt>
                <c:pt idx="793">
                  <c:v>0.78307384535096125</c:v>
                </c:pt>
                <c:pt idx="794">
                  <c:v>0.78211707401930952</c:v>
                </c:pt>
                <c:pt idx="795">
                  <c:v>0.77802905105679754</c:v>
                </c:pt>
                <c:pt idx="796">
                  <c:v>0.77794207184482911</c:v>
                </c:pt>
                <c:pt idx="797">
                  <c:v>0.7778550926328609</c:v>
                </c:pt>
                <c:pt idx="798">
                  <c:v>0.79351135078716206</c:v>
                </c:pt>
                <c:pt idx="799">
                  <c:v>0.79933895798904087</c:v>
                </c:pt>
                <c:pt idx="800">
                  <c:v>0.79559885187440227</c:v>
                </c:pt>
                <c:pt idx="801">
                  <c:v>0.78690093067756839</c:v>
                </c:pt>
                <c:pt idx="802">
                  <c:v>0.78629207619379016</c:v>
                </c:pt>
                <c:pt idx="803">
                  <c:v>0.79098895364008037</c:v>
                </c:pt>
                <c:pt idx="804">
                  <c:v>0.79959989562494604</c:v>
                </c:pt>
                <c:pt idx="805">
                  <c:v>0.79786031138557922</c:v>
                </c:pt>
                <c:pt idx="806">
                  <c:v>0.80377489779942635</c:v>
                </c:pt>
                <c:pt idx="807">
                  <c:v>0.81577802905105734</c:v>
                </c:pt>
                <c:pt idx="808">
                  <c:v>0.81934417674175919</c:v>
                </c:pt>
                <c:pt idx="809">
                  <c:v>0.81195094372445031</c:v>
                </c:pt>
                <c:pt idx="810">
                  <c:v>0.82291032443246126</c:v>
                </c:pt>
                <c:pt idx="811">
                  <c:v>0.84065408367400263</c:v>
                </c:pt>
                <c:pt idx="812">
                  <c:v>0.84709054535965966</c:v>
                </c:pt>
                <c:pt idx="813">
                  <c:v>0.85691919631208213</c:v>
                </c:pt>
                <c:pt idx="814">
                  <c:v>0.84874315038705828</c:v>
                </c:pt>
                <c:pt idx="815">
                  <c:v>0.84769939984343812</c:v>
                </c:pt>
                <c:pt idx="816">
                  <c:v>0.85387492389319031</c:v>
                </c:pt>
                <c:pt idx="817">
                  <c:v>0.86248586587805598</c:v>
                </c:pt>
                <c:pt idx="818">
                  <c:v>0.8530051317735069</c:v>
                </c:pt>
                <c:pt idx="819">
                  <c:v>0.85465773680090551</c:v>
                </c:pt>
                <c:pt idx="820">
                  <c:v>0.85978951030703732</c:v>
                </c:pt>
                <c:pt idx="821">
                  <c:v>0.85822388449160725</c:v>
                </c:pt>
                <c:pt idx="822">
                  <c:v>0.84613377402800805</c:v>
                </c:pt>
                <c:pt idx="823">
                  <c:v>0.84996085935461496</c:v>
                </c:pt>
                <c:pt idx="824">
                  <c:v>0.85196138122988685</c:v>
                </c:pt>
                <c:pt idx="825">
                  <c:v>0.85396190310515874</c:v>
                </c:pt>
                <c:pt idx="826">
                  <c:v>0.85761503000782879</c:v>
                </c:pt>
                <c:pt idx="827">
                  <c:v>0.83700095677133235</c:v>
                </c:pt>
                <c:pt idx="828">
                  <c:v>0.82212751152474617</c:v>
                </c:pt>
                <c:pt idx="829">
                  <c:v>0.83447855962425044</c:v>
                </c:pt>
                <c:pt idx="830">
                  <c:v>0.84326346003305286</c:v>
                </c:pt>
                <c:pt idx="831">
                  <c:v>0.85117856832217165</c:v>
                </c:pt>
                <c:pt idx="832">
                  <c:v>0.84839523353918489</c:v>
                </c:pt>
                <c:pt idx="833">
                  <c:v>0.85857180133948063</c:v>
                </c:pt>
                <c:pt idx="834">
                  <c:v>0.85117856832217187</c:v>
                </c:pt>
                <c:pt idx="835">
                  <c:v>0.84595981560407152</c:v>
                </c:pt>
                <c:pt idx="836">
                  <c:v>0.86074628163868916</c:v>
                </c:pt>
                <c:pt idx="837">
                  <c:v>0.85700617552405056</c:v>
                </c:pt>
                <c:pt idx="838">
                  <c:v>0.86561711750891623</c:v>
                </c:pt>
                <c:pt idx="839">
                  <c:v>0.8725754544663834</c:v>
                </c:pt>
                <c:pt idx="840">
                  <c:v>0.8784030616682621</c:v>
                </c:pt>
                <c:pt idx="841">
                  <c:v>0.87344524658606681</c:v>
                </c:pt>
                <c:pt idx="842">
                  <c:v>0.86770461859615644</c:v>
                </c:pt>
                <c:pt idx="843">
                  <c:v>0.87344524658606681</c:v>
                </c:pt>
                <c:pt idx="844">
                  <c:v>0.87196659998260506</c:v>
                </c:pt>
                <c:pt idx="845">
                  <c:v>0.87066191180307995</c:v>
                </c:pt>
                <c:pt idx="846">
                  <c:v>0.86092024006262602</c:v>
                </c:pt>
                <c:pt idx="847">
                  <c:v>0.86431242932939123</c:v>
                </c:pt>
                <c:pt idx="848">
                  <c:v>0.86352961642167614</c:v>
                </c:pt>
                <c:pt idx="849">
                  <c:v>0.86248586587805609</c:v>
                </c:pt>
                <c:pt idx="850">
                  <c:v>0.85143950595807694</c:v>
                </c:pt>
                <c:pt idx="851">
                  <c:v>0.8587457597634176</c:v>
                </c:pt>
                <c:pt idx="852">
                  <c:v>0.85257023571366541</c:v>
                </c:pt>
                <c:pt idx="853">
                  <c:v>0.85204836044185539</c:v>
                </c:pt>
                <c:pt idx="854">
                  <c:v>0.84517700269635665</c:v>
                </c:pt>
                <c:pt idx="855">
                  <c:v>0.84169783421762301</c:v>
                </c:pt>
                <c:pt idx="856">
                  <c:v>0.83891449943463625</c:v>
                </c:pt>
                <c:pt idx="857">
                  <c:v>0.84943898408280538</c:v>
                </c:pt>
                <c:pt idx="858">
                  <c:v>0.85787596764373431</c:v>
                </c:pt>
                <c:pt idx="859">
                  <c:v>0.86213794903018293</c:v>
                </c:pt>
                <c:pt idx="860">
                  <c:v>0.85935461424719606</c:v>
                </c:pt>
                <c:pt idx="861">
                  <c:v>0.8595285726711327</c:v>
                </c:pt>
                <c:pt idx="862">
                  <c:v>0.85509263286074744</c:v>
                </c:pt>
                <c:pt idx="863">
                  <c:v>0.86213794903018304</c:v>
                </c:pt>
                <c:pt idx="864">
                  <c:v>0.85648430025224087</c:v>
                </c:pt>
                <c:pt idx="865">
                  <c:v>0.84796033747934352</c:v>
                </c:pt>
                <c:pt idx="866">
                  <c:v>0.83891449943463625</c:v>
                </c:pt>
                <c:pt idx="867">
                  <c:v>0.82899886927024558</c:v>
                </c:pt>
                <c:pt idx="868">
                  <c:v>0.8332608506566942</c:v>
                </c:pt>
                <c:pt idx="869">
                  <c:v>0.82812907715056205</c:v>
                </c:pt>
                <c:pt idx="870">
                  <c:v>0.83769679046707946</c:v>
                </c:pt>
                <c:pt idx="871">
                  <c:v>0.83482647647212427</c:v>
                </c:pt>
                <c:pt idx="872">
                  <c:v>0.82525876315560687</c:v>
                </c:pt>
                <c:pt idx="873">
                  <c:v>0.82117074019309488</c:v>
                </c:pt>
                <c:pt idx="874">
                  <c:v>0.82438897103592346</c:v>
                </c:pt>
                <c:pt idx="875">
                  <c:v>0.82482386709576505</c:v>
                </c:pt>
                <c:pt idx="876">
                  <c:v>0.82656345133513176</c:v>
                </c:pt>
                <c:pt idx="877">
                  <c:v>0.82925980690615031</c:v>
                </c:pt>
                <c:pt idx="878">
                  <c:v>0.84248064712533788</c:v>
                </c:pt>
                <c:pt idx="879">
                  <c:v>0.82925980690615031</c:v>
                </c:pt>
                <c:pt idx="880">
                  <c:v>0.84013220840219272</c:v>
                </c:pt>
                <c:pt idx="881">
                  <c:v>0.8329999130207888</c:v>
                </c:pt>
                <c:pt idx="882">
                  <c:v>0.83491345568409225</c:v>
                </c:pt>
                <c:pt idx="883">
                  <c:v>0.84004522919022429</c:v>
                </c:pt>
                <c:pt idx="884">
                  <c:v>0.85796294685570229</c:v>
                </c:pt>
                <c:pt idx="885">
                  <c:v>0.85665825867617718</c:v>
                </c:pt>
                <c:pt idx="886">
                  <c:v>0.84700356614769146</c:v>
                </c:pt>
                <c:pt idx="887">
                  <c:v>0.8534400278333486</c:v>
                </c:pt>
                <c:pt idx="888">
                  <c:v>0.84926502565886819</c:v>
                </c:pt>
                <c:pt idx="889">
                  <c:v>0.85622336261633536</c:v>
                </c:pt>
                <c:pt idx="890">
                  <c:v>0.85100460989823501</c:v>
                </c:pt>
                <c:pt idx="891">
                  <c:v>0.83839262416282578</c:v>
                </c:pt>
                <c:pt idx="892">
                  <c:v>0.83282595459685205</c:v>
                </c:pt>
                <c:pt idx="893">
                  <c:v>0.83917543707054087</c:v>
                </c:pt>
                <c:pt idx="894">
                  <c:v>0.83734887361920574</c:v>
                </c:pt>
                <c:pt idx="895">
                  <c:v>0.83386970514047221</c:v>
                </c:pt>
                <c:pt idx="896">
                  <c:v>0.82821605636253015</c:v>
                </c:pt>
                <c:pt idx="897">
                  <c:v>0.83213012090110539</c:v>
                </c:pt>
                <c:pt idx="898">
                  <c:v>0.83456553883621887</c:v>
                </c:pt>
                <c:pt idx="899">
                  <c:v>0.82795511872662508</c:v>
                </c:pt>
                <c:pt idx="900">
                  <c:v>0.83552231016787071</c:v>
                </c:pt>
                <c:pt idx="901">
                  <c:v>0.83813168652692094</c:v>
                </c:pt>
                <c:pt idx="902">
                  <c:v>0.84074106288597117</c:v>
                </c:pt>
                <c:pt idx="903">
                  <c:v>0.83456553883621909</c:v>
                </c:pt>
                <c:pt idx="904">
                  <c:v>0.83534835174393418</c:v>
                </c:pt>
                <c:pt idx="905">
                  <c:v>0.82934678611811863</c:v>
                </c:pt>
                <c:pt idx="906">
                  <c:v>0.8254327215795435</c:v>
                </c:pt>
                <c:pt idx="907">
                  <c:v>0.80786292076193877</c:v>
                </c:pt>
                <c:pt idx="908">
                  <c:v>0.80890667130555893</c:v>
                </c:pt>
                <c:pt idx="909">
                  <c:v>0.80499260676698359</c:v>
                </c:pt>
                <c:pt idx="910">
                  <c:v>0.80864573366965398</c:v>
                </c:pt>
                <c:pt idx="911">
                  <c:v>0.8133426111159443</c:v>
                </c:pt>
                <c:pt idx="912">
                  <c:v>0.8196051143776647</c:v>
                </c:pt>
                <c:pt idx="913">
                  <c:v>0.81699573801861458</c:v>
                </c:pt>
                <c:pt idx="914">
                  <c:v>0.81934417674175974</c:v>
                </c:pt>
                <c:pt idx="915">
                  <c:v>0.81925719752979131</c:v>
                </c:pt>
                <c:pt idx="916">
                  <c:v>0.8154301122031844</c:v>
                </c:pt>
                <c:pt idx="917">
                  <c:v>0.81482125771940606</c:v>
                </c:pt>
                <c:pt idx="918">
                  <c:v>0.82569365921544846</c:v>
                </c:pt>
                <c:pt idx="919">
                  <c:v>0.82447595024789178</c:v>
                </c:pt>
                <c:pt idx="920">
                  <c:v>0.82795511872662519</c:v>
                </c:pt>
                <c:pt idx="921">
                  <c:v>0.82238844916065146</c:v>
                </c:pt>
                <c:pt idx="922">
                  <c:v>0.82621553448725837</c:v>
                </c:pt>
                <c:pt idx="923">
                  <c:v>0.83117334956945377</c:v>
                </c:pt>
                <c:pt idx="924">
                  <c:v>0.82351917891623994</c:v>
                </c:pt>
                <c:pt idx="925">
                  <c:v>0.82865095242237197</c:v>
                </c:pt>
                <c:pt idx="926">
                  <c:v>0.82830303557449869</c:v>
                </c:pt>
                <c:pt idx="927">
                  <c:v>0.82604157606332185</c:v>
                </c:pt>
                <c:pt idx="928">
                  <c:v>0.83030355744977047</c:v>
                </c:pt>
                <c:pt idx="929">
                  <c:v>0.84865617117509018</c:v>
                </c:pt>
                <c:pt idx="930">
                  <c:v>0.84500304427242001</c:v>
                </c:pt>
                <c:pt idx="931">
                  <c:v>0.83500043489606091</c:v>
                </c:pt>
                <c:pt idx="932">
                  <c:v>0.83552231016787104</c:v>
                </c:pt>
                <c:pt idx="933">
                  <c:v>0.83047751587370733</c:v>
                </c:pt>
                <c:pt idx="934">
                  <c:v>0.825780638427417</c:v>
                </c:pt>
                <c:pt idx="935">
                  <c:v>0.82204053231277852</c:v>
                </c:pt>
                <c:pt idx="936">
                  <c:v>0.8236061581282087</c:v>
                </c:pt>
                <c:pt idx="937">
                  <c:v>0.81830042619814003</c:v>
                </c:pt>
                <c:pt idx="938">
                  <c:v>0.81934417674176019</c:v>
                </c:pt>
                <c:pt idx="939">
                  <c:v>0.82090980255719026</c:v>
                </c:pt>
                <c:pt idx="940">
                  <c:v>0.82247542837262044</c:v>
                </c:pt>
                <c:pt idx="941">
                  <c:v>0.81925719752979187</c:v>
                </c:pt>
                <c:pt idx="942">
                  <c:v>0.81986605201357032</c:v>
                </c:pt>
                <c:pt idx="943">
                  <c:v>0.81342959032791307</c:v>
                </c:pt>
                <c:pt idx="944">
                  <c:v>0.81412542402365984</c:v>
                </c:pt>
                <c:pt idx="945">
                  <c:v>0.80995042184917965</c:v>
                </c:pt>
                <c:pt idx="946">
                  <c:v>0.80821083760981283</c:v>
                </c:pt>
                <c:pt idx="947">
                  <c:v>0.80212229277202907</c:v>
                </c:pt>
                <c:pt idx="948">
                  <c:v>0.80577541967469946</c:v>
                </c:pt>
                <c:pt idx="949">
                  <c:v>0.80899365051752814</c:v>
                </c:pt>
                <c:pt idx="950">
                  <c:v>0.80960250500130637</c:v>
                </c:pt>
                <c:pt idx="951">
                  <c:v>0.8030790641036808</c:v>
                </c:pt>
                <c:pt idx="952">
                  <c:v>0.80055666695659899</c:v>
                </c:pt>
                <c:pt idx="953">
                  <c:v>0.79786031138558045</c:v>
                </c:pt>
                <c:pt idx="954">
                  <c:v>0.78898843176480971</c:v>
                </c:pt>
                <c:pt idx="955">
                  <c:v>0.79098895364008159</c:v>
                </c:pt>
                <c:pt idx="956">
                  <c:v>0.79194572497173332</c:v>
                </c:pt>
                <c:pt idx="957">
                  <c:v>0.79090197442811339</c:v>
                </c:pt>
                <c:pt idx="958">
                  <c:v>0.7922066626076385</c:v>
                </c:pt>
                <c:pt idx="959">
                  <c:v>0.79403322605897375</c:v>
                </c:pt>
                <c:pt idx="960">
                  <c:v>0.79959989562494749</c:v>
                </c:pt>
                <c:pt idx="961">
                  <c:v>0.79238062103157514</c:v>
                </c:pt>
                <c:pt idx="962">
                  <c:v>0.79403322605897364</c:v>
                </c:pt>
                <c:pt idx="963">
                  <c:v>0.79394624684700521</c:v>
                </c:pt>
                <c:pt idx="964">
                  <c:v>0.77968165608419748</c:v>
                </c:pt>
                <c:pt idx="965">
                  <c:v>0.77959467687222905</c:v>
                </c:pt>
                <c:pt idx="966">
                  <c:v>0.78359572062277283</c:v>
                </c:pt>
                <c:pt idx="967">
                  <c:v>0.78029051056797583</c:v>
                </c:pt>
                <c:pt idx="968">
                  <c:v>0.77942071844829253</c:v>
                </c:pt>
                <c:pt idx="969">
                  <c:v>0.78116030268765946</c:v>
                </c:pt>
                <c:pt idx="970">
                  <c:v>0.77881186396451429</c:v>
                </c:pt>
                <c:pt idx="971">
                  <c:v>0.7726363399147621</c:v>
                </c:pt>
                <c:pt idx="972">
                  <c:v>0.77072279725145865</c:v>
                </c:pt>
                <c:pt idx="973">
                  <c:v>0.76880925458815519</c:v>
                </c:pt>
                <c:pt idx="974">
                  <c:v>0.78098634426372282</c:v>
                </c:pt>
                <c:pt idx="975">
                  <c:v>0.7813342611115961</c:v>
                </c:pt>
                <c:pt idx="976">
                  <c:v>0.78029051056797605</c:v>
                </c:pt>
                <c:pt idx="977">
                  <c:v>0.7780290510567992</c:v>
                </c:pt>
                <c:pt idx="978">
                  <c:v>0.78768374358528492</c:v>
                </c:pt>
                <c:pt idx="979">
                  <c:v>0.79055405758024011</c:v>
                </c:pt>
                <c:pt idx="980">
                  <c:v>0.78759676437331649</c:v>
                </c:pt>
                <c:pt idx="981">
                  <c:v>0.78959728624858827</c:v>
                </c:pt>
                <c:pt idx="982">
                  <c:v>0.79124989127598666</c:v>
                </c:pt>
                <c:pt idx="983">
                  <c:v>0.79412020527094196</c:v>
                </c:pt>
                <c:pt idx="984">
                  <c:v>0.80073062538053585</c:v>
                </c:pt>
                <c:pt idx="985">
                  <c:v>0.80186135513612422</c:v>
                </c:pt>
                <c:pt idx="986">
                  <c:v>0.79846916586935901</c:v>
                </c:pt>
                <c:pt idx="987">
                  <c:v>0.78942332782465174</c:v>
                </c:pt>
                <c:pt idx="988">
                  <c:v>0.79507697660259369</c:v>
                </c:pt>
                <c:pt idx="989">
                  <c:v>0.78359572062277294</c:v>
                </c:pt>
                <c:pt idx="990">
                  <c:v>0.78463947116639299</c:v>
                </c:pt>
                <c:pt idx="991">
                  <c:v>0.78577020092198147</c:v>
                </c:pt>
                <c:pt idx="992">
                  <c:v>0.78916239018874668</c:v>
                </c:pt>
                <c:pt idx="993">
                  <c:v>0.78898843176480993</c:v>
                </c:pt>
                <c:pt idx="994">
                  <c:v>0.7817691571714378</c:v>
                </c:pt>
                <c:pt idx="995">
                  <c:v>0.78220405323127951</c:v>
                </c:pt>
                <c:pt idx="996">
                  <c:v>0.78116030268765935</c:v>
                </c:pt>
                <c:pt idx="997">
                  <c:v>0.78168217795946937</c:v>
                </c:pt>
                <c:pt idx="998">
                  <c:v>0.78603113855788631</c:v>
                </c:pt>
                <c:pt idx="999">
                  <c:v>0.77985561450813412</c:v>
                </c:pt>
                <c:pt idx="1000">
                  <c:v>0.77463686179003377</c:v>
                </c:pt>
                <c:pt idx="1001">
                  <c:v>0.77628946681743216</c:v>
                </c:pt>
                <c:pt idx="1002">
                  <c:v>0.7768983213012105</c:v>
                </c:pt>
                <c:pt idx="1003">
                  <c:v>0.77394102809428711</c:v>
                </c:pt>
                <c:pt idx="1004">
                  <c:v>0.77315821518657202</c:v>
                </c:pt>
                <c:pt idx="1005">
                  <c:v>0.77385404888231879</c:v>
                </c:pt>
                <c:pt idx="1006">
                  <c:v>0.76976602591980681</c:v>
                </c:pt>
                <c:pt idx="1007">
                  <c:v>0.7597634165434477</c:v>
                </c:pt>
                <c:pt idx="1008">
                  <c:v>0.75315299643385403</c:v>
                </c:pt>
                <c:pt idx="1009">
                  <c:v>0.752631121162044</c:v>
                </c:pt>
                <c:pt idx="1010">
                  <c:v>0.75158737061842384</c:v>
                </c:pt>
                <c:pt idx="1011">
                  <c:v>0.75393580934156912</c:v>
                </c:pt>
                <c:pt idx="1012">
                  <c:v>0.76011133339132131</c:v>
                </c:pt>
                <c:pt idx="1013">
                  <c:v>0.76767852483256682</c:v>
                </c:pt>
                <c:pt idx="1014">
                  <c:v>0.78768374358528481</c:v>
                </c:pt>
                <c:pt idx="1015">
                  <c:v>0.77855092632860912</c:v>
                </c:pt>
                <c:pt idx="1016">
                  <c:v>0.76915717143602835</c:v>
                </c:pt>
                <c:pt idx="1017">
                  <c:v>0.76428633556580128</c:v>
                </c:pt>
                <c:pt idx="1018">
                  <c:v>0.76715664956075658</c:v>
                </c:pt>
                <c:pt idx="1019">
                  <c:v>0.77498477863790705</c:v>
                </c:pt>
                <c:pt idx="1020">
                  <c:v>0.77080977646342685</c:v>
                </c:pt>
                <c:pt idx="1021">
                  <c:v>0.77942071844829242</c:v>
                </c:pt>
                <c:pt idx="1022">
                  <c:v>0.78089936505175417</c:v>
                </c:pt>
                <c:pt idx="1023">
                  <c:v>0.78255197007915267</c:v>
                </c:pt>
                <c:pt idx="1024">
                  <c:v>0.78716186831347468</c:v>
                </c:pt>
                <c:pt idx="1025">
                  <c:v>0.79298947551535348</c:v>
                </c:pt>
                <c:pt idx="1026">
                  <c:v>0.79881708271723229</c:v>
                </c:pt>
                <c:pt idx="1027">
                  <c:v>0.79707749847786546</c:v>
                </c:pt>
                <c:pt idx="1028">
                  <c:v>0.79620770635818217</c:v>
                </c:pt>
                <c:pt idx="1029">
                  <c:v>0.79412020527094196</c:v>
                </c:pt>
                <c:pt idx="1030">
                  <c:v>0.79699051926589715</c:v>
                </c:pt>
                <c:pt idx="1031">
                  <c:v>0.80020875010872572</c:v>
                </c:pt>
                <c:pt idx="1032">
                  <c:v>0.80403583543533264</c:v>
                </c:pt>
                <c:pt idx="1033">
                  <c:v>0.80916760894146467</c:v>
                </c:pt>
                <c:pt idx="1034">
                  <c:v>0.8092545881534331</c:v>
                </c:pt>
                <c:pt idx="1035">
                  <c:v>0.80464468991911109</c:v>
                </c:pt>
                <c:pt idx="1036">
                  <c:v>0.79777333217361224</c:v>
                </c:pt>
                <c:pt idx="1037">
                  <c:v>0.80299208489171259</c:v>
                </c:pt>
                <c:pt idx="1038">
                  <c:v>0.81212490214838839</c:v>
                </c:pt>
                <c:pt idx="1039">
                  <c:v>0.8059493780986362</c:v>
                </c:pt>
                <c:pt idx="1040">
                  <c:v>0.80099156301644092</c:v>
                </c:pt>
                <c:pt idx="1041">
                  <c:v>0.7913368704879552</c:v>
                </c:pt>
                <c:pt idx="1042">
                  <c:v>0.79472905975472041</c:v>
                </c:pt>
                <c:pt idx="1043">
                  <c:v>0.79333739236322687</c:v>
                </c:pt>
                <c:pt idx="1044">
                  <c:v>0.78951030703661995</c:v>
                </c:pt>
                <c:pt idx="1045">
                  <c:v>0.7896842654605567</c:v>
                </c:pt>
                <c:pt idx="1046">
                  <c:v>0.79281551709141695</c:v>
                </c:pt>
                <c:pt idx="1047">
                  <c:v>0.79359832999913194</c:v>
                </c:pt>
                <c:pt idx="1048">
                  <c:v>0.78655301382969656</c:v>
                </c:pt>
                <c:pt idx="1049">
                  <c:v>0.78124728189962778</c:v>
                </c:pt>
                <c:pt idx="1050">
                  <c:v>0.78524832565017144</c:v>
                </c:pt>
                <c:pt idx="1051">
                  <c:v>0.77976863529616602</c:v>
                </c:pt>
                <c:pt idx="1052">
                  <c:v>0.78289988692702628</c:v>
                </c:pt>
                <c:pt idx="1053">
                  <c:v>0.78211707401931119</c:v>
                </c:pt>
                <c:pt idx="1054">
                  <c:v>0.78516134643820312</c:v>
                </c:pt>
                <c:pt idx="1055">
                  <c:v>0.78811863964512674</c:v>
                </c:pt>
                <c:pt idx="1056">
                  <c:v>0.78611811776985485</c:v>
                </c:pt>
                <c:pt idx="1057">
                  <c:v>0.7913368704879552</c:v>
                </c:pt>
                <c:pt idx="1058">
                  <c:v>0.77463686179003388</c:v>
                </c:pt>
                <c:pt idx="1059">
                  <c:v>0.77628946681743227</c:v>
                </c:pt>
                <c:pt idx="1060">
                  <c:v>0.7763764460294007</c:v>
                </c:pt>
                <c:pt idx="1061">
                  <c:v>0.78020353135600762</c:v>
                </c:pt>
                <c:pt idx="1062">
                  <c:v>0.78229103244324771</c:v>
                </c:pt>
                <c:pt idx="1063">
                  <c:v>0.78081238583978596</c:v>
                </c:pt>
                <c:pt idx="1064">
                  <c:v>0.78246499086718446</c:v>
                </c:pt>
                <c:pt idx="1065">
                  <c:v>0.78298686613899449</c:v>
                </c:pt>
                <c:pt idx="1066">
                  <c:v>0.78403061668261465</c:v>
                </c:pt>
                <c:pt idx="1067">
                  <c:v>0.79377228842306879</c:v>
                </c:pt>
                <c:pt idx="1068">
                  <c:v>0.79855614508132733</c:v>
                </c:pt>
                <c:pt idx="1069">
                  <c:v>0.79603374793424542</c:v>
                </c:pt>
                <c:pt idx="1070">
                  <c:v>0.79272853787944864</c:v>
                </c:pt>
                <c:pt idx="1071">
                  <c:v>0.78472645037836142</c:v>
                </c:pt>
                <c:pt idx="1072">
                  <c:v>0.78411759589458307</c:v>
                </c:pt>
                <c:pt idx="1073">
                  <c:v>0.77481082021397063</c:v>
                </c:pt>
                <c:pt idx="1074">
                  <c:v>0.7738540488823189</c:v>
                </c:pt>
                <c:pt idx="1075">
                  <c:v>0.77524571627381234</c:v>
                </c:pt>
                <c:pt idx="1076">
                  <c:v>0.77281029833869885</c:v>
                </c:pt>
                <c:pt idx="1077">
                  <c:v>0.76950508828390196</c:v>
                </c:pt>
                <c:pt idx="1078">
                  <c:v>0.77428894494216061</c:v>
                </c:pt>
                <c:pt idx="1079">
                  <c:v>0.78524832565017144</c:v>
                </c:pt>
                <c:pt idx="1080">
                  <c:v>0.7855092632860764</c:v>
                </c:pt>
                <c:pt idx="1081">
                  <c:v>0.78255197007915278</c:v>
                </c:pt>
                <c:pt idx="1082">
                  <c:v>0.78733582673741143</c:v>
                </c:pt>
                <c:pt idx="1083">
                  <c:v>0.78724884752544322</c:v>
                </c:pt>
                <c:pt idx="1084">
                  <c:v>0.78768374358528492</c:v>
                </c:pt>
                <c:pt idx="1085">
                  <c:v>0.78742280594937986</c:v>
                </c:pt>
                <c:pt idx="1086">
                  <c:v>0.7855092632860764</c:v>
                </c:pt>
                <c:pt idx="1087">
                  <c:v>0.7855092632860764</c:v>
                </c:pt>
                <c:pt idx="1088">
                  <c:v>0.78620509698182317</c:v>
                </c:pt>
                <c:pt idx="1089">
                  <c:v>0.7875967643733166</c:v>
                </c:pt>
                <c:pt idx="1090">
                  <c:v>0.78403061668261476</c:v>
                </c:pt>
                <c:pt idx="1091">
                  <c:v>0.78629207619379171</c:v>
                </c:pt>
                <c:pt idx="1092">
                  <c:v>0.80281812646777617</c:v>
                </c:pt>
                <c:pt idx="1093">
                  <c:v>0.80655823258241488</c:v>
                </c:pt>
                <c:pt idx="1094">
                  <c:v>0.80473166913107963</c:v>
                </c:pt>
                <c:pt idx="1095">
                  <c:v>0.80420979385926961</c:v>
                </c:pt>
                <c:pt idx="1096">
                  <c:v>0.80690614943028816</c:v>
                </c:pt>
                <c:pt idx="1097">
                  <c:v>0.81299469426807192</c:v>
                </c:pt>
                <c:pt idx="1098">
                  <c:v>0.81603896668696374</c:v>
                </c:pt>
                <c:pt idx="1099">
                  <c:v>0.82291032443246259</c:v>
                </c:pt>
                <c:pt idx="1100">
                  <c:v>0.8208228233452225</c:v>
                </c:pt>
                <c:pt idx="1101">
                  <c:v>0.81577802905105878</c:v>
                </c:pt>
                <c:pt idx="1102">
                  <c:v>0.81203792293642008</c:v>
                </c:pt>
                <c:pt idx="1103">
                  <c:v>0.81221188136035671</c:v>
                </c:pt>
                <c:pt idx="1104">
                  <c:v>0.81047229712099</c:v>
                </c:pt>
                <c:pt idx="1105">
                  <c:v>0.81099417239279992</c:v>
                </c:pt>
                <c:pt idx="1106">
                  <c:v>0.81064625554492664</c:v>
                </c:pt>
                <c:pt idx="1107">
                  <c:v>0.8109071931808316</c:v>
                </c:pt>
                <c:pt idx="1108">
                  <c:v>0.80916760894146478</c:v>
                </c:pt>
                <c:pt idx="1109">
                  <c:v>0.80168739671218758</c:v>
                </c:pt>
                <c:pt idx="1110">
                  <c:v>0.80368791858745947</c:v>
                </c:pt>
                <c:pt idx="1111">
                  <c:v>0.81082021396886317</c:v>
                </c:pt>
                <c:pt idx="1112">
                  <c:v>0.8105592763329581</c:v>
                </c:pt>
                <c:pt idx="1113">
                  <c:v>0.81316865269200833</c:v>
                </c:pt>
                <c:pt idx="1114">
                  <c:v>0.81734365486648863</c:v>
                </c:pt>
                <c:pt idx="1115">
                  <c:v>0.8172566756545202</c:v>
                </c:pt>
                <c:pt idx="1116">
                  <c:v>0.81125511002870476</c:v>
                </c:pt>
                <c:pt idx="1117">
                  <c:v>0.81786553013829866</c:v>
                </c:pt>
                <c:pt idx="1118">
                  <c:v>0.81786553013829866</c:v>
                </c:pt>
                <c:pt idx="1119">
                  <c:v>0.81629990432286847</c:v>
                </c:pt>
                <c:pt idx="1120">
                  <c:v>0.82230146994868414</c:v>
                </c:pt>
                <c:pt idx="1121">
                  <c:v>0.82230146994868414</c:v>
                </c:pt>
                <c:pt idx="1122">
                  <c:v>0.81595198747499531</c:v>
                </c:pt>
                <c:pt idx="1123">
                  <c:v>0.78785770200922156</c:v>
                </c:pt>
                <c:pt idx="1124">
                  <c:v>0.79664260241802387</c:v>
                </c:pt>
                <c:pt idx="1125">
                  <c:v>0.81151604766460994</c:v>
                </c:pt>
                <c:pt idx="1126">
                  <c:v>0.805862398886668</c:v>
                </c:pt>
                <c:pt idx="1127">
                  <c:v>0.81099417239280003</c:v>
                </c:pt>
                <c:pt idx="1128">
                  <c:v>0.80673219100635141</c:v>
                </c:pt>
                <c:pt idx="1129">
                  <c:v>0.80429677307123792</c:v>
                </c:pt>
                <c:pt idx="1130">
                  <c:v>0.80534052361485808</c:v>
                </c:pt>
                <c:pt idx="1131">
                  <c:v>0.80220927198399783</c:v>
                </c:pt>
                <c:pt idx="1132">
                  <c:v>0.79768635296164403</c:v>
                </c:pt>
                <c:pt idx="1133">
                  <c:v>0.78011655214403941</c:v>
                </c:pt>
                <c:pt idx="1134">
                  <c:v>0.78281290771505796</c:v>
                </c:pt>
                <c:pt idx="1135">
                  <c:v>0.78533530486213987</c:v>
                </c:pt>
                <c:pt idx="1136">
                  <c:v>0.78481342959032985</c:v>
                </c:pt>
                <c:pt idx="1137">
                  <c:v>0.7821170740193113</c:v>
                </c:pt>
                <c:pt idx="1138">
                  <c:v>0.79185874575976545</c:v>
                </c:pt>
                <c:pt idx="1139">
                  <c:v>0.79203270418370209</c:v>
                </c:pt>
                <c:pt idx="1140">
                  <c:v>0.79385926763503722</c:v>
                </c:pt>
                <c:pt idx="1141">
                  <c:v>0.79107593285205036</c:v>
                </c:pt>
                <c:pt idx="1142">
                  <c:v>0.80133947986431431</c:v>
                </c:pt>
                <c:pt idx="1143">
                  <c:v>0.80638427415847791</c:v>
                </c:pt>
                <c:pt idx="1144">
                  <c:v>0.79933895798904253</c:v>
                </c:pt>
                <c:pt idx="1145">
                  <c:v>0.79472905975472052</c:v>
                </c:pt>
                <c:pt idx="1146">
                  <c:v>0.7955118726624355</c:v>
                </c:pt>
                <c:pt idx="1147">
                  <c:v>0.79412020527094218</c:v>
                </c:pt>
                <c:pt idx="1148">
                  <c:v>0.79446812211881557</c:v>
                </c:pt>
                <c:pt idx="1149">
                  <c:v>0.79716447768983412</c:v>
                </c:pt>
                <c:pt idx="1150">
                  <c:v>0.79655562320605566</c:v>
                </c:pt>
                <c:pt idx="1151">
                  <c:v>0.7955118726624355</c:v>
                </c:pt>
                <c:pt idx="1152">
                  <c:v>0.79533791423849887</c:v>
                </c:pt>
                <c:pt idx="1153">
                  <c:v>0.79159780812386027</c:v>
                </c:pt>
                <c:pt idx="1154">
                  <c:v>0.78898843176480993</c:v>
                </c:pt>
                <c:pt idx="1155">
                  <c:v>0.79246760024354357</c:v>
                </c:pt>
                <c:pt idx="1156">
                  <c:v>0.78777072279725313</c:v>
                </c:pt>
                <c:pt idx="1157">
                  <c:v>0.78124728189962767</c:v>
                </c:pt>
                <c:pt idx="1158">
                  <c:v>0.77942071844829264</c:v>
                </c:pt>
                <c:pt idx="1159">
                  <c:v>0.77611550839349575</c:v>
                </c:pt>
                <c:pt idx="1160">
                  <c:v>0.77733321736105243</c:v>
                </c:pt>
                <c:pt idx="1161">
                  <c:v>0.77063581803949022</c:v>
                </c:pt>
                <c:pt idx="1162">
                  <c:v>0.76915717143602857</c:v>
                </c:pt>
                <c:pt idx="1163">
                  <c:v>0.76193789684265623</c:v>
                </c:pt>
                <c:pt idx="1164">
                  <c:v>0.76324258502218145</c:v>
                </c:pt>
                <c:pt idx="1165">
                  <c:v>0.7634165434461182</c:v>
                </c:pt>
                <c:pt idx="1166">
                  <c:v>0.76124206314690968</c:v>
                </c:pt>
                <c:pt idx="1167">
                  <c:v>0.76280768896233986</c:v>
                </c:pt>
                <c:pt idx="1168">
                  <c:v>0.76854831695225034</c:v>
                </c:pt>
                <c:pt idx="1169">
                  <c:v>0.77080977646342719</c:v>
                </c:pt>
                <c:pt idx="1170">
                  <c:v>0.77080977646342719</c:v>
                </c:pt>
                <c:pt idx="1171">
                  <c:v>0.77185352700704712</c:v>
                </c:pt>
                <c:pt idx="1172">
                  <c:v>0.76898321301209194</c:v>
                </c:pt>
                <c:pt idx="1173">
                  <c:v>0.76019831260328974</c:v>
                </c:pt>
                <c:pt idx="1174">
                  <c:v>0.7529790380099175</c:v>
                </c:pt>
                <c:pt idx="1175">
                  <c:v>0.75402278855353766</c:v>
                </c:pt>
                <c:pt idx="1176">
                  <c:v>0.76115508393494169</c:v>
                </c:pt>
                <c:pt idx="1177">
                  <c:v>0.75715404018439803</c:v>
                </c:pt>
                <c:pt idx="1178">
                  <c:v>0.75628424806471473</c:v>
                </c:pt>
                <c:pt idx="1179">
                  <c:v>0.76072018787509998</c:v>
                </c:pt>
                <c:pt idx="1180">
                  <c:v>0.75567539358093627</c:v>
                </c:pt>
                <c:pt idx="1181">
                  <c:v>0.76454727320170701</c:v>
                </c:pt>
                <c:pt idx="1182">
                  <c:v>0.7608071670870683</c:v>
                </c:pt>
                <c:pt idx="1183">
                  <c:v>0.75489258067322129</c:v>
                </c:pt>
                <c:pt idx="1184">
                  <c:v>0.75210924589023431</c:v>
                </c:pt>
                <c:pt idx="1185">
                  <c:v>0.75237018352613938</c:v>
                </c:pt>
                <c:pt idx="1186">
                  <c:v>0.7461946594763873</c:v>
                </c:pt>
                <c:pt idx="1187">
                  <c:v>0.7503696616508676</c:v>
                </c:pt>
                <c:pt idx="1188">
                  <c:v>0.74645559711229226</c:v>
                </c:pt>
                <c:pt idx="1189">
                  <c:v>0.74375924154127382</c:v>
                </c:pt>
                <c:pt idx="1190">
                  <c:v>0.74749934765591242</c:v>
                </c:pt>
                <c:pt idx="1191">
                  <c:v>0.74315038705749537</c:v>
                </c:pt>
                <c:pt idx="1192">
                  <c:v>0.74210663651387532</c:v>
                </c:pt>
                <c:pt idx="1193">
                  <c:v>0.74715143080803903</c:v>
                </c:pt>
                <c:pt idx="1194">
                  <c:v>0.74976080716708926</c:v>
                </c:pt>
                <c:pt idx="1195">
                  <c:v>0.74219361572584364</c:v>
                </c:pt>
                <c:pt idx="1196">
                  <c:v>0.74393319996521046</c:v>
                </c:pt>
                <c:pt idx="1197">
                  <c:v>0.743324345481432</c:v>
                </c:pt>
                <c:pt idx="1198">
                  <c:v>0.74271549099765366</c:v>
                </c:pt>
                <c:pt idx="1199">
                  <c:v>0.74471601287292544</c:v>
                </c:pt>
                <c:pt idx="1200">
                  <c:v>0.74071496912238177</c:v>
                </c:pt>
                <c:pt idx="1201">
                  <c:v>0.72975558841437105</c:v>
                </c:pt>
                <c:pt idx="1202">
                  <c:v>0.73567017482821817</c:v>
                </c:pt>
                <c:pt idx="1203">
                  <c:v>0.7345394450726298</c:v>
                </c:pt>
                <c:pt idx="1204">
                  <c:v>0.74132382360616023</c:v>
                </c:pt>
                <c:pt idx="1205">
                  <c:v>0.73601809167609145</c:v>
                </c:pt>
                <c:pt idx="1206">
                  <c:v>0.73236496477342117</c:v>
                </c:pt>
                <c:pt idx="1207">
                  <c:v>0.73445246586066126</c:v>
                </c:pt>
                <c:pt idx="1208">
                  <c:v>0.73306079846916794</c:v>
                </c:pt>
                <c:pt idx="1209">
                  <c:v>0.7333217361050729</c:v>
                </c:pt>
                <c:pt idx="1210">
                  <c:v>0.73245194398538938</c:v>
                </c:pt>
                <c:pt idx="1211">
                  <c:v>0.72914673393059248</c:v>
                </c:pt>
                <c:pt idx="1212">
                  <c:v>0.72958162999043419</c:v>
                </c:pt>
                <c:pt idx="1213">
                  <c:v>0.72871183787075078</c:v>
                </c:pt>
                <c:pt idx="1214">
                  <c:v>0.73193006871357946</c:v>
                </c:pt>
                <c:pt idx="1215">
                  <c:v>0.72810298338697244</c:v>
                </c:pt>
                <c:pt idx="1216">
                  <c:v>0.72227537618509374</c:v>
                </c:pt>
                <c:pt idx="1217">
                  <c:v>0.74584674262851369</c:v>
                </c:pt>
                <c:pt idx="1218">
                  <c:v>0.74610768026441865</c:v>
                </c:pt>
                <c:pt idx="1219">
                  <c:v>0.74680351396016542</c:v>
                </c:pt>
                <c:pt idx="1220">
                  <c:v>0.74532486735670356</c:v>
                </c:pt>
                <c:pt idx="1221">
                  <c:v>0.74010611463860321</c:v>
                </c:pt>
                <c:pt idx="1222">
                  <c:v>0.73497434113247107</c:v>
                </c:pt>
                <c:pt idx="1223">
                  <c:v>0.73393059058885091</c:v>
                </c:pt>
                <c:pt idx="1224">
                  <c:v>0.73245194398538915</c:v>
                </c:pt>
                <c:pt idx="1225">
                  <c:v>0.73314777768113604</c:v>
                </c:pt>
                <c:pt idx="1226">
                  <c:v>0.72949465077846576</c:v>
                </c:pt>
                <c:pt idx="1227">
                  <c:v>0.72801600417500389</c:v>
                </c:pt>
                <c:pt idx="1228">
                  <c:v>0.72653735757154214</c:v>
                </c:pt>
                <c:pt idx="1229">
                  <c:v>0.72384100200052359</c:v>
                </c:pt>
                <c:pt idx="1230">
                  <c:v>0.72505871096808028</c:v>
                </c:pt>
                <c:pt idx="1231">
                  <c:v>0.72384100200052359</c:v>
                </c:pt>
                <c:pt idx="1232">
                  <c:v>0.72131860485344179</c:v>
                </c:pt>
                <c:pt idx="1233">
                  <c:v>0.71679568583108799</c:v>
                </c:pt>
                <c:pt idx="1234">
                  <c:v>0.7126206836566078</c:v>
                </c:pt>
                <c:pt idx="1235">
                  <c:v>0.71383839262416438</c:v>
                </c:pt>
                <c:pt idx="1236">
                  <c:v>0.71079412020527255</c:v>
                </c:pt>
                <c:pt idx="1237">
                  <c:v>0.71157693311298753</c:v>
                </c:pt>
                <c:pt idx="1238">
                  <c:v>0.70870661911803234</c:v>
                </c:pt>
                <c:pt idx="1239">
                  <c:v>0.70844568148212728</c:v>
                </c:pt>
                <c:pt idx="1240">
                  <c:v>0.70688005566669709</c:v>
                </c:pt>
                <c:pt idx="1241">
                  <c:v>0.70966339044968396</c:v>
                </c:pt>
                <c:pt idx="1242">
                  <c:v>0.70531442985126702</c:v>
                </c:pt>
                <c:pt idx="1243">
                  <c:v>0.70740193093850712</c:v>
                </c:pt>
                <c:pt idx="1244">
                  <c:v>0.70783682699834871</c:v>
                </c:pt>
                <c:pt idx="1245">
                  <c:v>0.70287901191615343</c:v>
                </c:pt>
                <c:pt idx="1246">
                  <c:v>0.70827172305819053</c:v>
                </c:pt>
                <c:pt idx="1247">
                  <c:v>0.7110550578411774</c:v>
                </c:pt>
                <c:pt idx="1248">
                  <c:v>0.704792554579457</c:v>
                </c:pt>
                <c:pt idx="1249">
                  <c:v>0.69931286422545158</c:v>
                </c:pt>
                <c:pt idx="1250">
                  <c:v>0.70026963555710331</c:v>
                </c:pt>
                <c:pt idx="1251">
                  <c:v>0.70131338610072325</c:v>
                </c:pt>
                <c:pt idx="1252">
                  <c:v>0.70514047142733016</c:v>
                </c:pt>
                <c:pt idx="1253">
                  <c:v>0.7023571366443434</c:v>
                </c:pt>
                <c:pt idx="1254">
                  <c:v>0.70679307645472877</c:v>
                </c:pt>
                <c:pt idx="1255">
                  <c:v>0.70609724275898211</c:v>
                </c:pt>
                <c:pt idx="1256">
                  <c:v>0.71053318256936737</c:v>
                </c:pt>
                <c:pt idx="1257">
                  <c:v>0.7156649560754994</c:v>
                </c:pt>
                <c:pt idx="1258">
                  <c:v>0.71749151952683443</c:v>
                </c:pt>
                <c:pt idx="1259">
                  <c:v>0.71783943637470782</c:v>
                </c:pt>
                <c:pt idx="1260">
                  <c:v>0.72253631382099814</c:v>
                </c:pt>
                <c:pt idx="1261">
                  <c:v>0.72444985648430171</c:v>
                </c:pt>
                <c:pt idx="1262">
                  <c:v>0.72349308515264998</c:v>
                </c:pt>
                <c:pt idx="1263">
                  <c:v>0.72645037835957338</c:v>
                </c:pt>
                <c:pt idx="1264">
                  <c:v>0.72671131599547834</c:v>
                </c:pt>
                <c:pt idx="1265">
                  <c:v>0.72479777333217488</c:v>
                </c:pt>
                <c:pt idx="1266">
                  <c:v>0.72331912672871301</c:v>
                </c:pt>
                <c:pt idx="1267">
                  <c:v>0.72662433678351002</c:v>
                </c:pt>
                <c:pt idx="1268">
                  <c:v>0.72714621205531993</c:v>
                </c:pt>
                <c:pt idx="1269">
                  <c:v>0.73149517265373687</c:v>
                </c:pt>
                <c:pt idx="1270">
                  <c:v>0.7328868400452303</c:v>
                </c:pt>
                <c:pt idx="1271">
                  <c:v>0.72792902496303491</c:v>
                </c:pt>
                <c:pt idx="1272">
                  <c:v>0.73227798556145196</c:v>
                </c:pt>
                <c:pt idx="1273">
                  <c:v>0.72905975471862339</c:v>
                </c:pt>
                <c:pt idx="1274">
                  <c:v>0.7178394363747076</c:v>
                </c:pt>
                <c:pt idx="1275">
                  <c:v>0.71897016613029607</c:v>
                </c:pt>
                <c:pt idx="1276">
                  <c:v>0.7261894407236682</c:v>
                </c:pt>
                <c:pt idx="1277">
                  <c:v>0.73097329738192696</c:v>
                </c:pt>
                <c:pt idx="1278">
                  <c:v>0.72853787944681347</c:v>
                </c:pt>
                <c:pt idx="1279">
                  <c:v>0.73019048447421186</c:v>
                </c:pt>
                <c:pt idx="1280">
                  <c:v>0.7253196486039849</c:v>
                </c:pt>
                <c:pt idx="1281">
                  <c:v>0.72766808732713006</c:v>
                </c:pt>
                <c:pt idx="1282">
                  <c:v>0.73271288162129378</c:v>
                </c:pt>
                <c:pt idx="1283">
                  <c:v>0.72984256762633859</c:v>
                </c:pt>
                <c:pt idx="1284">
                  <c:v>0.73045142211011704</c:v>
                </c:pt>
                <c:pt idx="1285">
                  <c:v>0.72862485865878179</c:v>
                </c:pt>
                <c:pt idx="1286">
                  <c:v>0.72845090023484516</c:v>
                </c:pt>
                <c:pt idx="1287">
                  <c:v>0.72688527441941497</c:v>
                </c:pt>
                <c:pt idx="1288">
                  <c:v>0.7211446464295046</c:v>
                </c:pt>
                <c:pt idx="1289">
                  <c:v>0.72088370879359953</c:v>
                </c:pt>
                <c:pt idx="1290">
                  <c:v>0.72027485430982119</c:v>
                </c:pt>
                <c:pt idx="1291">
                  <c:v>0.71653474819518248</c:v>
                </c:pt>
                <c:pt idx="1292">
                  <c:v>0.7099243280855887</c:v>
                </c:pt>
                <c:pt idx="1293">
                  <c:v>0.7091415151778736</c:v>
                </c:pt>
                <c:pt idx="1294">
                  <c:v>0.70557536748717176</c:v>
                </c:pt>
                <c:pt idx="1295">
                  <c:v>0.71096807862920874</c:v>
                </c:pt>
                <c:pt idx="1296">
                  <c:v>0.71357745498825909</c:v>
                </c:pt>
                <c:pt idx="1297">
                  <c:v>0.7241019396364281</c:v>
                </c:pt>
                <c:pt idx="1298">
                  <c:v>0.72479777333217477</c:v>
                </c:pt>
                <c:pt idx="1299">
                  <c:v>0.72323214751674481</c:v>
                </c:pt>
                <c:pt idx="1300">
                  <c:v>0.71940506219013778</c:v>
                </c:pt>
                <c:pt idx="1301">
                  <c:v>0.7240149604244599</c:v>
                </c:pt>
                <c:pt idx="1302">
                  <c:v>0.7219274593372198</c:v>
                </c:pt>
                <c:pt idx="1303">
                  <c:v>0.72027485430982141</c:v>
                </c:pt>
                <c:pt idx="1304">
                  <c:v>0.72079672958163143</c:v>
                </c:pt>
                <c:pt idx="1305">
                  <c:v>0.71914412455423304</c:v>
                </c:pt>
                <c:pt idx="1306">
                  <c:v>0.71810037401061289</c:v>
                </c:pt>
                <c:pt idx="1307">
                  <c:v>0.71340349656432245</c:v>
                </c:pt>
                <c:pt idx="1308">
                  <c:v>0.72201443854918812</c:v>
                </c:pt>
                <c:pt idx="1309">
                  <c:v>0.71818735322258109</c:v>
                </c:pt>
                <c:pt idx="1310">
                  <c:v>0.71783943637470782</c:v>
                </c:pt>
                <c:pt idx="1311">
                  <c:v>0.71540401843959434</c:v>
                </c:pt>
                <c:pt idx="1312">
                  <c:v>0.71470818474384756</c:v>
                </c:pt>
                <c:pt idx="1313">
                  <c:v>0.72123162564147303</c:v>
                </c:pt>
                <c:pt idx="1314">
                  <c:v>0.71427328868400586</c:v>
                </c:pt>
                <c:pt idx="1315">
                  <c:v>0.71357745498825909</c:v>
                </c:pt>
                <c:pt idx="1316">
                  <c:v>0.70757588936244353</c:v>
                </c:pt>
                <c:pt idx="1317">
                  <c:v>0.70931547360181035</c:v>
                </c:pt>
                <c:pt idx="1318">
                  <c:v>0.71001130729755701</c:v>
                </c:pt>
                <c:pt idx="1319">
                  <c:v>0.71479516395581577</c:v>
                </c:pt>
                <c:pt idx="1320">
                  <c:v>0.71609985213534089</c:v>
                </c:pt>
                <c:pt idx="1321">
                  <c:v>0.71636078977124595</c:v>
                </c:pt>
                <c:pt idx="1322">
                  <c:v>0.71636078977124595</c:v>
                </c:pt>
                <c:pt idx="1323">
                  <c:v>0.72392798121249158</c:v>
                </c:pt>
                <c:pt idx="1324">
                  <c:v>0.72566756545185829</c:v>
                </c:pt>
                <c:pt idx="1325">
                  <c:v>0.72471079412020645</c:v>
                </c:pt>
                <c:pt idx="1326">
                  <c:v>0.72862485865878179</c:v>
                </c:pt>
                <c:pt idx="1327">
                  <c:v>0.72784204575106692</c:v>
                </c:pt>
                <c:pt idx="1328">
                  <c:v>0.72462381490823835</c:v>
                </c:pt>
                <c:pt idx="1329">
                  <c:v>0.72349308515264998</c:v>
                </c:pt>
                <c:pt idx="1330">
                  <c:v>0.7231451683047766</c:v>
                </c:pt>
                <c:pt idx="1331">
                  <c:v>0.71992693746194802</c:v>
                </c:pt>
                <c:pt idx="1332">
                  <c:v>0.71766547795077129</c:v>
                </c:pt>
                <c:pt idx="1333">
                  <c:v>0.71227276680873419</c:v>
                </c:pt>
                <c:pt idx="1334">
                  <c:v>0.71044620335739905</c:v>
                </c:pt>
                <c:pt idx="1335">
                  <c:v>0.71131599547708246</c:v>
                </c:pt>
                <c:pt idx="1336">
                  <c:v>0.71201182917282912</c:v>
                </c:pt>
                <c:pt idx="1337">
                  <c:v>0.71209880838479744</c:v>
                </c:pt>
                <c:pt idx="1338">
                  <c:v>0.71714360267896105</c:v>
                </c:pt>
                <c:pt idx="1339">
                  <c:v>0.71601287292337257</c:v>
                </c:pt>
                <c:pt idx="1340">
                  <c:v>0.71531703922762579</c:v>
                </c:pt>
                <c:pt idx="1341">
                  <c:v>0.7190571453422645</c:v>
                </c:pt>
                <c:pt idx="1342">
                  <c:v>0.71966599982604285</c:v>
                </c:pt>
                <c:pt idx="1343">
                  <c:v>0.72175350091328305</c:v>
                </c:pt>
                <c:pt idx="1344">
                  <c:v>0.71183787074889227</c:v>
                </c:pt>
                <c:pt idx="1345">
                  <c:v>0.71001130729755701</c:v>
                </c:pt>
                <c:pt idx="1346">
                  <c:v>0.70209619900843812</c:v>
                </c:pt>
                <c:pt idx="1347">
                  <c:v>0.69226754805601576</c:v>
                </c:pt>
                <c:pt idx="1348">
                  <c:v>0.686179003218232</c:v>
                </c:pt>
                <c:pt idx="1349">
                  <c:v>0.70087849004088143</c:v>
                </c:pt>
                <c:pt idx="1350">
                  <c:v>0.70479255457945678</c:v>
                </c:pt>
                <c:pt idx="1351">
                  <c:v>0.70427067930764675</c:v>
                </c:pt>
                <c:pt idx="1352">
                  <c:v>0.70383578324780505</c:v>
                </c:pt>
                <c:pt idx="1353">
                  <c:v>0.70427067930764664</c:v>
                </c:pt>
                <c:pt idx="1354">
                  <c:v>0.70748891015047533</c:v>
                </c:pt>
                <c:pt idx="1355">
                  <c:v>0.71053318256936726</c:v>
                </c:pt>
                <c:pt idx="1356">
                  <c:v>0.71740454031486622</c:v>
                </c:pt>
                <c:pt idx="1357">
                  <c:v>0.72097068800556807</c:v>
                </c:pt>
                <c:pt idx="1358">
                  <c:v>0.72305818909280828</c:v>
                </c:pt>
                <c:pt idx="1359">
                  <c:v>0.73114725580586393</c:v>
                </c:pt>
                <c:pt idx="1360">
                  <c:v>0.73114725580586393</c:v>
                </c:pt>
                <c:pt idx="1361">
                  <c:v>0.73819257197529953</c:v>
                </c:pt>
                <c:pt idx="1362">
                  <c:v>0.7435852831173364</c:v>
                </c:pt>
                <c:pt idx="1363">
                  <c:v>0.73854048882317269</c:v>
                </c:pt>
                <c:pt idx="1364">
                  <c:v>0.73723580064364769</c:v>
                </c:pt>
                <c:pt idx="1365">
                  <c:v>0.73584413325215414</c:v>
                </c:pt>
                <c:pt idx="1366">
                  <c:v>0.72697225363138351</c:v>
                </c:pt>
                <c:pt idx="1367">
                  <c:v>0.72923371314256047</c:v>
                </c:pt>
                <c:pt idx="1368">
                  <c:v>0.72627641993563685</c:v>
                </c:pt>
                <c:pt idx="1369">
                  <c:v>0.72305818909280828</c:v>
                </c:pt>
                <c:pt idx="1370">
                  <c:v>0.7189701661302963</c:v>
                </c:pt>
                <c:pt idx="1371">
                  <c:v>0.71836131164651795</c:v>
                </c:pt>
                <c:pt idx="1372">
                  <c:v>0.71810037401061289</c:v>
                </c:pt>
                <c:pt idx="1373">
                  <c:v>0.7119248499608607</c:v>
                </c:pt>
                <c:pt idx="1374">
                  <c:v>0.71218578759676576</c:v>
                </c:pt>
                <c:pt idx="1375">
                  <c:v>0.71175089153692406</c:v>
                </c:pt>
                <c:pt idx="1376">
                  <c:v>0.70931547360181058</c:v>
                </c:pt>
                <c:pt idx="1377">
                  <c:v>0.71462120553187936</c:v>
                </c:pt>
                <c:pt idx="1378">
                  <c:v>0.70922849438984237</c:v>
                </c:pt>
                <c:pt idx="1379">
                  <c:v>0.70618422197095043</c:v>
                </c:pt>
                <c:pt idx="1380">
                  <c:v>0.70653213881882382</c:v>
                </c:pt>
                <c:pt idx="1381">
                  <c:v>0.70400974167174191</c:v>
                </c:pt>
                <c:pt idx="1382">
                  <c:v>0.70113942767678672</c:v>
                </c:pt>
                <c:pt idx="1383">
                  <c:v>0.69644255023049628</c:v>
                </c:pt>
                <c:pt idx="1384">
                  <c:v>0.70131338610072325</c:v>
                </c:pt>
                <c:pt idx="1385">
                  <c:v>0.69896494737757808</c:v>
                </c:pt>
                <c:pt idx="1386">
                  <c:v>0.70348786639993166</c:v>
                </c:pt>
                <c:pt idx="1387">
                  <c:v>0.70496651300339341</c:v>
                </c:pt>
                <c:pt idx="1388">
                  <c:v>0.70400974167174168</c:v>
                </c:pt>
                <c:pt idx="1389">
                  <c:v>0.70279203270418489</c:v>
                </c:pt>
                <c:pt idx="1390">
                  <c:v>0.70270505349221668</c:v>
                </c:pt>
                <c:pt idx="1391">
                  <c:v>0.70818474384622199</c:v>
                </c:pt>
                <c:pt idx="1392">
                  <c:v>0.71044620335739894</c:v>
                </c:pt>
                <c:pt idx="1393">
                  <c:v>0.70983734887362049</c:v>
                </c:pt>
                <c:pt idx="1394">
                  <c:v>0.71062016178133558</c:v>
                </c:pt>
                <c:pt idx="1395">
                  <c:v>0.71331651735235413</c:v>
                </c:pt>
                <c:pt idx="1396">
                  <c:v>0.71279464208054411</c:v>
                </c:pt>
                <c:pt idx="1397">
                  <c:v>0.71296860050448074</c:v>
                </c:pt>
                <c:pt idx="1398">
                  <c:v>0.70705401409063362</c:v>
                </c:pt>
                <c:pt idx="1399">
                  <c:v>0.70279203270418489</c:v>
                </c:pt>
                <c:pt idx="1400">
                  <c:v>0.70400974167174168</c:v>
                </c:pt>
                <c:pt idx="1401">
                  <c:v>0.7090545359659054</c:v>
                </c:pt>
                <c:pt idx="1402">
                  <c:v>0.70409672088371011</c:v>
                </c:pt>
                <c:pt idx="1403">
                  <c:v>0.70366182482386841</c:v>
                </c:pt>
                <c:pt idx="1404">
                  <c:v>0.69879098895364133</c:v>
                </c:pt>
                <c:pt idx="1405">
                  <c:v>0.69670348786640113</c:v>
                </c:pt>
                <c:pt idx="1406">
                  <c:v>0.69661650865443292</c:v>
                </c:pt>
                <c:pt idx="1407">
                  <c:v>0.6948769244150661</c:v>
                </c:pt>
                <c:pt idx="1408">
                  <c:v>0.69896494737757797</c:v>
                </c:pt>
                <c:pt idx="1409">
                  <c:v>0.69861703052970459</c:v>
                </c:pt>
                <c:pt idx="1410">
                  <c:v>0.69792119683395781</c:v>
                </c:pt>
                <c:pt idx="1411">
                  <c:v>0.70009567713316634</c:v>
                </c:pt>
                <c:pt idx="1412">
                  <c:v>0.70418370009567832</c:v>
                </c:pt>
                <c:pt idx="1413">
                  <c:v>0.70131338610072314</c:v>
                </c:pt>
                <c:pt idx="1414">
                  <c:v>0.69626859180655942</c:v>
                </c:pt>
                <c:pt idx="1415">
                  <c:v>0.69800817604592624</c:v>
                </c:pt>
                <c:pt idx="1416">
                  <c:v>0.69766025919805286</c:v>
                </c:pt>
                <c:pt idx="1417">
                  <c:v>0.69835609289379963</c:v>
                </c:pt>
                <c:pt idx="1418">
                  <c:v>0.7002696355571032</c:v>
                </c:pt>
                <c:pt idx="1419">
                  <c:v>0.69957380186135643</c:v>
                </c:pt>
                <c:pt idx="1420">
                  <c:v>0.70357484561189998</c:v>
                </c:pt>
                <c:pt idx="1421">
                  <c:v>0.70557536748717187</c:v>
                </c:pt>
                <c:pt idx="1422">
                  <c:v>0.70261807428024836</c:v>
                </c:pt>
                <c:pt idx="1423">
                  <c:v>0.7007045316169449</c:v>
                </c:pt>
                <c:pt idx="1424">
                  <c:v>0.70305297034009007</c:v>
                </c:pt>
                <c:pt idx="1425">
                  <c:v>0.702792032704185</c:v>
                </c:pt>
                <c:pt idx="1426">
                  <c:v>0.70514047142733016</c:v>
                </c:pt>
                <c:pt idx="1427">
                  <c:v>0.70374880403583673</c:v>
                </c:pt>
                <c:pt idx="1428">
                  <c:v>0.70670609724276034</c:v>
                </c:pt>
                <c:pt idx="1429">
                  <c:v>0.70140036531269156</c:v>
                </c:pt>
                <c:pt idx="1430">
                  <c:v>0.69809515525789467</c:v>
                </c:pt>
                <c:pt idx="1431">
                  <c:v>0.68922327563712393</c:v>
                </c:pt>
                <c:pt idx="1432">
                  <c:v>0.6869618161259472</c:v>
                </c:pt>
                <c:pt idx="1433">
                  <c:v>0.68835348351744063</c:v>
                </c:pt>
                <c:pt idx="1434">
                  <c:v>0.6882665043054722</c:v>
                </c:pt>
                <c:pt idx="1435">
                  <c:v>0.68748369139775722</c:v>
                </c:pt>
                <c:pt idx="1436">
                  <c:v>0.68870140036531402</c:v>
                </c:pt>
                <c:pt idx="1437">
                  <c:v>0.68522223188658038</c:v>
                </c:pt>
                <c:pt idx="1438">
                  <c:v>0.68104722971210008</c:v>
                </c:pt>
                <c:pt idx="1439">
                  <c:v>0.6831347307993404</c:v>
                </c:pt>
                <c:pt idx="1440">
                  <c:v>0.68096025050013187</c:v>
                </c:pt>
                <c:pt idx="1441">
                  <c:v>0.6773941028094298</c:v>
                </c:pt>
                <c:pt idx="1442">
                  <c:v>0.67826389492911332</c:v>
                </c:pt>
                <c:pt idx="1443">
                  <c:v>0.67556753935809477</c:v>
                </c:pt>
                <c:pt idx="1444">
                  <c:v>0.66765243106897587</c:v>
                </c:pt>
                <c:pt idx="1445">
                  <c:v>0.67156649560755111</c:v>
                </c:pt>
                <c:pt idx="1446">
                  <c:v>0.67104462033574119</c:v>
                </c:pt>
                <c:pt idx="1447">
                  <c:v>0.6702618074280261</c:v>
                </c:pt>
                <c:pt idx="1448">
                  <c:v>0.68617900321823233</c:v>
                </c:pt>
                <c:pt idx="1449">
                  <c:v>0.68191702183178371</c:v>
                </c:pt>
                <c:pt idx="1450">
                  <c:v>0.67643733147777829</c:v>
                </c:pt>
                <c:pt idx="1451">
                  <c:v>0.6693920153083428</c:v>
                </c:pt>
                <c:pt idx="1452">
                  <c:v>0.66852222318865939</c:v>
                </c:pt>
                <c:pt idx="1453">
                  <c:v>0.66834826476472275</c:v>
                </c:pt>
                <c:pt idx="1454">
                  <c:v>0.66721753500913428</c:v>
                </c:pt>
                <c:pt idx="1455">
                  <c:v>0.66826128555275432</c:v>
                </c:pt>
                <c:pt idx="1456">
                  <c:v>0.66800034791684926</c:v>
                </c:pt>
                <c:pt idx="1457">
                  <c:v>0.66626076367748244</c:v>
                </c:pt>
                <c:pt idx="1458">
                  <c:v>0.6660868052535458</c:v>
                </c:pt>
                <c:pt idx="1459">
                  <c:v>0.66582586761764073</c:v>
                </c:pt>
                <c:pt idx="1460">
                  <c:v>0.66791336870488094</c:v>
                </c:pt>
                <c:pt idx="1461">
                  <c:v>0.66678263894929246</c:v>
                </c:pt>
                <c:pt idx="1462">
                  <c:v>0.66956597373227944</c:v>
                </c:pt>
                <c:pt idx="1463">
                  <c:v>0.67374097590675974</c:v>
                </c:pt>
                <c:pt idx="1464">
                  <c:v>0.66660868052535593</c:v>
                </c:pt>
                <c:pt idx="1465">
                  <c:v>0.66826128555275444</c:v>
                </c:pt>
                <c:pt idx="1466">
                  <c:v>0.66747847264503934</c:v>
                </c:pt>
                <c:pt idx="1467">
                  <c:v>0.66678263894929268</c:v>
                </c:pt>
                <c:pt idx="1468">
                  <c:v>0.66913107767243785</c:v>
                </c:pt>
                <c:pt idx="1469">
                  <c:v>0.66800034791684937</c:v>
                </c:pt>
                <c:pt idx="1470">
                  <c:v>0.66878316082456446</c:v>
                </c:pt>
                <c:pt idx="1471">
                  <c:v>0.67548056014612656</c:v>
                </c:pt>
                <c:pt idx="1472">
                  <c:v>0.67200139166739303</c:v>
                </c:pt>
                <c:pt idx="1473">
                  <c:v>0.67417587196660145</c:v>
                </c:pt>
                <c:pt idx="1474">
                  <c:v>0.67504566408628486</c:v>
                </c:pt>
                <c:pt idx="1475">
                  <c:v>0.67156649560755122</c:v>
                </c:pt>
                <c:pt idx="1476">
                  <c:v>0.66939201530834269</c:v>
                </c:pt>
                <c:pt idx="1477">
                  <c:v>0.66643472210141919</c:v>
                </c:pt>
                <c:pt idx="1478">
                  <c:v>0.66713055579716596</c:v>
                </c:pt>
                <c:pt idx="1479">
                  <c:v>0.66791336870488105</c:v>
                </c:pt>
                <c:pt idx="1480">
                  <c:v>0.66608680525354591</c:v>
                </c:pt>
                <c:pt idx="1481">
                  <c:v>0.66495607549795754</c:v>
                </c:pt>
                <c:pt idx="1482">
                  <c:v>0.66504305470992586</c:v>
                </c:pt>
                <c:pt idx="1483">
                  <c:v>0.6631295120466224</c:v>
                </c:pt>
                <c:pt idx="1484">
                  <c:v>0.66634774288945098</c:v>
                </c:pt>
                <c:pt idx="1485">
                  <c:v>0.66417326259024245</c:v>
                </c:pt>
                <c:pt idx="1486">
                  <c:v>0.6680873271288178</c:v>
                </c:pt>
                <c:pt idx="1487">
                  <c:v>0.66634774288945098</c:v>
                </c:pt>
                <c:pt idx="1488">
                  <c:v>0.66826128555275444</c:v>
                </c:pt>
                <c:pt idx="1489">
                  <c:v>0.67026180742802632</c:v>
                </c:pt>
                <c:pt idx="1490">
                  <c:v>0.66652170131338762</c:v>
                </c:pt>
                <c:pt idx="1491">
                  <c:v>0.6680873271288178</c:v>
                </c:pt>
                <c:pt idx="1492">
                  <c:v>0.66791336870488116</c:v>
                </c:pt>
                <c:pt idx="1493">
                  <c:v>0.66730451422110271</c:v>
                </c:pt>
                <c:pt idx="1494">
                  <c:v>0.66739149343307114</c:v>
                </c:pt>
                <c:pt idx="1495">
                  <c:v>0.66695659737322943</c:v>
                </c:pt>
                <c:pt idx="1496">
                  <c:v>0.66669565973732436</c:v>
                </c:pt>
                <c:pt idx="1497">
                  <c:v>0.67200139166739314</c:v>
                </c:pt>
                <c:pt idx="1498">
                  <c:v>0.66887014003653289</c:v>
                </c:pt>
                <c:pt idx="1499">
                  <c:v>0.67165347481951976</c:v>
                </c:pt>
                <c:pt idx="1500">
                  <c:v>0.66826128555275444</c:v>
                </c:pt>
                <c:pt idx="1501">
                  <c:v>0.66817430634078601</c:v>
                </c:pt>
                <c:pt idx="1502">
                  <c:v>0.6680873271288178</c:v>
                </c:pt>
                <c:pt idx="1503">
                  <c:v>0.66800034791684937</c:v>
                </c:pt>
                <c:pt idx="1504">
                  <c:v>0.66356440810646411</c:v>
                </c:pt>
                <c:pt idx="1505">
                  <c:v>0.66191180307906561</c:v>
                </c:pt>
                <c:pt idx="1506">
                  <c:v>0.66182482386709729</c:v>
                </c:pt>
                <c:pt idx="1507">
                  <c:v>0.66260763677481238</c:v>
                </c:pt>
                <c:pt idx="1508">
                  <c:v>0.66060711489954049</c:v>
                </c:pt>
                <c:pt idx="1509">
                  <c:v>0.65947638514395202</c:v>
                </c:pt>
                <c:pt idx="1510">
                  <c:v>0.67991649995651193</c:v>
                </c:pt>
                <c:pt idx="1511">
                  <c:v>0.68165608419587875</c:v>
                </c:pt>
                <c:pt idx="1512">
                  <c:v>0.67887274941289177</c:v>
                </c:pt>
                <c:pt idx="1513">
                  <c:v>0.6789597286248602</c:v>
                </c:pt>
                <c:pt idx="1514">
                  <c:v>0.68052535444029028</c:v>
                </c:pt>
                <c:pt idx="1515">
                  <c:v>0.67887274941289188</c:v>
                </c:pt>
                <c:pt idx="1516">
                  <c:v>0.67608941462990502</c:v>
                </c:pt>
                <c:pt idx="1517">
                  <c:v>0.67687222753762</c:v>
                </c:pt>
                <c:pt idx="1518">
                  <c:v>0.67539358093415836</c:v>
                </c:pt>
                <c:pt idx="1519">
                  <c:v>0.67147951639558312</c:v>
                </c:pt>
                <c:pt idx="1520">
                  <c:v>0.67034878663999464</c:v>
                </c:pt>
                <c:pt idx="1521">
                  <c:v>0.67000086979212137</c:v>
                </c:pt>
                <c:pt idx="1522">
                  <c:v>0.67026180742802643</c:v>
                </c:pt>
                <c:pt idx="1523">
                  <c:v>0.66956597373227977</c:v>
                </c:pt>
                <c:pt idx="1524">
                  <c:v>0.66895711924850132</c:v>
                </c:pt>
                <c:pt idx="1525">
                  <c:v>0.66878316082456468</c:v>
                </c:pt>
                <c:pt idx="1526">
                  <c:v>0.66947899452031134</c:v>
                </c:pt>
                <c:pt idx="1527">
                  <c:v>0.67243628772723485</c:v>
                </c:pt>
                <c:pt idx="1528">
                  <c:v>0.67078368269983646</c:v>
                </c:pt>
                <c:pt idx="1529">
                  <c:v>0.67608941462990524</c:v>
                </c:pt>
                <c:pt idx="1530">
                  <c:v>0.67826389492911376</c:v>
                </c:pt>
                <c:pt idx="1531">
                  <c:v>0.67782899886927206</c:v>
                </c:pt>
                <c:pt idx="1532">
                  <c:v>0.67513264329825351</c:v>
                </c:pt>
                <c:pt idx="1533">
                  <c:v>0.67582847699400028</c:v>
                </c:pt>
                <c:pt idx="1534">
                  <c:v>0.67835087414108208</c:v>
                </c:pt>
                <c:pt idx="1535">
                  <c:v>0.67687222753762022</c:v>
                </c:pt>
                <c:pt idx="1536">
                  <c:v>0.67608941462990524</c:v>
                </c:pt>
                <c:pt idx="1537">
                  <c:v>0.67565451857006353</c:v>
                </c:pt>
                <c:pt idx="1538">
                  <c:v>0.67530660172219015</c:v>
                </c:pt>
                <c:pt idx="1539">
                  <c:v>0.67539358093415858</c:v>
                </c:pt>
                <c:pt idx="1540">
                  <c:v>0.67791597808124038</c:v>
                </c:pt>
                <c:pt idx="1541">
                  <c:v>0.6784378533530504</c:v>
                </c:pt>
                <c:pt idx="1542">
                  <c:v>0.67904670783682874</c:v>
                </c:pt>
                <c:pt idx="1543">
                  <c:v>0.67722014438549372</c:v>
                </c:pt>
                <c:pt idx="1544">
                  <c:v>0.67635035226581042</c:v>
                </c:pt>
                <c:pt idx="1545">
                  <c:v>0.67887274941289233</c:v>
                </c:pt>
                <c:pt idx="1546">
                  <c:v>0.67748108202139901</c:v>
                </c:pt>
                <c:pt idx="1547">
                  <c:v>0.67895972862486076</c:v>
                </c:pt>
                <c:pt idx="1548">
                  <c:v>0.67991649995651238</c:v>
                </c:pt>
                <c:pt idx="1549">
                  <c:v>0.67922066626076572</c:v>
                </c:pt>
                <c:pt idx="1550">
                  <c:v>0.67826389492911399</c:v>
                </c:pt>
                <c:pt idx="1551">
                  <c:v>0.67739410280943058</c:v>
                </c:pt>
                <c:pt idx="1552">
                  <c:v>0.6779159780812406</c:v>
                </c:pt>
                <c:pt idx="1553">
                  <c:v>0.67530660172219037</c:v>
                </c:pt>
                <c:pt idx="1554">
                  <c:v>0.66895711924850154</c:v>
                </c:pt>
                <c:pt idx="1555">
                  <c:v>0.66887014003653322</c:v>
                </c:pt>
                <c:pt idx="1556">
                  <c:v>0.66747847264503968</c:v>
                </c:pt>
                <c:pt idx="1557">
                  <c:v>0.66730451422110304</c:v>
                </c:pt>
                <c:pt idx="1558">
                  <c:v>0.67078368269983668</c:v>
                </c:pt>
                <c:pt idx="1559">
                  <c:v>0.66947899452031157</c:v>
                </c:pt>
                <c:pt idx="1560">
                  <c:v>0.66852222318865984</c:v>
                </c:pt>
                <c:pt idx="1561">
                  <c:v>0.66843524397669141</c:v>
                </c:pt>
                <c:pt idx="1562">
                  <c:v>0.66843524397669141</c:v>
                </c:pt>
                <c:pt idx="1563">
                  <c:v>0.66765243106897643</c:v>
                </c:pt>
                <c:pt idx="1564">
                  <c:v>0.66947899452031145</c:v>
                </c:pt>
                <c:pt idx="1565">
                  <c:v>0.66782638949291295</c:v>
                </c:pt>
                <c:pt idx="1566">
                  <c:v>0.66826128555275466</c:v>
                </c:pt>
                <c:pt idx="1567">
                  <c:v>0.66817430634078623</c:v>
                </c:pt>
                <c:pt idx="1568">
                  <c:v>0.67069670348786814</c:v>
                </c:pt>
                <c:pt idx="1569">
                  <c:v>0.66982691136818473</c:v>
                </c:pt>
                <c:pt idx="1570">
                  <c:v>0.66991389058015305</c:v>
                </c:pt>
                <c:pt idx="1571">
                  <c:v>0.67556753935809521</c:v>
                </c:pt>
                <c:pt idx="1572">
                  <c:v>0.67652431068974694</c:v>
                </c:pt>
                <c:pt idx="1573">
                  <c:v>0.67365399669479176</c:v>
                </c:pt>
                <c:pt idx="1574">
                  <c:v>0.66713055579716629</c:v>
                </c:pt>
                <c:pt idx="1575">
                  <c:v>0.66408628337827436</c:v>
                </c:pt>
                <c:pt idx="1576">
                  <c:v>0.66339044968252758</c:v>
                </c:pt>
                <c:pt idx="1577">
                  <c:v>0.66278159519874924</c:v>
                </c:pt>
                <c:pt idx="1578">
                  <c:v>0.66295555362268588</c:v>
                </c:pt>
                <c:pt idx="1579">
                  <c:v>0.66626076367748266</c:v>
                </c:pt>
                <c:pt idx="1580">
                  <c:v>0.66582586761764107</c:v>
                </c:pt>
                <c:pt idx="1581">
                  <c:v>0.6676524310689762</c:v>
                </c:pt>
                <c:pt idx="1582">
                  <c:v>0.67008784900408969</c:v>
                </c:pt>
                <c:pt idx="1583">
                  <c:v>0.67556753935809499</c:v>
                </c:pt>
                <c:pt idx="1584">
                  <c:v>0.67504566408628497</c:v>
                </c:pt>
                <c:pt idx="1585">
                  <c:v>0.67469774723841147</c:v>
                </c:pt>
                <c:pt idx="1586">
                  <c:v>0.6822649386796571</c:v>
                </c:pt>
                <c:pt idx="1587">
                  <c:v>0.68217795946768889</c:v>
                </c:pt>
                <c:pt idx="1588">
                  <c:v>0.68661389927807415</c:v>
                </c:pt>
                <c:pt idx="1589">
                  <c:v>0.69191963120814282</c:v>
                </c:pt>
                <c:pt idx="1590">
                  <c:v>0.69261546490388948</c:v>
                </c:pt>
                <c:pt idx="1591">
                  <c:v>0.69357223623554121</c:v>
                </c:pt>
                <c:pt idx="1592">
                  <c:v>0.69835609289379996</c:v>
                </c:pt>
                <c:pt idx="1593">
                  <c:v>0.69583369574671805</c:v>
                </c:pt>
                <c:pt idx="1594">
                  <c:v>0.70627120118291886</c:v>
                </c:pt>
                <c:pt idx="1595">
                  <c:v>0.70113942767678672</c:v>
                </c:pt>
                <c:pt idx="1596">
                  <c:v>0.6998347394972616</c:v>
                </c:pt>
                <c:pt idx="1597">
                  <c:v>0.70583630512307716</c:v>
                </c:pt>
                <c:pt idx="1598">
                  <c:v>0.7055753674871722</c:v>
                </c:pt>
                <c:pt idx="1599">
                  <c:v>0.71157693311298764</c:v>
                </c:pt>
                <c:pt idx="1600">
                  <c:v>0.70940245281377923</c:v>
                </c:pt>
                <c:pt idx="1601">
                  <c:v>0.70357484561190042</c:v>
                </c:pt>
                <c:pt idx="1602">
                  <c:v>0.70531442985126713</c:v>
                </c:pt>
                <c:pt idx="1603">
                  <c:v>0.70940245281377912</c:v>
                </c:pt>
                <c:pt idx="1604">
                  <c:v>0.7172305818909297</c:v>
                </c:pt>
                <c:pt idx="1605">
                  <c:v>0.71523006001565792</c:v>
                </c:pt>
                <c:pt idx="1606">
                  <c:v>0.72140558406541</c:v>
                </c:pt>
                <c:pt idx="1607">
                  <c:v>0.72827694181090885</c:v>
                </c:pt>
                <c:pt idx="1608">
                  <c:v>0.72688527441941531</c:v>
                </c:pt>
                <c:pt idx="1609">
                  <c:v>0.72566756545185862</c:v>
                </c:pt>
                <c:pt idx="1610">
                  <c:v>0.72497173175611185</c:v>
                </c:pt>
                <c:pt idx="1611">
                  <c:v>0.72801600417500378</c:v>
                </c:pt>
                <c:pt idx="1612">
                  <c:v>0.72549360702792187</c:v>
                </c:pt>
                <c:pt idx="1613">
                  <c:v>0.71792641558667636</c:v>
                </c:pt>
                <c:pt idx="1614">
                  <c:v>0.71627381055927775</c:v>
                </c:pt>
                <c:pt idx="1615">
                  <c:v>0.72036183352178962</c:v>
                </c:pt>
                <c:pt idx="1616">
                  <c:v>0.72340610594068155</c:v>
                </c:pt>
                <c:pt idx="1617">
                  <c:v>0.72105766721753639</c:v>
                </c:pt>
                <c:pt idx="1618">
                  <c:v>0.71723058189092936</c:v>
                </c:pt>
                <c:pt idx="1619">
                  <c:v>0.72079672958163143</c:v>
                </c:pt>
                <c:pt idx="1620">
                  <c:v>0.71392537183613258</c:v>
                </c:pt>
                <c:pt idx="1621">
                  <c:v>0.72027485430982141</c:v>
                </c:pt>
                <c:pt idx="1622">
                  <c:v>0.71723058189092948</c:v>
                </c:pt>
                <c:pt idx="1623">
                  <c:v>0.71644776898321449</c:v>
                </c:pt>
                <c:pt idx="1624">
                  <c:v>0.71009828650952567</c:v>
                </c:pt>
                <c:pt idx="1625">
                  <c:v>0.70879359833000055</c:v>
                </c:pt>
                <c:pt idx="1626">
                  <c:v>0.70166130294859674</c:v>
                </c:pt>
                <c:pt idx="1627">
                  <c:v>0.70331390797599513</c:v>
                </c:pt>
                <c:pt idx="1628">
                  <c:v>0.70357484561190009</c:v>
                </c:pt>
                <c:pt idx="1629">
                  <c:v>0.70392276245977359</c:v>
                </c:pt>
                <c:pt idx="1630">
                  <c:v>0.69939984343741979</c:v>
                </c:pt>
                <c:pt idx="1631">
                  <c:v>0.7032269287640267</c:v>
                </c:pt>
                <c:pt idx="1632">
                  <c:v>0.70679307645472877</c:v>
                </c:pt>
                <c:pt idx="1633">
                  <c:v>0.7098373488736206</c:v>
                </c:pt>
                <c:pt idx="1634">
                  <c:v>0.70905453596590551</c:v>
                </c:pt>
                <c:pt idx="1635">
                  <c:v>0.706097242758982</c:v>
                </c:pt>
                <c:pt idx="1636">
                  <c:v>0.70731495172653869</c:v>
                </c:pt>
                <c:pt idx="1637">
                  <c:v>0.70748891015047544</c:v>
                </c:pt>
                <c:pt idx="1638">
                  <c:v>0.7044446377315835</c:v>
                </c:pt>
                <c:pt idx="1639">
                  <c:v>0.6981821344698631</c:v>
                </c:pt>
                <c:pt idx="1640">
                  <c:v>0.69426806993128776</c:v>
                </c:pt>
                <c:pt idx="1641">
                  <c:v>0.69661650865443303</c:v>
                </c:pt>
                <c:pt idx="1642">
                  <c:v>0.69705140471427474</c:v>
                </c:pt>
                <c:pt idx="1643">
                  <c:v>0.69739932156214812</c:v>
                </c:pt>
                <c:pt idx="1644">
                  <c:v>0.69452900756719282</c:v>
                </c:pt>
                <c:pt idx="1645">
                  <c:v>0.69513786205097139</c:v>
                </c:pt>
                <c:pt idx="1646">
                  <c:v>0.69470296599112968</c:v>
                </c:pt>
                <c:pt idx="1647">
                  <c:v>0.6927024441158578</c:v>
                </c:pt>
                <c:pt idx="1648">
                  <c:v>0.6952248412629396</c:v>
                </c:pt>
                <c:pt idx="1649">
                  <c:v>0.6953118204749078</c:v>
                </c:pt>
                <c:pt idx="1650">
                  <c:v>0.69452900756719271</c:v>
                </c:pt>
                <c:pt idx="1651">
                  <c:v>0.69739932156214801</c:v>
                </c:pt>
                <c:pt idx="1652">
                  <c:v>0.69870400974167302</c:v>
                </c:pt>
                <c:pt idx="1653">
                  <c:v>0.68957119248499732</c:v>
                </c:pt>
                <c:pt idx="1654">
                  <c:v>0.68730973297382036</c:v>
                </c:pt>
                <c:pt idx="1655">
                  <c:v>0.68983213012090228</c:v>
                </c:pt>
                <c:pt idx="1656">
                  <c:v>0.69548577889884422</c:v>
                </c:pt>
                <c:pt idx="1657">
                  <c:v>0.6912237975123956</c:v>
                </c:pt>
                <c:pt idx="1658">
                  <c:v>0.69235452726798397</c:v>
                </c:pt>
                <c:pt idx="1659">
                  <c:v>0.69305036096373085</c:v>
                </c:pt>
                <c:pt idx="1660">
                  <c:v>0.6912237975123956</c:v>
                </c:pt>
                <c:pt idx="1661">
                  <c:v>0.69139775593633224</c:v>
                </c:pt>
                <c:pt idx="1662">
                  <c:v>0.68774462903366196</c:v>
                </c:pt>
                <c:pt idx="1663">
                  <c:v>0.68122118813603649</c:v>
                </c:pt>
                <c:pt idx="1664">
                  <c:v>0.67861181177698626</c:v>
                </c:pt>
                <c:pt idx="1665">
                  <c:v>0.68139514655997324</c:v>
                </c:pt>
                <c:pt idx="1666">
                  <c:v>0.68496129425067509</c:v>
                </c:pt>
                <c:pt idx="1667">
                  <c:v>0.68878837957728201</c:v>
                </c:pt>
                <c:pt idx="1668">
                  <c:v>0.69261546490388892</c:v>
                </c:pt>
                <c:pt idx="1669">
                  <c:v>0.69139775593633213</c:v>
                </c:pt>
                <c:pt idx="1670">
                  <c:v>0.69096285987649042</c:v>
                </c:pt>
                <c:pt idx="1671">
                  <c:v>0.69174567278420551</c:v>
                </c:pt>
                <c:pt idx="1672">
                  <c:v>0.69131077672436392</c:v>
                </c:pt>
                <c:pt idx="1673">
                  <c:v>0.69018004696877544</c:v>
                </c:pt>
                <c:pt idx="1674">
                  <c:v>0.68478733582673845</c:v>
                </c:pt>
                <c:pt idx="1675">
                  <c:v>0.68809254588153534</c:v>
                </c:pt>
                <c:pt idx="1676">
                  <c:v>0.68670087849004202</c:v>
                </c:pt>
                <c:pt idx="1677">
                  <c:v>0.69183265199617416</c:v>
                </c:pt>
                <c:pt idx="1678">
                  <c:v>0.6982691136818312</c:v>
                </c:pt>
                <c:pt idx="1679">
                  <c:v>0.69957380186135631</c:v>
                </c:pt>
                <c:pt idx="1680">
                  <c:v>0.6928764025397941</c:v>
                </c:pt>
                <c:pt idx="1681">
                  <c:v>0.6916586935722373</c:v>
                </c:pt>
                <c:pt idx="1682">
                  <c:v>0.69339827781160412</c:v>
                </c:pt>
                <c:pt idx="1683">
                  <c:v>0.69113681830042728</c:v>
                </c:pt>
                <c:pt idx="1684">
                  <c:v>0.69400713229538258</c:v>
                </c:pt>
                <c:pt idx="1685">
                  <c:v>0.6915717143602691</c:v>
                </c:pt>
                <c:pt idx="1686">
                  <c:v>0.69400713229538258</c:v>
                </c:pt>
                <c:pt idx="1687">
                  <c:v>0.69478994520309745</c:v>
                </c:pt>
                <c:pt idx="1688">
                  <c:v>0.69513786205097083</c:v>
                </c:pt>
                <c:pt idx="1689">
                  <c:v>0.69287640253979399</c:v>
                </c:pt>
                <c:pt idx="1690">
                  <c:v>0.69200661042011069</c:v>
                </c:pt>
                <c:pt idx="1691">
                  <c:v>0.69087588066452232</c:v>
                </c:pt>
                <c:pt idx="1692">
                  <c:v>0.69374619465947751</c:v>
                </c:pt>
                <c:pt idx="1693">
                  <c:v>0.68983213012090216</c:v>
                </c:pt>
                <c:pt idx="1694">
                  <c:v>0.6887014003653138</c:v>
                </c:pt>
                <c:pt idx="1695">
                  <c:v>0.68600504479429525</c:v>
                </c:pt>
                <c:pt idx="1696">
                  <c:v>0.68765764982169364</c:v>
                </c:pt>
                <c:pt idx="1697">
                  <c:v>0.6853961903105168</c:v>
                </c:pt>
                <c:pt idx="1698">
                  <c:v>0.68356962685918166</c:v>
                </c:pt>
                <c:pt idx="1699">
                  <c:v>0.68269983473949825</c:v>
                </c:pt>
                <c:pt idx="1700">
                  <c:v>0.68191702183178327</c:v>
                </c:pt>
                <c:pt idx="1701">
                  <c:v>0.68000347916847981</c:v>
                </c:pt>
                <c:pt idx="1702">
                  <c:v>0.67982952074454306</c:v>
                </c:pt>
                <c:pt idx="1703">
                  <c:v>0.68026441680438476</c:v>
                </c:pt>
                <c:pt idx="1704">
                  <c:v>0.68243889710359318</c:v>
                </c:pt>
                <c:pt idx="1705">
                  <c:v>0.68000347916847981</c:v>
                </c:pt>
                <c:pt idx="1706">
                  <c:v>0.67948160389666978</c:v>
                </c:pt>
                <c:pt idx="1707">
                  <c:v>0.68226493867965665</c:v>
                </c:pt>
                <c:pt idx="1708">
                  <c:v>0.68052535444028983</c:v>
                </c:pt>
                <c:pt idx="1709">
                  <c:v>0.68252587631556161</c:v>
                </c:pt>
                <c:pt idx="1710">
                  <c:v>0.68061233365225815</c:v>
                </c:pt>
                <c:pt idx="1711">
                  <c:v>0.6837435852831184</c:v>
                </c:pt>
                <c:pt idx="1712">
                  <c:v>0.68217795946768833</c:v>
                </c:pt>
                <c:pt idx="1713">
                  <c:v>0.68339566843524502</c:v>
                </c:pt>
                <c:pt idx="1714">
                  <c:v>0.68087327128816322</c:v>
                </c:pt>
                <c:pt idx="1715">
                  <c:v>0.68122118813603649</c:v>
                </c:pt>
                <c:pt idx="1716">
                  <c:v>0.68487431503870677</c:v>
                </c:pt>
                <c:pt idx="1717">
                  <c:v>0.68704879533791519</c:v>
                </c:pt>
                <c:pt idx="1718">
                  <c:v>0.69018004696877533</c:v>
                </c:pt>
                <c:pt idx="1719">
                  <c:v>0.69200661042011058</c:v>
                </c:pt>
                <c:pt idx="1720">
                  <c:v>0.69087588066452221</c:v>
                </c:pt>
                <c:pt idx="1721">
                  <c:v>0.68965817169696542</c:v>
                </c:pt>
                <c:pt idx="1722">
                  <c:v>0.68348264764721323</c:v>
                </c:pt>
                <c:pt idx="1723">
                  <c:v>0.68269983473949813</c:v>
                </c:pt>
                <c:pt idx="1724">
                  <c:v>0.68426546055492821</c:v>
                </c:pt>
                <c:pt idx="1725">
                  <c:v>0.68487431503870655</c:v>
                </c:pt>
                <c:pt idx="1726">
                  <c:v>0.68287379316343477</c:v>
                </c:pt>
                <c:pt idx="1727">
                  <c:v>0.68461337740280137</c:v>
                </c:pt>
                <c:pt idx="1728">
                  <c:v>0.6839175437070546</c:v>
                </c:pt>
                <c:pt idx="1729">
                  <c:v>0.6818300426198145</c:v>
                </c:pt>
                <c:pt idx="1730">
                  <c:v>0.68069931286422614</c:v>
                </c:pt>
                <c:pt idx="1731">
                  <c:v>0.682177959467688</c:v>
                </c:pt>
                <c:pt idx="1732">
                  <c:v>0.68183004261981461</c:v>
                </c:pt>
                <c:pt idx="1733">
                  <c:v>0.68591806558232649</c:v>
                </c:pt>
                <c:pt idx="1734">
                  <c:v>0.68052535444028939</c:v>
                </c:pt>
                <c:pt idx="1735">
                  <c:v>0.6809602505001312</c:v>
                </c:pt>
                <c:pt idx="1736">
                  <c:v>0.6764373314777774</c:v>
                </c:pt>
                <c:pt idx="1737">
                  <c:v>0.67722014438549261</c:v>
                </c:pt>
                <c:pt idx="1738">
                  <c:v>0.67400191354266392</c:v>
                </c:pt>
                <c:pt idx="1739">
                  <c:v>0.68183004261981461</c:v>
                </c:pt>
                <c:pt idx="1740">
                  <c:v>0.68461337740280137</c:v>
                </c:pt>
                <c:pt idx="1741">
                  <c:v>0.68557014873445299</c:v>
                </c:pt>
                <c:pt idx="1742">
                  <c:v>0.68174306340784607</c:v>
                </c:pt>
                <c:pt idx="1743">
                  <c:v>0.68052535444028939</c:v>
                </c:pt>
                <c:pt idx="1744">
                  <c:v>0.67991649995651104</c:v>
                </c:pt>
                <c:pt idx="1745">
                  <c:v>0.67713316517352407</c:v>
                </c:pt>
                <c:pt idx="1746">
                  <c:v>0.67669826911368236</c:v>
                </c:pt>
                <c:pt idx="1747">
                  <c:v>0.67626337305384066</c:v>
                </c:pt>
                <c:pt idx="1748">
                  <c:v>0.67504566408628386</c:v>
                </c:pt>
                <c:pt idx="1749">
                  <c:v>0.67808993650517579</c:v>
                </c:pt>
                <c:pt idx="1750">
                  <c:v>0.67835087414108086</c:v>
                </c:pt>
                <c:pt idx="1751">
                  <c:v>0.67982952074454261</c:v>
                </c:pt>
                <c:pt idx="1752">
                  <c:v>0.68269983473949769</c:v>
                </c:pt>
                <c:pt idx="1753">
                  <c:v>0.68261285552752937</c:v>
                </c:pt>
                <c:pt idx="1754">
                  <c:v>0.68426546055492787</c:v>
                </c:pt>
                <c:pt idx="1755">
                  <c:v>0.68130816734800426</c:v>
                </c:pt>
                <c:pt idx="1756">
                  <c:v>0.68069931286422591</c:v>
                </c:pt>
                <c:pt idx="1757">
                  <c:v>0.68000347916847914</c:v>
                </c:pt>
                <c:pt idx="1758">
                  <c:v>0.68139514655997246</c:v>
                </c:pt>
                <c:pt idx="1759">
                  <c:v>0.68226493867965587</c:v>
                </c:pt>
                <c:pt idx="1760">
                  <c:v>0.68409150213099101</c:v>
                </c:pt>
                <c:pt idx="1761">
                  <c:v>0.68617900321823111</c:v>
                </c:pt>
                <c:pt idx="1762">
                  <c:v>0.68652692006610461</c:v>
                </c:pt>
                <c:pt idx="1763">
                  <c:v>0.68957119248499632</c:v>
                </c:pt>
                <c:pt idx="1764">
                  <c:v>0.6899191093328696</c:v>
                </c:pt>
                <c:pt idx="1765">
                  <c:v>0.69531182047490669</c:v>
                </c:pt>
                <c:pt idx="1766">
                  <c:v>0.6945290075671916</c:v>
                </c:pt>
                <c:pt idx="1767">
                  <c:v>0.69418109071931833</c:v>
                </c:pt>
                <c:pt idx="1768">
                  <c:v>0.69844307210576695</c:v>
                </c:pt>
                <c:pt idx="1769">
                  <c:v>0.69278942332782489</c:v>
                </c:pt>
                <c:pt idx="1770">
                  <c:v>0.6940941115073499</c:v>
                </c:pt>
                <c:pt idx="1771">
                  <c:v>0.69261546490388815</c:v>
                </c:pt>
                <c:pt idx="1772">
                  <c:v>0.69383317387144494</c:v>
                </c:pt>
                <c:pt idx="1773">
                  <c:v>0.69687744629033688</c:v>
                </c:pt>
                <c:pt idx="1774">
                  <c:v>0.69957380186135554</c:v>
                </c:pt>
                <c:pt idx="1775">
                  <c:v>0.69835609289379874</c:v>
                </c:pt>
                <c:pt idx="1776">
                  <c:v>0.69887796816560865</c:v>
                </c:pt>
                <c:pt idx="1777">
                  <c:v>0.69583369574671683</c:v>
                </c:pt>
                <c:pt idx="1778">
                  <c:v>0.69122379751239482</c:v>
                </c:pt>
                <c:pt idx="1779">
                  <c:v>0.69139775593633146</c:v>
                </c:pt>
                <c:pt idx="1780">
                  <c:v>0.69148473514829989</c:v>
                </c:pt>
                <c:pt idx="1781">
                  <c:v>0.69044098460467973</c:v>
                </c:pt>
                <c:pt idx="1782">
                  <c:v>0.69800817604592535</c:v>
                </c:pt>
                <c:pt idx="1783">
                  <c:v>0.70601026354701268</c:v>
                </c:pt>
                <c:pt idx="1784">
                  <c:v>0.7073149517265378</c:v>
                </c:pt>
                <c:pt idx="1785">
                  <c:v>0.708097764634253</c:v>
                </c:pt>
                <c:pt idx="1786">
                  <c:v>0.71044620335739828</c:v>
                </c:pt>
                <c:pt idx="1787">
                  <c:v>0.71775245716273861</c:v>
                </c:pt>
                <c:pt idx="1788">
                  <c:v>0.71740454031486534</c:v>
                </c:pt>
                <c:pt idx="1789">
                  <c:v>0.71670870661911867</c:v>
                </c:pt>
                <c:pt idx="1790">
                  <c:v>0.71392537183613181</c:v>
                </c:pt>
                <c:pt idx="1791">
                  <c:v>0.71453422631991015</c:v>
                </c:pt>
                <c:pt idx="1792">
                  <c:v>0.71392537183613169</c:v>
                </c:pt>
                <c:pt idx="1793">
                  <c:v>0.71427328868400508</c:v>
                </c:pt>
                <c:pt idx="1794">
                  <c:v>0.71740454031486522</c:v>
                </c:pt>
                <c:pt idx="1795">
                  <c:v>0.71540401843959345</c:v>
                </c:pt>
                <c:pt idx="1796">
                  <c:v>0.71235974602070162</c:v>
                </c:pt>
                <c:pt idx="1797">
                  <c:v>0.71731756110289702</c:v>
                </c:pt>
                <c:pt idx="1798">
                  <c:v>0.71670870661911867</c:v>
                </c:pt>
                <c:pt idx="1799">
                  <c:v>0.71749151952683354</c:v>
                </c:pt>
                <c:pt idx="1800">
                  <c:v>0.71636078977124518</c:v>
                </c:pt>
                <c:pt idx="1801">
                  <c:v>0.7177524571627385</c:v>
                </c:pt>
                <c:pt idx="1802">
                  <c:v>0.72418891884839576</c:v>
                </c:pt>
                <c:pt idx="1803">
                  <c:v>0.72758110811516097</c:v>
                </c:pt>
                <c:pt idx="1804">
                  <c:v>0.72645037835957249</c:v>
                </c:pt>
                <c:pt idx="1805">
                  <c:v>0.72966860920240106</c:v>
                </c:pt>
                <c:pt idx="1806">
                  <c:v>0.73245194398538793</c:v>
                </c:pt>
                <c:pt idx="1807">
                  <c:v>0.73419152822475475</c:v>
                </c:pt>
                <c:pt idx="1808">
                  <c:v>0.73401756980081811</c:v>
                </c:pt>
                <c:pt idx="1809">
                  <c:v>0.732712881621293</c:v>
                </c:pt>
                <c:pt idx="1810">
                  <c:v>0.73880142645907676</c:v>
                </c:pt>
                <c:pt idx="1811">
                  <c:v>0.73732277985561501</c:v>
                </c:pt>
                <c:pt idx="1812">
                  <c:v>0.74480299208489231</c:v>
                </c:pt>
                <c:pt idx="1813">
                  <c:v>0.74889101504740418</c:v>
                </c:pt>
                <c:pt idx="1814">
                  <c:v>0.7476733060798475</c:v>
                </c:pt>
                <c:pt idx="1815">
                  <c:v>0.75454466382534646</c:v>
                </c:pt>
                <c:pt idx="1816">
                  <c:v>0.75410976776550476</c:v>
                </c:pt>
                <c:pt idx="1817">
                  <c:v>0.75967643733147849</c:v>
                </c:pt>
                <c:pt idx="1818">
                  <c:v>0.75880664521179508</c:v>
                </c:pt>
                <c:pt idx="1819">
                  <c:v>0.76672175350091409</c:v>
                </c:pt>
                <c:pt idx="1820">
                  <c:v>0.76359050187005384</c:v>
                </c:pt>
                <c:pt idx="1821">
                  <c:v>0.75715404018439658</c:v>
                </c:pt>
                <c:pt idx="1822">
                  <c:v>0.76437331477776871</c:v>
                </c:pt>
                <c:pt idx="1823">
                  <c:v>0.7722014438549194</c:v>
                </c:pt>
                <c:pt idx="1824">
                  <c:v>0.77568061233365315</c:v>
                </c:pt>
                <c:pt idx="1825">
                  <c:v>0.77828998869270327</c:v>
                </c:pt>
                <c:pt idx="1826">
                  <c:v>0.77228842306688794</c:v>
                </c:pt>
                <c:pt idx="1827">
                  <c:v>0.76872227537618587</c:v>
                </c:pt>
                <c:pt idx="1828">
                  <c:v>0.78176915717143691</c:v>
                </c:pt>
                <c:pt idx="1829">
                  <c:v>0.78368269983474026</c:v>
                </c:pt>
                <c:pt idx="1830">
                  <c:v>0.77933373923632332</c:v>
                </c:pt>
                <c:pt idx="1831">
                  <c:v>0.77159258937114106</c:v>
                </c:pt>
                <c:pt idx="1832">
                  <c:v>0.77072279725145776</c:v>
                </c:pt>
                <c:pt idx="1833">
                  <c:v>0.78568322171001226</c:v>
                </c:pt>
                <c:pt idx="1834">
                  <c:v>0.79072801600417586</c:v>
                </c:pt>
                <c:pt idx="1835">
                  <c:v>0.79029311994433415</c:v>
                </c:pt>
                <c:pt idx="1836">
                  <c:v>0.78916239018874579</c:v>
                </c:pt>
                <c:pt idx="1837">
                  <c:v>0.79220666260763761</c:v>
                </c:pt>
                <c:pt idx="1838">
                  <c:v>0.79768635296164292</c:v>
                </c:pt>
                <c:pt idx="1839">
                  <c:v>0.80690614943028705</c:v>
                </c:pt>
                <c:pt idx="1840">
                  <c:v>0.80351396016352183</c:v>
                </c:pt>
                <c:pt idx="1841">
                  <c:v>0.81438636165956435</c:v>
                </c:pt>
                <c:pt idx="1842">
                  <c:v>0.81447334087153278</c:v>
                </c:pt>
                <c:pt idx="1843">
                  <c:v>0.81438636165956435</c:v>
                </c:pt>
                <c:pt idx="1844">
                  <c:v>0.80612333652257218</c:v>
                </c:pt>
                <c:pt idx="1845">
                  <c:v>0.82038792728537979</c:v>
                </c:pt>
                <c:pt idx="1846">
                  <c:v>0.81308167348003935</c:v>
                </c:pt>
                <c:pt idx="1847">
                  <c:v>0.81229886057232426</c:v>
                </c:pt>
                <c:pt idx="1848">
                  <c:v>0.80786292076193889</c:v>
                </c:pt>
                <c:pt idx="1849">
                  <c:v>0.81325563190397587</c:v>
                </c:pt>
                <c:pt idx="1850">
                  <c:v>0.81725667565451943</c:v>
                </c:pt>
                <c:pt idx="1851">
                  <c:v>0.81386448638775422</c:v>
                </c:pt>
                <c:pt idx="1852">
                  <c:v>0.81386448638775422</c:v>
                </c:pt>
                <c:pt idx="1853">
                  <c:v>0.80986344263721066</c:v>
                </c:pt>
                <c:pt idx="1854">
                  <c:v>0.8125597982082291</c:v>
                </c:pt>
                <c:pt idx="1855">
                  <c:v>0.79864312429329465</c:v>
                </c:pt>
                <c:pt idx="1856">
                  <c:v>0.80003479168478808</c:v>
                </c:pt>
                <c:pt idx="1857">
                  <c:v>0.80229625119596482</c:v>
                </c:pt>
                <c:pt idx="1858">
                  <c:v>0.80507958597895168</c:v>
                </c:pt>
                <c:pt idx="1859">
                  <c:v>0.81403844481169074</c:v>
                </c:pt>
                <c:pt idx="1860">
                  <c:v>0.81308167348003901</c:v>
                </c:pt>
                <c:pt idx="1861">
                  <c:v>0.81142906845264062</c:v>
                </c:pt>
                <c:pt idx="1862">
                  <c:v>0.81821344698617093</c:v>
                </c:pt>
                <c:pt idx="1863">
                  <c:v>0.8247368878837964</c:v>
                </c:pt>
                <c:pt idx="1864">
                  <c:v>0.83500043489606046</c:v>
                </c:pt>
                <c:pt idx="1865">
                  <c:v>0.83743585283117394</c:v>
                </c:pt>
                <c:pt idx="1866">
                  <c:v>0.83569626859180712</c:v>
                </c:pt>
                <c:pt idx="1867">
                  <c:v>0.83613116465164883</c:v>
                </c:pt>
                <c:pt idx="1868">
                  <c:v>0.83595720622771219</c:v>
                </c:pt>
                <c:pt idx="1869">
                  <c:v>0.82873793163434006</c:v>
                </c:pt>
                <c:pt idx="1870">
                  <c:v>0.82812907715056161</c:v>
                </c:pt>
                <c:pt idx="1871">
                  <c:v>0.8276941810907199</c:v>
                </c:pt>
                <c:pt idx="1872">
                  <c:v>0.83508741410802878</c:v>
                </c:pt>
                <c:pt idx="1873">
                  <c:v>0.82543272157954306</c:v>
                </c:pt>
                <c:pt idx="1874">
                  <c:v>0.82160563625293603</c:v>
                </c:pt>
                <c:pt idx="1875">
                  <c:v>0.81908323910585423</c:v>
                </c:pt>
                <c:pt idx="1876">
                  <c:v>0.8214316778289994</c:v>
                </c:pt>
                <c:pt idx="1877">
                  <c:v>0.82160563625293603</c:v>
                </c:pt>
                <c:pt idx="1878">
                  <c:v>0.8189092806819176</c:v>
                </c:pt>
                <c:pt idx="1879">
                  <c:v>0.81951813516569594</c:v>
                </c:pt>
                <c:pt idx="1880">
                  <c:v>0.81090719318083038</c:v>
                </c:pt>
                <c:pt idx="1881">
                  <c:v>0.8127337566321654</c:v>
                </c:pt>
                <c:pt idx="1882">
                  <c:v>0.80925458815343188</c:v>
                </c:pt>
                <c:pt idx="1883">
                  <c:v>0.83795772810298386</c:v>
                </c:pt>
                <c:pt idx="1884">
                  <c:v>0.84865617117508962</c:v>
                </c:pt>
                <c:pt idx="1885">
                  <c:v>0.86422545011742247</c:v>
                </c:pt>
                <c:pt idx="1886">
                  <c:v>0.86126815691049896</c:v>
                </c:pt>
                <c:pt idx="1887">
                  <c:v>0.86787857702009275</c:v>
                </c:pt>
                <c:pt idx="1888">
                  <c:v>0.86700878490040945</c:v>
                </c:pt>
                <c:pt idx="1889">
                  <c:v>0.85561450813255691</c:v>
                </c:pt>
                <c:pt idx="1890">
                  <c:v>0.84169783421762245</c:v>
                </c:pt>
                <c:pt idx="1891">
                  <c:v>0.84839523353918478</c:v>
                </c:pt>
                <c:pt idx="1892">
                  <c:v>0.85344002783334849</c:v>
                </c:pt>
                <c:pt idx="1893">
                  <c:v>0.8538749238931902</c:v>
                </c:pt>
                <c:pt idx="1894">
                  <c:v>0.86561711750891601</c:v>
                </c:pt>
                <c:pt idx="1895">
                  <c:v>0.86309472036183421</c:v>
                </c:pt>
                <c:pt idx="1896">
                  <c:v>0.86526920066104263</c:v>
                </c:pt>
                <c:pt idx="1897">
                  <c:v>0.86553013829694769</c:v>
                </c:pt>
                <c:pt idx="1898">
                  <c:v>0.86335565799773928</c:v>
                </c:pt>
                <c:pt idx="1899">
                  <c:v>0.85283117334957015</c:v>
                </c:pt>
                <c:pt idx="1900">
                  <c:v>0.85030877620248835</c:v>
                </c:pt>
                <c:pt idx="1901">
                  <c:v>0.8476124206314698</c:v>
                </c:pt>
                <c:pt idx="1902">
                  <c:v>0.84709054535965977</c:v>
                </c:pt>
                <c:pt idx="1903">
                  <c:v>0.85187440201791842</c:v>
                </c:pt>
                <c:pt idx="1904">
                  <c:v>0.86100721927459412</c:v>
                </c:pt>
                <c:pt idx="1905">
                  <c:v>0.86396451248151762</c:v>
                </c:pt>
                <c:pt idx="1906">
                  <c:v>0.86109419848656243</c:v>
                </c:pt>
                <c:pt idx="1907">
                  <c:v>0.86118117769853086</c:v>
                </c:pt>
                <c:pt idx="1908">
                  <c:v>0.87492389318952846</c:v>
                </c:pt>
                <c:pt idx="1909">
                  <c:v>0.88388275202226751</c:v>
                </c:pt>
                <c:pt idx="1910">
                  <c:v>0.88562233626163422</c:v>
                </c:pt>
                <c:pt idx="1911">
                  <c:v>0.89084108897973457</c:v>
                </c:pt>
                <c:pt idx="1912">
                  <c:v>0.88936244237627282</c:v>
                </c:pt>
                <c:pt idx="1913">
                  <c:v>0.88944942158824125</c:v>
                </c:pt>
                <c:pt idx="1914">
                  <c:v>0.89771244672523332</c:v>
                </c:pt>
                <c:pt idx="1915">
                  <c:v>0.88953640080020946</c:v>
                </c:pt>
                <c:pt idx="1916">
                  <c:v>0.89153692267548135</c:v>
                </c:pt>
                <c:pt idx="1917">
                  <c:v>0.89727755066539172</c:v>
                </c:pt>
                <c:pt idx="1918">
                  <c:v>0.88736192050100104</c:v>
                </c:pt>
                <c:pt idx="1919">
                  <c:v>0.88118639645124897</c:v>
                </c:pt>
                <c:pt idx="1920">
                  <c:v>0.87814212403235703</c:v>
                </c:pt>
                <c:pt idx="1921">
                  <c:v>0.89040619291989298</c:v>
                </c:pt>
                <c:pt idx="1922">
                  <c:v>0.87988170827172374</c:v>
                </c:pt>
                <c:pt idx="1923">
                  <c:v>0.87614160215708525</c:v>
                </c:pt>
                <c:pt idx="1924">
                  <c:v>0.87370618422197166</c:v>
                </c:pt>
                <c:pt idx="1925">
                  <c:v>0.86570409672088433</c:v>
                </c:pt>
                <c:pt idx="1926">
                  <c:v>0.87005305731930138</c:v>
                </c:pt>
                <c:pt idx="1927">
                  <c:v>0.86161607375837246</c:v>
                </c:pt>
                <c:pt idx="1928">
                  <c:v>0.8434374184569895</c:v>
                </c:pt>
                <c:pt idx="1929">
                  <c:v>0.84856919196312164</c:v>
                </c:pt>
                <c:pt idx="1930">
                  <c:v>0.85900669739932245</c:v>
                </c:pt>
                <c:pt idx="1931">
                  <c:v>0.83526137253196575</c:v>
                </c:pt>
                <c:pt idx="1932">
                  <c:v>0.83517439331999732</c:v>
                </c:pt>
                <c:pt idx="1933">
                  <c:v>0.82952074454205527</c:v>
                </c:pt>
                <c:pt idx="1934">
                  <c:v>0.82030094807341125</c:v>
                </c:pt>
                <c:pt idx="1935">
                  <c:v>0.82204053231277796</c:v>
                </c:pt>
                <c:pt idx="1936">
                  <c:v>0.82917282769418188</c:v>
                </c:pt>
                <c:pt idx="1937">
                  <c:v>0.83891449943463592</c:v>
                </c:pt>
                <c:pt idx="1938">
                  <c:v>0.84613377402800805</c:v>
                </c:pt>
                <c:pt idx="1939">
                  <c:v>0.85152648517004514</c:v>
                </c:pt>
                <c:pt idx="1940">
                  <c:v>0.85004783856658339</c:v>
                </c:pt>
                <c:pt idx="1941">
                  <c:v>0.85074367226233005</c:v>
                </c:pt>
                <c:pt idx="1942">
                  <c:v>0.84996085935461496</c:v>
                </c:pt>
                <c:pt idx="1943">
                  <c:v>0.85544054970862038</c:v>
                </c:pt>
                <c:pt idx="1944">
                  <c:v>0.86231190745411934</c:v>
                </c:pt>
                <c:pt idx="1945">
                  <c:v>0.86683482647647303</c:v>
                </c:pt>
                <c:pt idx="1946">
                  <c:v>0.87527181003740184</c:v>
                </c:pt>
                <c:pt idx="1947">
                  <c:v>0.86900930677568144</c:v>
                </c:pt>
                <c:pt idx="1948">
                  <c:v>0.87014003653126981</c:v>
                </c:pt>
                <c:pt idx="1949">
                  <c:v>0.88022962511959713</c:v>
                </c:pt>
                <c:pt idx="1950">
                  <c:v>0.87822910324432524</c:v>
                </c:pt>
                <c:pt idx="1951">
                  <c:v>0.87979472905975542</c:v>
                </c:pt>
                <c:pt idx="1952">
                  <c:v>0.86700878490040945</c:v>
                </c:pt>
                <c:pt idx="1953">
                  <c:v>0.86074628163868894</c:v>
                </c:pt>
                <c:pt idx="1954">
                  <c:v>0.86300774114986578</c:v>
                </c:pt>
                <c:pt idx="1955">
                  <c:v>0.86857441071583963</c:v>
                </c:pt>
                <c:pt idx="1956">
                  <c:v>0.86196399060624573</c:v>
                </c:pt>
                <c:pt idx="1957">
                  <c:v>0.86622597199269447</c:v>
                </c:pt>
                <c:pt idx="1958">
                  <c:v>0.87353222579803491</c:v>
                </c:pt>
                <c:pt idx="1959">
                  <c:v>0.87544576846133848</c:v>
                </c:pt>
                <c:pt idx="1960">
                  <c:v>0.86692180568844113</c:v>
                </c:pt>
                <c:pt idx="1961">
                  <c:v>0.86483430460120103</c:v>
                </c:pt>
                <c:pt idx="1962">
                  <c:v>0.87214055840654148</c:v>
                </c:pt>
                <c:pt idx="1963">
                  <c:v>0.86361659563364424</c:v>
                </c:pt>
                <c:pt idx="1964">
                  <c:v>0.85422284074106336</c:v>
                </c:pt>
                <c:pt idx="1965">
                  <c:v>0.85204836044185495</c:v>
                </c:pt>
                <c:pt idx="1966">
                  <c:v>0.8526572149256334</c:v>
                </c:pt>
                <c:pt idx="1967">
                  <c:v>0.85135252674610817</c:v>
                </c:pt>
                <c:pt idx="1968">
                  <c:v>0.86579107593285265</c:v>
                </c:pt>
                <c:pt idx="1969">
                  <c:v>0.86057232321475219</c:v>
                </c:pt>
                <c:pt idx="1970">
                  <c:v>0.85500565364877845</c:v>
                </c:pt>
                <c:pt idx="1971">
                  <c:v>0.85013481777855138</c:v>
                </c:pt>
                <c:pt idx="1972">
                  <c:v>0.83787074889101543</c:v>
                </c:pt>
                <c:pt idx="1973">
                  <c:v>0.84082804209793893</c:v>
                </c:pt>
                <c:pt idx="1974">
                  <c:v>0.83682699834739516</c:v>
                </c:pt>
                <c:pt idx="1975">
                  <c:v>0.8428285639732106</c:v>
                </c:pt>
                <c:pt idx="1976">
                  <c:v>0.85413586152909482</c:v>
                </c:pt>
                <c:pt idx="1977">
                  <c:v>0.85361398625728468</c:v>
                </c:pt>
                <c:pt idx="1978">
                  <c:v>0.84691658693572258</c:v>
                </c:pt>
                <c:pt idx="1979">
                  <c:v>0.84830825432721613</c:v>
                </c:pt>
                <c:pt idx="1980">
                  <c:v>0.84848221275115276</c:v>
                </c:pt>
                <c:pt idx="1981">
                  <c:v>0.84604679481603928</c:v>
                </c:pt>
                <c:pt idx="1982">
                  <c:v>0.84961294250674124</c:v>
                </c:pt>
                <c:pt idx="1983">
                  <c:v>0.8586587805514484</c:v>
                </c:pt>
                <c:pt idx="1984">
                  <c:v>0.8586587805514484</c:v>
                </c:pt>
                <c:pt idx="1985">
                  <c:v>0.85683221710011337</c:v>
                </c:pt>
                <c:pt idx="1986">
                  <c:v>0.84395929372879908</c:v>
                </c:pt>
                <c:pt idx="1987">
                  <c:v>0.84926502565886774</c:v>
                </c:pt>
                <c:pt idx="1988">
                  <c:v>0.85544054970861971</c:v>
                </c:pt>
                <c:pt idx="1989">
                  <c:v>0.85387492389318964</c:v>
                </c:pt>
                <c:pt idx="1990">
                  <c:v>0.86396451248151707</c:v>
                </c:pt>
                <c:pt idx="1991">
                  <c:v>0.86605201356875716</c:v>
                </c:pt>
                <c:pt idx="1992">
                  <c:v>0.86753066017221891</c:v>
                </c:pt>
                <c:pt idx="1993">
                  <c:v>0.87074889101504749</c:v>
                </c:pt>
                <c:pt idx="1994">
                  <c:v>0.8620509698182135</c:v>
                </c:pt>
                <c:pt idx="1995">
                  <c:v>0.86613899278072537</c:v>
                </c:pt>
                <c:pt idx="1996">
                  <c:v>0.87318430895016086</c:v>
                </c:pt>
                <c:pt idx="1997">
                  <c:v>0.86883534835174392</c:v>
                </c:pt>
                <c:pt idx="1998">
                  <c:v>0.86579107593285209</c:v>
                </c:pt>
                <c:pt idx="1999">
                  <c:v>0.86439940854135855</c:v>
                </c:pt>
                <c:pt idx="2000">
                  <c:v>0.86179003218230843</c:v>
                </c:pt>
                <c:pt idx="2001">
                  <c:v>0.86222492824215002</c:v>
                </c:pt>
                <c:pt idx="2002">
                  <c:v>0.85187440201791764</c:v>
                </c:pt>
                <c:pt idx="2003">
                  <c:v>0.865008263025137</c:v>
                </c:pt>
                <c:pt idx="2004">
                  <c:v>0.86422545011742191</c:v>
                </c:pt>
                <c:pt idx="2005">
                  <c:v>0.85978951030703654</c:v>
                </c:pt>
                <c:pt idx="2006">
                  <c:v>0.85891971818735313</c:v>
                </c:pt>
                <c:pt idx="2007">
                  <c:v>0.85613638340436626</c:v>
                </c:pt>
                <c:pt idx="2008">
                  <c:v>0.86100721927459312</c:v>
                </c:pt>
                <c:pt idx="2009">
                  <c:v>0.85448377837696765</c:v>
                </c:pt>
                <c:pt idx="2010">
                  <c:v>0.85474471601287261</c:v>
                </c:pt>
                <c:pt idx="2011">
                  <c:v>0.85239627728972744</c:v>
                </c:pt>
                <c:pt idx="2012">
                  <c:v>0.84682960772375371</c:v>
                </c:pt>
                <c:pt idx="2013">
                  <c:v>0.84604679481603862</c:v>
                </c:pt>
                <c:pt idx="2014">
                  <c:v>0.84787335826737387</c:v>
                </c:pt>
                <c:pt idx="2015">
                  <c:v>0.84117595894581154</c:v>
                </c:pt>
                <c:pt idx="2016">
                  <c:v>0.84265460554927341</c:v>
                </c:pt>
                <c:pt idx="2017">
                  <c:v>0.84665564929981707</c:v>
                </c:pt>
                <c:pt idx="2018">
                  <c:v>0.85378794468122077</c:v>
                </c:pt>
                <c:pt idx="2019">
                  <c:v>0.85744107158389105</c:v>
                </c:pt>
                <c:pt idx="2020">
                  <c:v>0.85735409237192273</c:v>
                </c:pt>
                <c:pt idx="2021">
                  <c:v>0.85378794468122088</c:v>
                </c:pt>
                <c:pt idx="2022">
                  <c:v>0.85909367661128966</c:v>
                </c:pt>
                <c:pt idx="2023">
                  <c:v>0.85161346438201246</c:v>
                </c:pt>
                <c:pt idx="2024">
                  <c:v>0.84996085935461407</c:v>
                </c:pt>
                <c:pt idx="2025">
                  <c:v>0.85404888231712606</c:v>
                </c:pt>
                <c:pt idx="2026">
                  <c:v>0.85361398625728435</c:v>
                </c:pt>
                <c:pt idx="2027">
                  <c:v>0.84700356614769057</c:v>
                </c:pt>
                <c:pt idx="2028">
                  <c:v>0.84613377402800727</c:v>
                </c:pt>
                <c:pt idx="2029">
                  <c:v>0.84735148299556395</c:v>
                </c:pt>
                <c:pt idx="2030">
                  <c:v>0.8496129425067408</c:v>
                </c:pt>
                <c:pt idx="2031">
                  <c:v>0.85404888231712595</c:v>
                </c:pt>
                <c:pt idx="2032">
                  <c:v>0.85683221710011281</c:v>
                </c:pt>
                <c:pt idx="2033">
                  <c:v>0.85552752892058759</c:v>
                </c:pt>
                <c:pt idx="2034">
                  <c:v>0.85822388449160614</c:v>
                </c:pt>
                <c:pt idx="2035">
                  <c:v>0.85761503000782768</c:v>
                </c:pt>
                <c:pt idx="2036">
                  <c:v>0.85674523788814438</c:v>
                </c:pt>
                <c:pt idx="2037">
                  <c:v>0.85813690527963771</c:v>
                </c:pt>
                <c:pt idx="2038">
                  <c:v>0.85317909019744242</c:v>
                </c:pt>
                <c:pt idx="2039">
                  <c:v>0.86152909454640292</c:v>
                </c:pt>
                <c:pt idx="2040">
                  <c:v>0.86248586587805465</c:v>
                </c:pt>
                <c:pt idx="2041">
                  <c:v>0.86666086805253495</c:v>
                </c:pt>
                <c:pt idx="2042">
                  <c:v>0.86326867878576963</c:v>
                </c:pt>
                <c:pt idx="2043">
                  <c:v>0.86987909889536352</c:v>
                </c:pt>
                <c:pt idx="2044">
                  <c:v>0.87144472471079348</c:v>
                </c:pt>
                <c:pt idx="2045">
                  <c:v>0.86970514047142666</c:v>
                </c:pt>
                <c:pt idx="2046">
                  <c:v>0.87100982865095178</c:v>
                </c:pt>
                <c:pt idx="2047">
                  <c:v>0.87005305731930005</c:v>
                </c:pt>
                <c:pt idx="2048">
                  <c:v>0.87988170827172241</c:v>
                </c:pt>
                <c:pt idx="2049">
                  <c:v>0.88083847960337414</c:v>
                </c:pt>
                <c:pt idx="2050">
                  <c:v>0.88431764808210789</c:v>
                </c:pt>
                <c:pt idx="2051">
                  <c:v>0.88092545881534257</c:v>
                </c:pt>
                <c:pt idx="2052">
                  <c:v>0.88857962946855629</c:v>
                </c:pt>
                <c:pt idx="2053">
                  <c:v>0.89005827607201815</c:v>
                </c:pt>
                <c:pt idx="2054">
                  <c:v>0.89101504740366999</c:v>
                </c:pt>
                <c:pt idx="2055">
                  <c:v>0.89536400800208693</c:v>
                </c:pt>
                <c:pt idx="2056">
                  <c:v>0.89162390188744833</c:v>
                </c:pt>
                <c:pt idx="2057">
                  <c:v>0.89031921370792322</c:v>
                </c:pt>
                <c:pt idx="2058">
                  <c:v>0.88536139862572794</c:v>
                </c:pt>
                <c:pt idx="2059">
                  <c:v>0.89510307036618197</c:v>
                </c:pt>
                <c:pt idx="2060">
                  <c:v>0.89823432199704212</c:v>
                </c:pt>
                <c:pt idx="2061">
                  <c:v>0.89458119509437184</c:v>
                </c:pt>
                <c:pt idx="2062">
                  <c:v>0.89084108897973324</c:v>
                </c:pt>
                <c:pt idx="2063">
                  <c:v>0.89919109332869374</c:v>
                </c:pt>
                <c:pt idx="2064">
                  <c:v>0.89771244672523187</c:v>
                </c:pt>
                <c:pt idx="2065">
                  <c:v>0.89605984169783348</c:v>
                </c:pt>
                <c:pt idx="2066">
                  <c:v>0.89301556927894166</c:v>
                </c:pt>
                <c:pt idx="2067">
                  <c:v>0.90710620161781264</c:v>
                </c:pt>
                <c:pt idx="2068">
                  <c:v>0.90675828476993925</c:v>
                </c:pt>
                <c:pt idx="2069">
                  <c:v>0.90545359659041413</c:v>
                </c:pt>
                <c:pt idx="2070">
                  <c:v>0.90554057580238256</c:v>
                </c:pt>
                <c:pt idx="2071">
                  <c:v>0.90675828476993936</c:v>
                </c:pt>
                <c:pt idx="2072">
                  <c:v>0.90788901452552773</c:v>
                </c:pt>
                <c:pt idx="2073">
                  <c:v>0.91162912064016632</c:v>
                </c:pt>
                <c:pt idx="2074">
                  <c:v>0.91476037227102658</c:v>
                </c:pt>
                <c:pt idx="2075">
                  <c:v>0.91458641384708983</c:v>
                </c:pt>
                <c:pt idx="2076">
                  <c:v>0.91597808123858315</c:v>
                </c:pt>
                <c:pt idx="2077">
                  <c:v>0.91545620596677313</c:v>
                </c:pt>
                <c:pt idx="2078">
                  <c:v>0.91162912064016621</c:v>
                </c:pt>
                <c:pt idx="2079">
                  <c:v>0.91206401670000792</c:v>
                </c:pt>
                <c:pt idx="2080">
                  <c:v>0.90649734713403418</c:v>
                </c:pt>
                <c:pt idx="2081">
                  <c:v>0.90980255718883107</c:v>
                </c:pt>
                <c:pt idx="2082">
                  <c:v>0.91206401670000792</c:v>
                </c:pt>
                <c:pt idx="2083">
                  <c:v>0.91171609985213453</c:v>
                </c:pt>
                <c:pt idx="2084">
                  <c:v>0.90614943028616102</c:v>
                </c:pt>
                <c:pt idx="2085">
                  <c:v>0.89588588327389695</c:v>
                </c:pt>
                <c:pt idx="2086">
                  <c:v>0.9064973471340344</c:v>
                </c:pt>
                <c:pt idx="2087">
                  <c:v>0.90945464034095791</c:v>
                </c:pt>
                <c:pt idx="2088">
                  <c:v>0.90762807688962277</c:v>
                </c:pt>
                <c:pt idx="2089">
                  <c:v>0.9073671392537177</c:v>
                </c:pt>
                <c:pt idx="2090">
                  <c:v>0.90614943028616102</c:v>
                </c:pt>
                <c:pt idx="2091">
                  <c:v>0.90719318082978095</c:v>
                </c:pt>
                <c:pt idx="2092">
                  <c:v>0.9091067234930843</c:v>
                </c:pt>
                <c:pt idx="2093">
                  <c:v>0.89814734278507358</c:v>
                </c:pt>
                <c:pt idx="2094">
                  <c:v>0.8898843176480814</c:v>
                </c:pt>
                <c:pt idx="2095">
                  <c:v>0.89197181873532139</c:v>
                </c:pt>
                <c:pt idx="2096">
                  <c:v>0.89536400800208671</c:v>
                </c:pt>
                <c:pt idx="2097">
                  <c:v>0.88971035922414476</c:v>
                </c:pt>
                <c:pt idx="2098">
                  <c:v>0.89345046533878336</c:v>
                </c:pt>
                <c:pt idx="2099">
                  <c:v>0.88753587892493635</c:v>
                </c:pt>
                <c:pt idx="2100">
                  <c:v>0.87831608245629234</c:v>
                </c:pt>
                <c:pt idx="2101">
                  <c:v>0.88405671044620271</c:v>
                </c:pt>
                <c:pt idx="2102">
                  <c:v>0.88240410541880432</c:v>
                </c:pt>
                <c:pt idx="2103">
                  <c:v>0.88814473340871469</c:v>
                </c:pt>
                <c:pt idx="2104">
                  <c:v>0.88979733843611308</c:v>
                </c:pt>
                <c:pt idx="2105">
                  <c:v>0.8894494215882397</c:v>
                </c:pt>
                <c:pt idx="2106">
                  <c:v>0.89266765243106816</c:v>
                </c:pt>
                <c:pt idx="2107">
                  <c:v>0.89179786031138475</c:v>
                </c:pt>
                <c:pt idx="2108">
                  <c:v>0.88866660868052461</c:v>
                </c:pt>
                <c:pt idx="2109">
                  <c:v>0.88544837783769603</c:v>
                </c:pt>
                <c:pt idx="2110">
                  <c:v>0.88649212838131619</c:v>
                </c:pt>
                <c:pt idx="2111">
                  <c:v>0.890319213707923</c:v>
                </c:pt>
                <c:pt idx="2112">
                  <c:v>0.88988431764808129</c:v>
                </c:pt>
                <c:pt idx="2113">
                  <c:v>0.88962338001217633</c:v>
                </c:pt>
                <c:pt idx="2114">
                  <c:v>0.89162390188744811</c:v>
                </c:pt>
                <c:pt idx="2115">
                  <c:v>0.89162390188744811</c:v>
                </c:pt>
                <c:pt idx="2116">
                  <c:v>0.88927546316430284</c:v>
                </c:pt>
                <c:pt idx="2117">
                  <c:v>0.89049317213185963</c:v>
                </c:pt>
                <c:pt idx="2118">
                  <c:v>0.88831869183265111</c:v>
                </c:pt>
                <c:pt idx="2119">
                  <c:v>0.88544837783769592</c:v>
                </c:pt>
                <c:pt idx="2120">
                  <c:v>0.8824041054188041</c:v>
                </c:pt>
                <c:pt idx="2121">
                  <c:v>0.88901452552839777</c:v>
                </c:pt>
                <c:pt idx="2122">
                  <c:v>0.88979733843611297</c:v>
                </c:pt>
                <c:pt idx="2123">
                  <c:v>0.89649473775767519</c:v>
                </c:pt>
                <c:pt idx="2124">
                  <c:v>0.89832130120901044</c:v>
                </c:pt>
                <c:pt idx="2125">
                  <c:v>0.89823432199704212</c:v>
                </c:pt>
                <c:pt idx="2126">
                  <c:v>0.89605984169783359</c:v>
                </c:pt>
                <c:pt idx="2127">
                  <c:v>0.89379838218665686</c:v>
                </c:pt>
                <c:pt idx="2128">
                  <c:v>0.88579629468556953</c:v>
                </c:pt>
                <c:pt idx="2129">
                  <c:v>0.88162129251108923</c:v>
                </c:pt>
                <c:pt idx="2130">
                  <c:v>0.88518744020179119</c:v>
                </c:pt>
                <c:pt idx="2131">
                  <c:v>0.882317126206836</c:v>
                </c:pt>
                <c:pt idx="2132">
                  <c:v>0.88997129686004983</c:v>
                </c:pt>
                <c:pt idx="2133">
                  <c:v>0.89058015134382817</c:v>
                </c:pt>
                <c:pt idx="2134">
                  <c:v>0.88936244237627138</c:v>
                </c:pt>
                <c:pt idx="2135">
                  <c:v>0.88927546316430295</c:v>
                </c:pt>
                <c:pt idx="2136">
                  <c:v>0.8894494215882397</c:v>
                </c:pt>
                <c:pt idx="2137">
                  <c:v>0.88753587892493624</c:v>
                </c:pt>
                <c:pt idx="2138">
                  <c:v>0.88875358789249292</c:v>
                </c:pt>
                <c:pt idx="2139">
                  <c:v>0.89440723667043487</c:v>
                </c:pt>
                <c:pt idx="2140">
                  <c:v>0.8978864051491684</c:v>
                </c:pt>
                <c:pt idx="2141">
                  <c:v>0.90153953205183868</c:v>
                </c:pt>
                <c:pt idx="2142">
                  <c:v>0.90354005392711034</c:v>
                </c:pt>
                <c:pt idx="2143">
                  <c:v>0.90397494998695216</c:v>
                </c:pt>
                <c:pt idx="2144">
                  <c:v>0.89840828042097842</c:v>
                </c:pt>
                <c:pt idx="2145">
                  <c:v>0.89675567539357981</c:v>
                </c:pt>
                <c:pt idx="2146">
                  <c:v>0.88553535704966413</c:v>
                </c:pt>
                <c:pt idx="2147">
                  <c:v>0.88718796207706252</c:v>
                </c:pt>
                <c:pt idx="2148">
                  <c:v>0.88309993911455054</c:v>
                </c:pt>
                <c:pt idx="2149">
                  <c:v>0.88388275202226563</c:v>
                </c:pt>
                <c:pt idx="2150">
                  <c:v>0.88588327389753729</c:v>
                </c:pt>
                <c:pt idx="2151">
                  <c:v>0.88649212838131564</c:v>
                </c:pt>
                <c:pt idx="2152">
                  <c:v>0.88918848395233407</c:v>
                </c:pt>
                <c:pt idx="2153">
                  <c:v>0.8905801513438274</c:v>
                </c:pt>
                <c:pt idx="2154">
                  <c:v>0.89092806819170089</c:v>
                </c:pt>
                <c:pt idx="2155">
                  <c:v>0.8925806732190994</c:v>
                </c:pt>
                <c:pt idx="2156">
                  <c:v>0.8925806732190994</c:v>
                </c:pt>
                <c:pt idx="2157">
                  <c:v>0.89188483952335273</c:v>
                </c:pt>
                <c:pt idx="2158">
                  <c:v>0.88997129686004917</c:v>
                </c:pt>
                <c:pt idx="2159">
                  <c:v>0.88857962946855573</c:v>
                </c:pt>
                <c:pt idx="2160">
                  <c:v>0.89144994346351092</c:v>
                </c:pt>
                <c:pt idx="2161">
                  <c:v>0.89275463164303603</c:v>
                </c:pt>
                <c:pt idx="2162">
                  <c:v>0.88927546316430239</c:v>
                </c:pt>
                <c:pt idx="2163">
                  <c:v>0.8900582760720176</c:v>
                </c:pt>
                <c:pt idx="2164">
                  <c:v>0.88892754631642923</c:v>
                </c:pt>
                <c:pt idx="2165">
                  <c:v>0.88840567104461921</c:v>
                </c:pt>
                <c:pt idx="2166">
                  <c:v>0.88440462729407565</c:v>
                </c:pt>
                <c:pt idx="2167">
                  <c:v>0.88631816995737911</c:v>
                </c:pt>
                <c:pt idx="2168">
                  <c:v>0.8842306688701389</c:v>
                </c:pt>
                <c:pt idx="2169">
                  <c:v>0.88597025310950572</c:v>
                </c:pt>
                <c:pt idx="2170">
                  <c:v>0.88831869183265089</c:v>
                </c:pt>
                <c:pt idx="2171">
                  <c:v>0.88944942158823947</c:v>
                </c:pt>
                <c:pt idx="2172">
                  <c:v>0.88631816995737922</c:v>
                </c:pt>
                <c:pt idx="2173">
                  <c:v>0.88353483517439224</c:v>
                </c:pt>
                <c:pt idx="2174">
                  <c:v>0.88283900147864558</c:v>
                </c:pt>
                <c:pt idx="2175">
                  <c:v>0.88283900147864558</c:v>
                </c:pt>
                <c:pt idx="2176">
                  <c:v>0.88136035487518383</c:v>
                </c:pt>
                <c:pt idx="2177">
                  <c:v>0.88170827172305721</c:v>
                </c:pt>
                <c:pt idx="2178">
                  <c:v>0.88492650256588568</c:v>
                </c:pt>
                <c:pt idx="2179">
                  <c:v>0.88692702444115745</c:v>
                </c:pt>
                <c:pt idx="2180">
                  <c:v>0.88666608680525238</c:v>
                </c:pt>
                <c:pt idx="2181">
                  <c:v>0.88701400365312588</c:v>
                </c:pt>
                <c:pt idx="2182">
                  <c:v>0.8858832738975374</c:v>
                </c:pt>
                <c:pt idx="2183">
                  <c:v>0.88536139862572749</c:v>
                </c:pt>
                <c:pt idx="2184">
                  <c:v>0.88518744020179074</c:v>
                </c:pt>
                <c:pt idx="2185">
                  <c:v>0.89049317213185941</c:v>
                </c:pt>
                <c:pt idx="2186">
                  <c:v>0.89162390188744789</c:v>
                </c:pt>
                <c:pt idx="2187">
                  <c:v>0.8937114029746881</c:v>
                </c:pt>
                <c:pt idx="2188">
                  <c:v>0.89075410976776448</c:v>
                </c:pt>
                <c:pt idx="2189">
                  <c:v>0.89136296425154293</c:v>
                </c:pt>
                <c:pt idx="2190">
                  <c:v>0.89179786031138464</c:v>
                </c:pt>
                <c:pt idx="2191">
                  <c:v>0.89023223449595446</c:v>
                </c:pt>
                <c:pt idx="2192">
                  <c:v>0.88779681656084086</c:v>
                </c:pt>
                <c:pt idx="2193">
                  <c:v>0.8845785857180124</c:v>
                </c:pt>
                <c:pt idx="2194">
                  <c:v>0.88753587892493602</c:v>
                </c:pt>
                <c:pt idx="2195">
                  <c:v>0.88570931547360077</c:v>
                </c:pt>
                <c:pt idx="2196">
                  <c:v>0.88849265025658763</c:v>
                </c:pt>
                <c:pt idx="2197">
                  <c:v>0.88657910759328418</c:v>
                </c:pt>
                <c:pt idx="2198">
                  <c:v>0.8866660868052525</c:v>
                </c:pt>
                <c:pt idx="2199">
                  <c:v>0.88779681656084086</c:v>
                </c:pt>
                <c:pt idx="2200">
                  <c:v>0.88657910759328429</c:v>
                </c:pt>
                <c:pt idx="2201">
                  <c:v>0.88692702444115756</c:v>
                </c:pt>
                <c:pt idx="2202">
                  <c:v>0.88605723232147426</c:v>
                </c:pt>
                <c:pt idx="2203">
                  <c:v>0.88483952335391747</c:v>
                </c:pt>
                <c:pt idx="2204">
                  <c:v>0.88214316778289892</c:v>
                </c:pt>
                <c:pt idx="2205">
                  <c:v>0.88136035487518383</c:v>
                </c:pt>
                <c:pt idx="2206">
                  <c:v>0.88309993911455065</c:v>
                </c:pt>
                <c:pt idx="2207">
                  <c:v>0.88518744020179085</c:v>
                </c:pt>
                <c:pt idx="2208">
                  <c:v>0.88884056710446124</c:v>
                </c:pt>
                <c:pt idx="2209">
                  <c:v>0.88770983734887288</c:v>
                </c:pt>
                <c:pt idx="2210">
                  <c:v>0.88597025310950606</c:v>
                </c:pt>
                <c:pt idx="2211">
                  <c:v>0.88344785596242414</c:v>
                </c:pt>
                <c:pt idx="2212">
                  <c:v>0.88405671044620249</c:v>
                </c:pt>
                <c:pt idx="2213">
                  <c:v>0.88144733408715226</c:v>
                </c:pt>
                <c:pt idx="2214">
                  <c:v>0.88109941723927887</c:v>
                </c:pt>
                <c:pt idx="2215">
                  <c:v>0.88318691832651908</c:v>
                </c:pt>
                <c:pt idx="2216">
                  <c:v>0.88440462729407576</c:v>
                </c:pt>
                <c:pt idx="2217">
                  <c:v>0.88431764808210744</c:v>
                </c:pt>
                <c:pt idx="2218">
                  <c:v>0.88005566669565882</c:v>
                </c:pt>
                <c:pt idx="2219">
                  <c:v>0.88144733408715215</c:v>
                </c:pt>
                <c:pt idx="2220">
                  <c:v>0.88196920935896228</c:v>
                </c:pt>
                <c:pt idx="2221">
                  <c:v>0.8824910846307723</c:v>
                </c:pt>
                <c:pt idx="2222">
                  <c:v>0.88266504305470905</c:v>
                </c:pt>
                <c:pt idx="2223">
                  <c:v>0.88562233626163245</c:v>
                </c:pt>
                <c:pt idx="2224">
                  <c:v>0.8857962946855692</c:v>
                </c:pt>
                <c:pt idx="2225">
                  <c:v>0.88597025310950595</c:v>
                </c:pt>
                <c:pt idx="2226">
                  <c:v>0.88823171262068279</c:v>
                </c:pt>
                <c:pt idx="2227">
                  <c:v>0.89405931982256148</c:v>
                </c:pt>
                <c:pt idx="2228">
                  <c:v>0.89414629903452969</c:v>
                </c:pt>
                <c:pt idx="2229">
                  <c:v>0.8924936940071313</c:v>
                </c:pt>
                <c:pt idx="2230">
                  <c:v>0.8921457771592578</c:v>
                </c:pt>
                <c:pt idx="2231">
                  <c:v>0.89240671479516287</c:v>
                </c:pt>
                <c:pt idx="2232">
                  <c:v>0.88805775419674582</c:v>
                </c:pt>
                <c:pt idx="2233">
                  <c:v>0.88805775419674582</c:v>
                </c:pt>
                <c:pt idx="2234">
                  <c:v>0.88753587892493591</c:v>
                </c:pt>
                <c:pt idx="2235">
                  <c:v>0.88884056710446102</c:v>
                </c:pt>
                <c:pt idx="2236">
                  <c:v>0.88944942158823936</c:v>
                </c:pt>
                <c:pt idx="2237">
                  <c:v>0.89084108897973269</c:v>
                </c:pt>
                <c:pt idx="2238">
                  <c:v>0.89110202661563764</c:v>
                </c:pt>
                <c:pt idx="2239">
                  <c:v>0.89031921370792255</c:v>
                </c:pt>
                <c:pt idx="2240">
                  <c:v>0.89214577715925769</c:v>
                </c:pt>
                <c:pt idx="2241">
                  <c:v>0.89519004957814963</c:v>
                </c:pt>
                <c:pt idx="2242">
                  <c:v>0.90249630338349029</c:v>
                </c:pt>
                <c:pt idx="2243">
                  <c:v>0.90327911629120528</c:v>
                </c:pt>
                <c:pt idx="2244">
                  <c:v>0.9041489084108888</c:v>
                </c:pt>
                <c:pt idx="2245">
                  <c:v>0.9050187005305721</c:v>
                </c:pt>
                <c:pt idx="2246">
                  <c:v>0.90510567974254041</c:v>
                </c:pt>
                <c:pt idx="2247">
                  <c:v>0.90354005392711023</c:v>
                </c:pt>
                <c:pt idx="2248">
                  <c:v>0.90214838653561691</c:v>
                </c:pt>
                <c:pt idx="2249">
                  <c:v>0.90536661737844548</c:v>
                </c:pt>
                <c:pt idx="2250">
                  <c:v>0.90762807688962222</c:v>
                </c:pt>
                <c:pt idx="2251">
                  <c:v>0.91406453857527947</c:v>
                </c:pt>
                <c:pt idx="2252">
                  <c:v>0.91145516221622935</c:v>
                </c:pt>
                <c:pt idx="2253">
                  <c:v>0.91563016439070954</c:v>
                </c:pt>
                <c:pt idx="2254">
                  <c:v>0.91406453857527947</c:v>
                </c:pt>
                <c:pt idx="2255">
                  <c:v>0.92224058450030322</c:v>
                </c:pt>
                <c:pt idx="2256">
                  <c:v>0.92371923110376497</c:v>
                </c:pt>
                <c:pt idx="2257">
                  <c:v>0.92945985909367523</c:v>
                </c:pt>
                <c:pt idx="2258">
                  <c:v>0.93163433939288376</c:v>
                </c:pt>
                <c:pt idx="2259">
                  <c:v>0.93363486126815554</c:v>
                </c:pt>
                <c:pt idx="2260">
                  <c:v>0.93233017308863031</c:v>
                </c:pt>
                <c:pt idx="2261">
                  <c:v>0.93180829781682029</c:v>
                </c:pt>
                <c:pt idx="2262">
                  <c:v>0.94259372010089437</c:v>
                </c:pt>
                <c:pt idx="2263">
                  <c:v>0.94537705488388113</c:v>
                </c:pt>
                <c:pt idx="2264">
                  <c:v>0.94842132730277307</c:v>
                </c:pt>
                <c:pt idx="2265">
                  <c:v>0.94668174306340624</c:v>
                </c:pt>
                <c:pt idx="2266">
                  <c:v>0.94711663912324806</c:v>
                </c:pt>
                <c:pt idx="2267">
                  <c:v>0.94842132730277329</c:v>
                </c:pt>
                <c:pt idx="2268">
                  <c:v>0.94589893015569138</c:v>
                </c:pt>
                <c:pt idx="2269">
                  <c:v>0.95059580760198181</c:v>
                </c:pt>
                <c:pt idx="2270">
                  <c:v>0.95242237105331695</c:v>
                </c:pt>
                <c:pt idx="2271">
                  <c:v>0.95372705923284207</c:v>
                </c:pt>
                <c:pt idx="2272">
                  <c:v>0.94711663912324817</c:v>
                </c:pt>
                <c:pt idx="2273">
                  <c:v>0.94302861616073619</c:v>
                </c:pt>
                <c:pt idx="2274">
                  <c:v>0.9546838305644938</c:v>
                </c:pt>
                <c:pt idx="2275">
                  <c:v>0.94615986779159644</c:v>
                </c:pt>
                <c:pt idx="2276">
                  <c:v>0.93963642689397098</c:v>
                </c:pt>
                <c:pt idx="2277">
                  <c:v>0.94007132295381257</c:v>
                </c:pt>
                <c:pt idx="2278">
                  <c:v>0.93798382186657248</c:v>
                </c:pt>
                <c:pt idx="2279">
                  <c:v>0.93641819605114229</c:v>
                </c:pt>
                <c:pt idx="2280">
                  <c:v>0.92945985909367523</c:v>
                </c:pt>
                <c:pt idx="2281">
                  <c:v>0.93111246412107374</c:v>
                </c:pt>
                <c:pt idx="2282">
                  <c:v>0.92128381316865138</c:v>
                </c:pt>
                <c:pt idx="2283">
                  <c:v>0.92484996085935323</c:v>
                </c:pt>
                <c:pt idx="2284">
                  <c:v>0.92963381751761176</c:v>
                </c:pt>
                <c:pt idx="2285">
                  <c:v>0.93024267200139032</c:v>
                </c:pt>
                <c:pt idx="2286">
                  <c:v>0.93067756806123203</c:v>
                </c:pt>
                <c:pt idx="2287">
                  <c:v>0.93189527702878883</c:v>
                </c:pt>
                <c:pt idx="2288">
                  <c:v>0.94172392798121118</c:v>
                </c:pt>
                <c:pt idx="2289">
                  <c:v>0.94076715664955946</c:v>
                </c:pt>
                <c:pt idx="2290">
                  <c:v>0.93780986344263584</c:v>
                </c:pt>
                <c:pt idx="2291">
                  <c:v>0.94076715664955946</c:v>
                </c:pt>
                <c:pt idx="2292">
                  <c:v>0.94711663912324828</c:v>
                </c:pt>
                <c:pt idx="2293">
                  <c:v>0.94989997390623504</c:v>
                </c:pt>
                <c:pt idx="2294">
                  <c:v>0.97695050882838863</c:v>
                </c:pt>
                <c:pt idx="2295">
                  <c:v>0.99199791249891145</c:v>
                </c:pt>
                <c:pt idx="2296">
                  <c:v>0.98808384796033621</c:v>
                </c:pt>
                <c:pt idx="2297">
                  <c:v>0.99712968600504359</c:v>
                </c:pt>
                <c:pt idx="2298">
                  <c:v>1.002087501087239</c:v>
                </c:pt>
                <c:pt idx="2299">
                  <c:v>0.99678176915717032</c:v>
                </c:pt>
                <c:pt idx="2300">
                  <c:v>0.99904322866834727</c:v>
                </c:pt>
                <c:pt idx="2301">
                  <c:v>1.0070453161694346</c:v>
                </c:pt>
                <c:pt idx="2302">
                  <c:v>1.0045229190223526</c:v>
                </c:pt>
                <c:pt idx="2303">
                  <c:v>1.0069583369574659</c:v>
                </c:pt>
                <c:pt idx="2304">
                  <c:v>1.0114812559798196</c:v>
                </c:pt>
                <c:pt idx="2305">
                  <c:v>1.0146125076106798</c:v>
                </c:pt>
                <c:pt idx="2306">
                  <c:v>1.0164390710620148</c:v>
                </c:pt>
                <c:pt idx="2307">
                  <c:v>1.0260937635905003</c:v>
                </c:pt>
                <c:pt idx="2308">
                  <c:v>1.0281812646777404</c:v>
                </c:pt>
                <c:pt idx="2309">
                  <c:v>1.0245281377750701</c:v>
                </c:pt>
                <c:pt idx="2310">
                  <c:v>1.0287031399495503</c:v>
                </c:pt>
                <c:pt idx="2311">
                  <c:v>1.0260937635905001</c:v>
                </c:pt>
                <c:pt idx="2312">
                  <c:v>1.02400626250326</c:v>
                </c:pt>
                <c:pt idx="2313">
                  <c:v>1.0238323040793234</c:v>
                </c:pt>
                <c:pt idx="2314">
                  <c:v>1.0318343915804107</c:v>
                </c:pt>
                <c:pt idx="2315">
                  <c:v>1.029833869705139</c:v>
                </c:pt>
                <c:pt idx="2316">
                  <c:v>1.0368791858745745</c:v>
                </c:pt>
                <c:pt idx="2317">
                  <c:v>1.0419239801687383</c:v>
                </c:pt>
                <c:pt idx="2318">
                  <c:v>1.0418370009567699</c:v>
                </c:pt>
                <c:pt idx="2319">
                  <c:v>1.0564495085674508</c:v>
                </c:pt>
                <c:pt idx="2320">
                  <c:v>1.0497521092458886</c:v>
                </c:pt>
                <c:pt idx="2321">
                  <c:v>1.0410541880490547</c:v>
                </c:pt>
                <c:pt idx="2322">
                  <c:v>1.0247890754109752</c:v>
                </c:pt>
                <c:pt idx="2323">
                  <c:v>1.0320083500043473</c:v>
                </c:pt>
                <c:pt idx="2324">
                  <c:v>1.0328781421240305</c:v>
                </c:pt>
                <c:pt idx="2325">
                  <c:v>1.0247890754109747</c:v>
                </c:pt>
                <c:pt idx="2326">
                  <c:v>1.0125250065234388</c:v>
                </c:pt>
                <c:pt idx="2327">
                  <c:v>1.0320083500043469</c:v>
                </c:pt>
                <c:pt idx="2328">
                  <c:v>1.0336609550317453</c:v>
                </c:pt>
                <c:pt idx="2329">
                  <c:v>1.0394015830216556</c:v>
                </c:pt>
                <c:pt idx="2330">
                  <c:v>1.0441854396799142</c:v>
                </c:pt>
                <c:pt idx="2331">
                  <c:v>1.0497521092458879</c:v>
                </c:pt>
                <c:pt idx="2332">
                  <c:v>1.0481864834304579</c:v>
                </c:pt>
                <c:pt idx="2333">
                  <c:v>1.0446203357397559</c:v>
                </c:pt>
                <c:pt idx="2334">
                  <c:v>1.0464468991910909</c:v>
                </c:pt>
                <c:pt idx="2335">
                  <c:v>1.0495781508219513</c:v>
                </c:pt>
                <c:pt idx="2336">
                  <c:v>1.039227624597719</c:v>
                </c:pt>
                <c:pt idx="2337">
                  <c:v>1.0418370009567692</c:v>
                </c:pt>
                <c:pt idx="2338">
                  <c:v>1.041489084108896</c:v>
                </c:pt>
                <c:pt idx="2339">
                  <c:v>1.04809950421849</c:v>
                </c:pt>
                <c:pt idx="2340">
                  <c:v>1.0406192919892128</c:v>
                </c:pt>
                <c:pt idx="2341">
                  <c:v>1.0297468904931704</c:v>
                </c:pt>
                <c:pt idx="2342">
                  <c:v>1.037314081934416</c:v>
                </c:pt>
                <c:pt idx="2343">
                  <c:v>1.0407932504131494</c:v>
                </c:pt>
                <c:pt idx="2344">
                  <c:v>1.030703661824822</c:v>
                </c:pt>
                <c:pt idx="2345">
                  <c:v>1.0293989736452969</c:v>
                </c:pt>
                <c:pt idx="2346">
                  <c:v>1.0257458467426268</c:v>
                </c:pt>
                <c:pt idx="2347">
                  <c:v>1.0205270940245263</c:v>
                </c:pt>
                <c:pt idx="2348">
                  <c:v>1.0104375054361989</c:v>
                </c:pt>
                <c:pt idx="2349">
                  <c:v>1.0220927198399563</c:v>
                </c:pt>
                <c:pt idx="2350">
                  <c:v>1.022527615899798</c:v>
                </c:pt>
                <c:pt idx="2351">
                  <c:v>1.0334869966078086</c:v>
                </c:pt>
                <c:pt idx="2352">
                  <c:v>1.0260937635904999</c:v>
                </c:pt>
                <c:pt idx="2353">
                  <c:v>1.0306166826128536</c:v>
                </c:pt>
                <c:pt idx="2354">
                  <c:v>1.024354179351133</c:v>
                </c:pt>
                <c:pt idx="2355">
                  <c:v>1.0303557449769485</c:v>
                </c:pt>
                <c:pt idx="2356">
                  <c:v>1.0252239714708165</c:v>
                </c:pt>
                <c:pt idx="2357">
                  <c:v>1.0223536574758614</c:v>
                </c:pt>
                <c:pt idx="2358">
                  <c:v>1.028877098373487</c:v>
                </c:pt>
                <c:pt idx="2359">
                  <c:v>1.0219187614160197</c:v>
                </c:pt>
                <c:pt idx="2360">
                  <c:v>1.0226145951117664</c:v>
                </c:pt>
                <c:pt idx="2361">
                  <c:v>1.0226145951117664</c:v>
                </c:pt>
                <c:pt idx="2362">
                  <c:v>1.0200921979646846</c:v>
                </c:pt>
                <c:pt idx="2363">
                  <c:v>1.0222666782638932</c:v>
                </c:pt>
                <c:pt idx="2364">
                  <c:v>1.0360963729668591</c:v>
                </c:pt>
                <c:pt idx="2365">
                  <c:v>1.0319213707923787</c:v>
                </c:pt>
                <c:pt idx="2366">
                  <c:v>1.0387927285378775</c:v>
                </c:pt>
                <c:pt idx="2367">
                  <c:v>1.0477515873706165</c:v>
                </c:pt>
                <c:pt idx="2368">
                  <c:v>1.0360093937548907</c:v>
                </c:pt>
                <c:pt idx="2369">
                  <c:v>1.0328781421240305</c:v>
                </c:pt>
                <c:pt idx="2370">
                  <c:v>1.0305297034008853</c:v>
                </c:pt>
                <c:pt idx="2371">
                  <c:v>1.0372271027224476</c:v>
                </c:pt>
                <c:pt idx="2372">
                  <c:v>1.033226058971904</c:v>
                </c:pt>
                <c:pt idx="2373">
                  <c:v>1.0346177263633973</c:v>
                </c:pt>
                <c:pt idx="2374">
                  <c:v>1.0353135600591441</c:v>
                </c:pt>
                <c:pt idx="2375">
                  <c:v>1.0334000173958406</c:v>
                </c:pt>
                <c:pt idx="2376">
                  <c:v>1.0347916847873342</c:v>
                </c:pt>
                <c:pt idx="2377">
                  <c:v>1.0338349134556826</c:v>
                </c:pt>
                <c:pt idx="2378">
                  <c:v>1.0386187701139411</c:v>
                </c:pt>
                <c:pt idx="2379">
                  <c:v>1.0405323127772446</c:v>
                </c:pt>
                <c:pt idx="2380">
                  <c:v>1.0448812733756616</c:v>
                </c:pt>
                <c:pt idx="2381">
                  <c:v>1.0414021048969282</c:v>
                </c:pt>
                <c:pt idx="2382">
                  <c:v>1.0409672088370865</c:v>
                </c:pt>
                <c:pt idx="2383">
                  <c:v>1.0448812733756616</c:v>
                </c:pt>
                <c:pt idx="2384">
                  <c:v>1.0509698182134455</c:v>
                </c:pt>
                <c:pt idx="2385">
                  <c:v>1.0537531529964324</c:v>
                </c:pt>
                <c:pt idx="2386">
                  <c:v>1.0535791945724955</c:v>
                </c:pt>
                <c:pt idx="2387">
                  <c:v>1.0563625293554824</c:v>
                </c:pt>
                <c:pt idx="2388">
                  <c:v>1.054970861963989</c:v>
                </c:pt>
                <c:pt idx="2389">
                  <c:v>1.0559276332956407</c:v>
                </c:pt>
                <c:pt idx="2390">
                  <c:v>1.0554057580238307</c:v>
                </c:pt>
                <c:pt idx="2391">
                  <c:v>1.0556666956597358</c:v>
                </c:pt>
                <c:pt idx="2392">
                  <c:v>1.044707314951725</c:v>
                </c:pt>
                <c:pt idx="2393">
                  <c:v>1.0505349221536038</c:v>
                </c:pt>
                <c:pt idx="2394">
                  <c:v>1.0440984604679469</c:v>
                </c:pt>
                <c:pt idx="2395">
                  <c:v>1.0414021048969282</c:v>
                </c:pt>
                <c:pt idx="2396">
                  <c:v>1.0416630425328333</c:v>
                </c:pt>
                <c:pt idx="2397">
                  <c:v>1.0393146038096881</c:v>
                </c:pt>
                <c:pt idx="2398">
                  <c:v>1.0367052274506381</c:v>
                </c:pt>
                <c:pt idx="2399">
                  <c:v>1.036183352178828</c:v>
                </c:pt>
                <c:pt idx="2400">
                  <c:v>1.0443593981038519</c:v>
                </c:pt>
                <c:pt idx="2401">
                  <c:v>1.0448812733756621</c:v>
                </c:pt>
                <c:pt idx="2402">
                  <c:v>1.0416630425328335</c:v>
                </c:pt>
                <c:pt idx="2403">
                  <c:v>1.0413151256849602</c:v>
                </c:pt>
                <c:pt idx="2404">
                  <c:v>1.0347916847873349</c:v>
                </c:pt>
                <c:pt idx="2405">
                  <c:v>1.0397494998695305</c:v>
                </c:pt>
                <c:pt idx="2406">
                  <c:v>1.0461859615551874</c:v>
                </c:pt>
                <c:pt idx="2407">
                  <c:v>1.0448812733756623</c:v>
                </c:pt>
                <c:pt idx="2408">
                  <c:v>1.0487953379142376</c:v>
                </c:pt>
                <c:pt idx="2409">
                  <c:v>1.0456640862833775</c:v>
                </c:pt>
                <c:pt idx="2410">
                  <c:v>1.0448812733756625</c:v>
                </c:pt>
                <c:pt idx="2411">
                  <c:v>1.0385317909019738</c:v>
                </c:pt>
                <c:pt idx="2412">
                  <c:v>1.0362703313907968</c:v>
                </c:pt>
                <c:pt idx="2413">
                  <c:v>1.0352265808471768</c:v>
                </c:pt>
                <c:pt idx="2414">
                  <c:v>1.0341828303035567</c:v>
                </c:pt>
                <c:pt idx="2415">
                  <c:v>1.0366182482386703</c:v>
                </c:pt>
                <c:pt idx="2416">
                  <c:v>1.0408802296251189</c:v>
                </c:pt>
                <c:pt idx="2417">
                  <c:v>1.042967730712359</c:v>
                </c:pt>
                <c:pt idx="2418">
                  <c:v>1.040097416717404</c:v>
                </c:pt>
                <c:pt idx="2419">
                  <c:v>1.0349656432112719</c:v>
                </c:pt>
                <c:pt idx="2420">
                  <c:v>1.0354005392711139</c:v>
                </c:pt>
                <c:pt idx="2421">
                  <c:v>1.0338349134556837</c:v>
                </c:pt>
                <c:pt idx="2422">
                  <c:v>1.035226580847177</c:v>
                </c:pt>
                <c:pt idx="2423">
                  <c:v>1.0383578324780374</c:v>
                </c:pt>
                <c:pt idx="2424">
                  <c:v>1.0450552317995996</c:v>
                </c:pt>
                <c:pt idx="2425">
                  <c:v>1.0448812733756627</c:v>
                </c:pt>
                <c:pt idx="2426">
                  <c:v>1.0425328346525176</c:v>
                </c:pt>
                <c:pt idx="2427">
                  <c:v>1.0390536661737839</c:v>
                </c:pt>
                <c:pt idx="2428">
                  <c:v>1.0414890841088973</c:v>
                </c:pt>
                <c:pt idx="2429">
                  <c:v>1.0416630425328341</c:v>
                </c:pt>
                <c:pt idx="2430">
                  <c:v>1.044446377315821</c:v>
                </c:pt>
                <c:pt idx="2431">
                  <c:v>1.042619813864486</c:v>
                </c:pt>
                <c:pt idx="2432">
                  <c:v>1.0363573106027655</c:v>
                </c:pt>
                <c:pt idx="2433">
                  <c:v>1.0366182482386705</c:v>
                </c:pt>
                <c:pt idx="2434">
                  <c:v>1.0372271027224489</c:v>
                </c:pt>
                <c:pt idx="2435">
                  <c:v>1.043663564408106</c:v>
                </c:pt>
                <c:pt idx="2436">
                  <c:v>1.0497521092458899</c:v>
                </c:pt>
                <c:pt idx="2437">
                  <c:v>1.0554927372358003</c:v>
                </c:pt>
                <c:pt idx="2438">
                  <c:v>1.0527963816647818</c:v>
                </c:pt>
                <c:pt idx="2439">
                  <c:v>1.0571453422631989</c:v>
                </c:pt>
                <c:pt idx="2440">
                  <c:v>1.0573193006871355</c:v>
                </c:pt>
                <c:pt idx="2441">
                  <c:v>1.0707140993302597</c:v>
                </c:pt>
                <c:pt idx="2442">
                  <c:v>1.0755849352004869</c:v>
                </c:pt>
                <c:pt idx="2443">
                  <c:v>1.0781073323475689</c:v>
                </c:pt>
                <c:pt idx="2444">
                  <c:v>1.0798469165869358</c:v>
                </c:pt>
                <c:pt idx="2445">
                  <c:v>1.0852396277289729</c:v>
                </c:pt>
                <c:pt idx="2446">
                  <c:v>1.0794989997390625</c:v>
                </c:pt>
                <c:pt idx="2447">
                  <c:v>1.0807167087066192</c:v>
                </c:pt>
                <c:pt idx="2448">
                  <c:v>1.0816734800382708</c:v>
                </c:pt>
                <c:pt idx="2449">
                  <c:v>1.0927198399582501</c:v>
                </c:pt>
                <c:pt idx="2450">
                  <c:v>1.0828042097938593</c:v>
                </c:pt>
                <c:pt idx="2451">
                  <c:v>1.0814995216143342</c:v>
                </c:pt>
                <c:pt idx="2452">
                  <c:v>1.0670609724275897</c:v>
                </c:pt>
                <c:pt idx="2453">
                  <c:v>1.0734974341132468</c:v>
                </c:pt>
                <c:pt idx="2454">
                  <c:v>1.0732364964773418</c:v>
                </c:pt>
                <c:pt idx="2455">
                  <c:v>1.0734974341132468</c:v>
                </c:pt>
                <c:pt idx="2456">
                  <c:v>1.0729755588414367</c:v>
                </c:pt>
                <c:pt idx="2457">
                  <c:v>1.073584413325215</c:v>
                </c:pt>
                <c:pt idx="2458">
                  <c:v>1.0694963903627028</c:v>
                </c:pt>
                <c:pt idx="2459">
                  <c:v>1.0673219100634943</c:v>
                </c:pt>
                <c:pt idx="2460">
                  <c:v>1.0730625380534049</c:v>
                </c:pt>
                <c:pt idx="2461">
                  <c:v>1.0780203531356001</c:v>
                </c:pt>
                <c:pt idx="2462">
                  <c:v>1.0772375402278849</c:v>
                </c:pt>
                <c:pt idx="2463">
                  <c:v>1.0753239975645814</c:v>
                </c:pt>
                <c:pt idx="2464">
                  <c:v>1.0772375402278849</c:v>
                </c:pt>
                <c:pt idx="2465">
                  <c:v>1.0658432634600326</c:v>
                </c:pt>
                <c:pt idx="2466">
                  <c:v>1.0654953466121591</c:v>
                </c:pt>
                <c:pt idx="2467">
                  <c:v>1.0713229538140376</c:v>
                </c:pt>
                <c:pt idx="2468">
                  <c:v>1.0704531616943542</c:v>
                </c:pt>
                <c:pt idx="2469">
                  <c:v>1.0680177437592409</c:v>
                </c:pt>
                <c:pt idx="2470">
                  <c:v>1.0661042010959374</c:v>
                </c:pt>
                <c:pt idx="2471">
                  <c:v>1.0658432634600326</c:v>
                </c:pt>
                <c:pt idx="2472">
                  <c:v>1.0499260676698263</c:v>
                </c:pt>
                <c:pt idx="2473">
                  <c:v>1.0554057580238319</c:v>
                </c:pt>
                <c:pt idx="2474">
                  <c:v>1.0679307645472726</c:v>
                </c:pt>
                <c:pt idx="2475">
                  <c:v>1.0735844133252148</c:v>
                </c:pt>
                <c:pt idx="2476">
                  <c:v>1.0733234756893097</c:v>
                </c:pt>
                <c:pt idx="2477">
                  <c:v>1.0764547273201701</c:v>
                </c:pt>
                <c:pt idx="2478">
                  <c:v>1.0798469165869353</c:v>
                </c:pt>
                <c:pt idx="2479">
                  <c:v>1.0793250413151254</c:v>
                </c:pt>
                <c:pt idx="2480">
                  <c:v>1.0808906671305554</c:v>
                </c:pt>
                <c:pt idx="2481">
                  <c:v>1.0775854570757584</c:v>
                </c:pt>
                <c:pt idx="2482">
                  <c:v>1.0782812907715051</c:v>
                </c:pt>
                <c:pt idx="2483">
                  <c:v>1.0779333739236319</c:v>
                </c:pt>
                <c:pt idx="2484">
                  <c:v>1.0768896233800116</c:v>
                </c:pt>
                <c:pt idx="2485">
                  <c:v>1.0720187875097846</c:v>
                </c:pt>
                <c:pt idx="2486">
                  <c:v>1.0747151430808033</c:v>
                </c:pt>
                <c:pt idx="2487">
                  <c:v>1.0780203531356003</c:v>
                </c:pt>
                <c:pt idx="2488">
                  <c:v>1.0797599373749671</c:v>
                </c:pt>
                <c:pt idx="2489">
                  <c:v>1.0775854570757586</c:v>
                </c:pt>
                <c:pt idx="2490">
                  <c:v>1.0788031660433153</c:v>
                </c:pt>
                <c:pt idx="2491">
                  <c:v>1.0818474384622072</c:v>
                </c:pt>
                <c:pt idx="2492">
                  <c:v>1.0861094198486561</c:v>
                </c:pt>
                <c:pt idx="2493">
                  <c:v>1.0849786900930676</c:v>
                </c:pt>
                <c:pt idx="2494">
                  <c:v>1.0806297294946505</c:v>
                </c:pt>
                <c:pt idx="2495">
                  <c:v>1.0840219187614157</c:v>
                </c:pt>
                <c:pt idx="2496">
                  <c:v>1.0883708793598326</c:v>
                </c:pt>
                <c:pt idx="2497">
                  <c:v>1.0803687918587455</c:v>
                </c:pt>
                <c:pt idx="2498">
                  <c:v>1.0822823345220491</c:v>
                </c:pt>
                <c:pt idx="2499">
                  <c:v>1.0812385839784291</c:v>
                </c:pt>
                <c:pt idx="2500">
                  <c:v>1.0819344176741759</c:v>
                </c:pt>
                <c:pt idx="2501">
                  <c:v>1.0821083760981125</c:v>
                </c:pt>
                <c:pt idx="2502">
                  <c:v>1.0768026441680438</c:v>
                </c:pt>
                <c:pt idx="2503">
                  <c:v>1.0733234756893104</c:v>
                </c:pt>
                <c:pt idx="2504">
                  <c:v>1.0614943028616164</c:v>
                </c:pt>
                <c:pt idx="2505">
                  <c:v>1.029920848917109</c:v>
                </c:pt>
                <c:pt idx="2506">
                  <c:v>1.0335739758197793</c:v>
                </c:pt>
                <c:pt idx="2507">
                  <c:v>1.0430547099243281</c:v>
                </c:pt>
                <c:pt idx="2508">
                  <c:v>1.0527094024528139</c:v>
                </c:pt>
                <c:pt idx="2509">
                  <c:v>1.0586239888666611</c:v>
                </c:pt>
                <c:pt idx="2510">
                  <c:v>1.0544489866921809</c:v>
                </c:pt>
                <c:pt idx="2511">
                  <c:v>1.0382708532660698</c:v>
                </c:pt>
                <c:pt idx="2512">
                  <c:v>1.0466208576150304</c:v>
                </c:pt>
                <c:pt idx="2513">
                  <c:v>1.0443593981038537</c:v>
                </c:pt>
                <c:pt idx="2514">
                  <c:v>1.034965643211273</c:v>
                </c:pt>
                <c:pt idx="2515">
                  <c:v>1.0374880403583551</c:v>
                </c:pt>
                <c:pt idx="2516">
                  <c:v>1.042097938592677</c:v>
                </c:pt>
                <c:pt idx="2517">
                  <c:v>1.0480995042184924</c:v>
                </c:pt>
                <c:pt idx="2518">
                  <c:v>1.0491432547621125</c:v>
                </c:pt>
                <c:pt idx="2519">
                  <c:v>1.0488823171262074</c:v>
                </c:pt>
                <c:pt idx="2520">
                  <c:v>1.0457510654953472</c:v>
                </c:pt>
                <c:pt idx="2521">
                  <c:v>1.0474036705227456</c:v>
                </c:pt>
                <c:pt idx="2522">
                  <c:v>1.0487083587022705</c:v>
                </c:pt>
                <c:pt idx="2523">
                  <c:v>1.0438375228320436</c:v>
                </c:pt>
                <c:pt idx="2524">
                  <c:v>1.0435765851961385</c:v>
                </c:pt>
                <c:pt idx="2525">
                  <c:v>1.0486213794903021</c:v>
                </c:pt>
                <c:pt idx="2526">
                  <c:v>1.0450552317996002</c:v>
                </c:pt>
                <c:pt idx="2527">
                  <c:v>1.0461859615551887</c:v>
                </c:pt>
                <c:pt idx="2528">
                  <c:v>1.0443593981038535</c:v>
                </c:pt>
                <c:pt idx="2529">
                  <c:v>1.0488823171262072</c:v>
                </c:pt>
                <c:pt idx="2530">
                  <c:v>1.0430547099243284</c:v>
                </c:pt>
                <c:pt idx="2531">
                  <c:v>1.0414890841088982</c:v>
                </c:pt>
                <c:pt idx="2532">
                  <c:v>1.0427067930764551</c:v>
                </c:pt>
                <c:pt idx="2533">
                  <c:v>1.0431416891362968</c:v>
                </c:pt>
                <c:pt idx="2534">
                  <c:v>1.0429677307123599</c:v>
                </c:pt>
                <c:pt idx="2535">
                  <c:v>1.0477515873706185</c:v>
                </c:pt>
                <c:pt idx="2536">
                  <c:v>1.0457510654953468</c:v>
                </c:pt>
                <c:pt idx="2537">
                  <c:v>1.0438375228320433</c:v>
                </c:pt>
                <c:pt idx="2538">
                  <c:v>1.0431416891362968</c:v>
                </c:pt>
                <c:pt idx="2539">
                  <c:v>1.0460989823432203</c:v>
                </c:pt>
                <c:pt idx="2540">
                  <c:v>1.0440984604679486</c:v>
                </c:pt>
                <c:pt idx="2541">
                  <c:v>1.0415760633208668</c:v>
                </c:pt>
                <c:pt idx="2542">
                  <c:v>1.0335739758197795</c:v>
                </c:pt>
                <c:pt idx="2543">
                  <c:v>1.0341828303035578</c:v>
                </c:pt>
                <c:pt idx="2544">
                  <c:v>1.0388797077498482</c:v>
                </c:pt>
                <c:pt idx="2545">
                  <c:v>1.0394015830216581</c:v>
                </c:pt>
                <c:pt idx="2546">
                  <c:v>1.0423588762285816</c:v>
                </c:pt>
                <c:pt idx="2547">
                  <c:v>1.0431416891362968</c:v>
                </c:pt>
                <c:pt idx="2548">
                  <c:v>1.0497521092458904</c:v>
                </c:pt>
                <c:pt idx="2549">
                  <c:v>1.0565364877794208</c:v>
                </c:pt>
                <c:pt idx="2550">
                  <c:v>1.0533182569365922</c:v>
                </c:pt>
                <c:pt idx="2551">
                  <c:v>1.0477515873706185</c:v>
                </c:pt>
                <c:pt idx="2552">
                  <c:v>1.053231277724624</c:v>
                </c:pt>
                <c:pt idx="2553">
                  <c:v>1.0535791945724973</c:v>
                </c:pt>
                <c:pt idx="2554">
                  <c:v>1.049143254762112</c:v>
                </c:pt>
                <c:pt idx="2555">
                  <c:v>1.0503609637296687</c:v>
                </c:pt>
                <c:pt idx="2556">
                  <c:v>1.0530573193006871</c:v>
                </c:pt>
                <c:pt idx="2557">
                  <c:v>1.0574062798991042</c:v>
                </c:pt>
                <c:pt idx="2558">
                  <c:v>1.0589719057145344</c:v>
                </c:pt>
                <c:pt idx="2559">
                  <c:v>1.0709750369661653</c:v>
                </c:pt>
                <c:pt idx="2560">
                  <c:v>1.071409933026007</c:v>
                </c:pt>
                <c:pt idx="2561">
                  <c:v>1.0711489953901019</c:v>
                </c:pt>
                <c:pt idx="2562">
                  <c:v>1.0686265982430201</c:v>
                </c:pt>
                <c:pt idx="2563">
                  <c:v>1.0664521179438116</c:v>
                </c:pt>
                <c:pt idx="2564">
                  <c:v>1.0664521179438116</c:v>
                </c:pt>
                <c:pt idx="2565">
                  <c:v>1.071409933026007</c:v>
                </c:pt>
                <c:pt idx="2566">
                  <c:v>1.0737583717491521</c:v>
                </c:pt>
                <c:pt idx="2567">
                  <c:v>1.0754109767765505</c:v>
                </c:pt>
                <c:pt idx="2568">
                  <c:v>1.0687135774549885</c:v>
                </c:pt>
                <c:pt idx="2569">
                  <c:v>1.0681917021831784</c:v>
                </c:pt>
                <c:pt idx="2570">
                  <c:v>1.0684526398190834</c:v>
                </c:pt>
                <c:pt idx="2571">
                  <c:v>1.0657562842480648</c:v>
                </c:pt>
                <c:pt idx="2572">
                  <c:v>1.0675828476993998</c:v>
                </c:pt>
                <c:pt idx="2573">
                  <c:v>1.0661042010959381</c:v>
                </c:pt>
                <c:pt idx="2574">
                  <c:v>1.06810472297121</c:v>
                </c:pt>
                <c:pt idx="2575">
                  <c:v>1.0708010785422286</c:v>
                </c:pt>
                <c:pt idx="2576">
                  <c:v>1.0687135774549885</c:v>
                </c:pt>
                <c:pt idx="2577">
                  <c:v>1.0719318082978171</c:v>
                </c:pt>
                <c:pt idx="2578">
                  <c:v>1.0664521179438118</c:v>
                </c:pt>
                <c:pt idx="2579">
                  <c:v>1.0708010785422288</c:v>
                </c:pt>
                <c:pt idx="2580">
                  <c:v>1.0730625380534058</c:v>
                </c:pt>
                <c:pt idx="2581">
                  <c:v>1.0692354527267989</c:v>
                </c:pt>
                <c:pt idx="2582">
                  <c:v>1.0562755501435162</c:v>
                </c:pt>
                <c:pt idx="2583">
                  <c:v>1.0573193006871364</c:v>
                </c:pt>
                <c:pt idx="2584">
                  <c:v>1.0525354440288777</c:v>
                </c:pt>
                <c:pt idx="2585">
                  <c:v>1.0527094024528143</c:v>
                </c:pt>
                <c:pt idx="2586">
                  <c:v>1.0583630512307565</c:v>
                </c:pt>
                <c:pt idx="2587">
                  <c:v>1.0629729494650784</c:v>
                </c:pt>
                <c:pt idx="2588">
                  <c:v>1.0660172218839703</c:v>
                </c:pt>
                <c:pt idx="2589">
                  <c:v>1.0538401322084028</c:v>
                </c:pt>
                <c:pt idx="2590">
                  <c:v>1.0541010698443076</c:v>
                </c:pt>
                <c:pt idx="2591">
                  <c:v>1.0530573193006874</c:v>
                </c:pt>
                <c:pt idx="2592">
                  <c:v>1.0517526311211622</c:v>
                </c:pt>
                <c:pt idx="2593">
                  <c:v>1.0474906497347136</c:v>
                </c:pt>
                <c:pt idx="2594">
                  <c:v>1.04662085761503</c:v>
                </c:pt>
                <c:pt idx="2595">
                  <c:v>1.0472297120988083</c:v>
                </c:pt>
                <c:pt idx="2596">
                  <c:v>1.0477515873706182</c:v>
                </c:pt>
                <c:pt idx="2597">
                  <c:v>1.0482734626424282</c:v>
                </c:pt>
                <c:pt idx="2598">
                  <c:v>1.0456640862833779</c:v>
                </c:pt>
                <c:pt idx="2599">
                  <c:v>1.048534400278333</c:v>
                </c:pt>
                <c:pt idx="2600">
                  <c:v>1.0388797077498473</c:v>
                </c:pt>
                <c:pt idx="2601">
                  <c:v>1.0355744976950505</c:v>
                </c:pt>
                <c:pt idx="2602">
                  <c:v>1.0304427241889185</c:v>
                </c:pt>
                <c:pt idx="2603">
                  <c:v>1.0234843872314514</c:v>
                </c:pt>
                <c:pt idx="2604">
                  <c:v>1.0199182395407496</c:v>
                </c:pt>
                <c:pt idx="2605">
                  <c:v>1.0242672001391666</c:v>
                </c:pt>
                <c:pt idx="2606">
                  <c:v>1.023310428807515</c:v>
                </c:pt>
                <c:pt idx="2607">
                  <c:v>1.0235713664434201</c:v>
                </c:pt>
                <c:pt idx="2608">
                  <c:v>1.0268765764982171</c:v>
                </c:pt>
                <c:pt idx="2609">
                  <c:v>1.0174828216056364</c:v>
                </c:pt>
                <c:pt idx="2610">
                  <c:v>1.0204401148125597</c:v>
                </c:pt>
                <c:pt idx="2611">
                  <c:v>1.0232234495955466</c:v>
                </c:pt>
                <c:pt idx="2612">
                  <c:v>1.0171349047577627</c:v>
                </c:pt>
                <c:pt idx="2613">
                  <c:v>1.0237453248673567</c:v>
                </c:pt>
                <c:pt idx="2614">
                  <c:v>1.0331390797599374</c:v>
                </c:pt>
                <c:pt idx="2615">
                  <c:v>1.0289640775854572</c:v>
                </c:pt>
                <c:pt idx="2616">
                  <c:v>1.0300078281290772</c:v>
                </c:pt>
                <c:pt idx="2617">
                  <c:v>1.0322692876402539</c:v>
                </c:pt>
                <c:pt idx="2618">
                  <c:v>1.0334869966078104</c:v>
                </c:pt>
                <c:pt idx="2619">
                  <c:v>1.0536661737844653</c:v>
                </c:pt>
                <c:pt idx="2620">
                  <c:v>1.0523614856049401</c:v>
                </c:pt>
                <c:pt idx="2621">
                  <c:v>1.0434896059841694</c:v>
                </c:pt>
                <c:pt idx="2622">
                  <c:v>1.0254849091067231</c:v>
                </c:pt>
                <c:pt idx="2623">
                  <c:v>1.0157432373662689</c:v>
                </c:pt>
                <c:pt idx="2624">
                  <c:v>1.0165260502739841</c:v>
                </c:pt>
                <c:pt idx="2625">
                  <c:v>1.0076541706532134</c:v>
                </c:pt>
                <c:pt idx="2626">
                  <c:v>1.0012177089675562</c:v>
                </c:pt>
                <c:pt idx="2627">
                  <c:v>0.98590936766112847</c:v>
                </c:pt>
                <c:pt idx="2628">
                  <c:v>0.97782030094807293</c:v>
                </c:pt>
                <c:pt idx="2629">
                  <c:v>0.98503957554144517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DA5-48F7-A1D6-241B98781F6B}"/>
            </c:ext>
          </c:extLst>
        </c:ser>
        <c:ser>
          <c:idx val="2"/>
          <c:order val="2"/>
          <c:tx>
            <c:strRef>
              <c:f>Data_Norm!$D$1</c:f>
              <c:strCache>
                <c:ptCount val="1"/>
                <c:pt idx="0">
                  <c:v>USDEUR Curncy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Data_Norm!$A$2:$A$2631</c:f>
              <c:numCache>
                <c:formatCode>m/d/yyyy</c:formatCode>
                <c:ptCount val="2630"/>
                <c:pt idx="0">
                  <c:v>38733</c:v>
                </c:pt>
                <c:pt idx="1">
                  <c:v>38734</c:v>
                </c:pt>
                <c:pt idx="2">
                  <c:v>38735</c:v>
                </c:pt>
                <c:pt idx="3">
                  <c:v>38736</c:v>
                </c:pt>
                <c:pt idx="4">
                  <c:v>38737</c:v>
                </c:pt>
                <c:pt idx="5">
                  <c:v>38740</c:v>
                </c:pt>
                <c:pt idx="6">
                  <c:v>38741</c:v>
                </c:pt>
                <c:pt idx="7">
                  <c:v>38742</c:v>
                </c:pt>
                <c:pt idx="8">
                  <c:v>38743</c:v>
                </c:pt>
                <c:pt idx="9">
                  <c:v>38744</c:v>
                </c:pt>
                <c:pt idx="10">
                  <c:v>38747</c:v>
                </c:pt>
                <c:pt idx="11">
                  <c:v>38748</c:v>
                </c:pt>
                <c:pt idx="12">
                  <c:v>38749</c:v>
                </c:pt>
                <c:pt idx="13">
                  <c:v>38750</c:v>
                </c:pt>
                <c:pt idx="14">
                  <c:v>38751</c:v>
                </c:pt>
                <c:pt idx="15">
                  <c:v>38754</c:v>
                </c:pt>
                <c:pt idx="16">
                  <c:v>38755</c:v>
                </c:pt>
                <c:pt idx="17">
                  <c:v>38756</c:v>
                </c:pt>
                <c:pt idx="18">
                  <c:v>38757</c:v>
                </c:pt>
                <c:pt idx="19">
                  <c:v>38758</c:v>
                </c:pt>
                <c:pt idx="20">
                  <c:v>38761</c:v>
                </c:pt>
                <c:pt idx="21">
                  <c:v>38762</c:v>
                </c:pt>
                <c:pt idx="22">
                  <c:v>38763</c:v>
                </c:pt>
                <c:pt idx="23">
                  <c:v>38764</c:v>
                </c:pt>
                <c:pt idx="24">
                  <c:v>38765</c:v>
                </c:pt>
                <c:pt idx="25">
                  <c:v>38768</c:v>
                </c:pt>
                <c:pt idx="26">
                  <c:v>38769</c:v>
                </c:pt>
                <c:pt idx="27">
                  <c:v>38770</c:v>
                </c:pt>
                <c:pt idx="28">
                  <c:v>38771</c:v>
                </c:pt>
                <c:pt idx="29">
                  <c:v>38772</c:v>
                </c:pt>
                <c:pt idx="30">
                  <c:v>38775</c:v>
                </c:pt>
                <c:pt idx="31">
                  <c:v>38776</c:v>
                </c:pt>
                <c:pt idx="32">
                  <c:v>38777</c:v>
                </c:pt>
                <c:pt idx="33">
                  <c:v>38778</c:v>
                </c:pt>
                <c:pt idx="34">
                  <c:v>38779</c:v>
                </c:pt>
                <c:pt idx="35">
                  <c:v>38782</c:v>
                </c:pt>
                <c:pt idx="36">
                  <c:v>38783</c:v>
                </c:pt>
                <c:pt idx="37">
                  <c:v>38784</c:v>
                </c:pt>
                <c:pt idx="38">
                  <c:v>38785</c:v>
                </c:pt>
                <c:pt idx="39">
                  <c:v>38786</c:v>
                </c:pt>
                <c:pt idx="40">
                  <c:v>38789</c:v>
                </c:pt>
                <c:pt idx="41">
                  <c:v>38790</c:v>
                </c:pt>
                <c:pt idx="42">
                  <c:v>38791</c:v>
                </c:pt>
                <c:pt idx="43">
                  <c:v>38792</c:v>
                </c:pt>
                <c:pt idx="44">
                  <c:v>38793</c:v>
                </c:pt>
                <c:pt idx="45">
                  <c:v>38796</c:v>
                </c:pt>
                <c:pt idx="46">
                  <c:v>38797</c:v>
                </c:pt>
                <c:pt idx="47">
                  <c:v>38798</c:v>
                </c:pt>
                <c:pt idx="48">
                  <c:v>38799</c:v>
                </c:pt>
                <c:pt idx="49">
                  <c:v>38800</c:v>
                </c:pt>
                <c:pt idx="50">
                  <c:v>38803</c:v>
                </c:pt>
                <c:pt idx="51">
                  <c:v>38804</c:v>
                </c:pt>
                <c:pt idx="52">
                  <c:v>38805</c:v>
                </c:pt>
                <c:pt idx="53">
                  <c:v>38806</c:v>
                </c:pt>
                <c:pt idx="54">
                  <c:v>38807</c:v>
                </c:pt>
                <c:pt idx="55">
                  <c:v>38810</c:v>
                </c:pt>
                <c:pt idx="56">
                  <c:v>38811</c:v>
                </c:pt>
                <c:pt idx="57">
                  <c:v>38812</c:v>
                </c:pt>
                <c:pt idx="58">
                  <c:v>38813</c:v>
                </c:pt>
                <c:pt idx="59">
                  <c:v>38814</c:v>
                </c:pt>
                <c:pt idx="60">
                  <c:v>38817</c:v>
                </c:pt>
                <c:pt idx="61">
                  <c:v>38818</c:v>
                </c:pt>
                <c:pt idx="62">
                  <c:v>38819</c:v>
                </c:pt>
                <c:pt idx="63">
                  <c:v>38820</c:v>
                </c:pt>
                <c:pt idx="64">
                  <c:v>38821</c:v>
                </c:pt>
                <c:pt idx="65">
                  <c:v>38824</c:v>
                </c:pt>
                <c:pt idx="66">
                  <c:v>38825</c:v>
                </c:pt>
                <c:pt idx="67">
                  <c:v>38826</c:v>
                </c:pt>
                <c:pt idx="68">
                  <c:v>38827</c:v>
                </c:pt>
                <c:pt idx="69">
                  <c:v>38828</c:v>
                </c:pt>
                <c:pt idx="70">
                  <c:v>38831</c:v>
                </c:pt>
                <c:pt idx="71">
                  <c:v>38832</c:v>
                </c:pt>
                <c:pt idx="72">
                  <c:v>38833</c:v>
                </c:pt>
                <c:pt idx="73">
                  <c:v>38834</c:v>
                </c:pt>
                <c:pt idx="74">
                  <c:v>38835</c:v>
                </c:pt>
                <c:pt idx="75">
                  <c:v>38838</c:v>
                </c:pt>
                <c:pt idx="76">
                  <c:v>38839</c:v>
                </c:pt>
                <c:pt idx="77">
                  <c:v>38840</c:v>
                </c:pt>
                <c:pt idx="78">
                  <c:v>38841</c:v>
                </c:pt>
                <c:pt idx="79">
                  <c:v>38842</c:v>
                </c:pt>
                <c:pt idx="80">
                  <c:v>38845</c:v>
                </c:pt>
                <c:pt idx="81">
                  <c:v>38846</c:v>
                </c:pt>
                <c:pt idx="82">
                  <c:v>38847</c:v>
                </c:pt>
                <c:pt idx="83">
                  <c:v>38848</c:v>
                </c:pt>
                <c:pt idx="84">
                  <c:v>38849</c:v>
                </c:pt>
                <c:pt idx="85">
                  <c:v>38852</c:v>
                </c:pt>
                <c:pt idx="86">
                  <c:v>38853</c:v>
                </c:pt>
                <c:pt idx="87">
                  <c:v>38854</c:v>
                </c:pt>
                <c:pt idx="88">
                  <c:v>38855</c:v>
                </c:pt>
                <c:pt idx="89">
                  <c:v>38856</c:v>
                </c:pt>
                <c:pt idx="90">
                  <c:v>38859</c:v>
                </c:pt>
                <c:pt idx="91">
                  <c:v>38860</c:v>
                </c:pt>
                <c:pt idx="92">
                  <c:v>38861</c:v>
                </c:pt>
                <c:pt idx="93">
                  <c:v>38862</c:v>
                </c:pt>
                <c:pt idx="94">
                  <c:v>38863</c:v>
                </c:pt>
                <c:pt idx="95">
                  <c:v>38866</c:v>
                </c:pt>
                <c:pt idx="96">
                  <c:v>38867</c:v>
                </c:pt>
                <c:pt idx="97">
                  <c:v>38868</c:v>
                </c:pt>
                <c:pt idx="98">
                  <c:v>38869</c:v>
                </c:pt>
                <c:pt idx="99">
                  <c:v>38870</c:v>
                </c:pt>
                <c:pt idx="100">
                  <c:v>38873</c:v>
                </c:pt>
                <c:pt idx="101">
                  <c:v>38874</c:v>
                </c:pt>
                <c:pt idx="102">
                  <c:v>38875</c:v>
                </c:pt>
                <c:pt idx="103">
                  <c:v>38876</c:v>
                </c:pt>
                <c:pt idx="104">
                  <c:v>38877</c:v>
                </c:pt>
                <c:pt idx="105">
                  <c:v>38880</c:v>
                </c:pt>
                <c:pt idx="106">
                  <c:v>38881</c:v>
                </c:pt>
                <c:pt idx="107">
                  <c:v>38882</c:v>
                </c:pt>
                <c:pt idx="108">
                  <c:v>38883</c:v>
                </c:pt>
                <c:pt idx="109">
                  <c:v>38884</c:v>
                </c:pt>
                <c:pt idx="110">
                  <c:v>38887</c:v>
                </c:pt>
                <c:pt idx="111">
                  <c:v>38888</c:v>
                </c:pt>
                <c:pt idx="112">
                  <c:v>38889</c:v>
                </c:pt>
                <c:pt idx="113">
                  <c:v>38890</c:v>
                </c:pt>
                <c:pt idx="114">
                  <c:v>38891</c:v>
                </c:pt>
                <c:pt idx="115">
                  <c:v>38894</c:v>
                </c:pt>
                <c:pt idx="116">
                  <c:v>38895</c:v>
                </c:pt>
                <c:pt idx="117">
                  <c:v>38896</c:v>
                </c:pt>
                <c:pt idx="118">
                  <c:v>38897</c:v>
                </c:pt>
                <c:pt idx="119">
                  <c:v>38898</c:v>
                </c:pt>
                <c:pt idx="120">
                  <c:v>38901</c:v>
                </c:pt>
                <c:pt idx="121">
                  <c:v>38902</c:v>
                </c:pt>
                <c:pt idx="122">
                  <c:v>38903</c:v>
                </c:pt>
                <c:pt idx="123">
                  <c:v>38904</c:v>
                </c:pt>
                <c:pt idx="124">
                  <c:v>38905</c:v>
                </c:pt>
                <c:pt idx="125">
                  <c:v>38908</c:v>
                </c:pt>
                <c:pt idx="126">
                  <c:v>38909</c:v>
                </c:pt>
                <c:pt idx="127">
                  <c:v>38910</c:v>
                </c:pt>
                <c:pt idx="128">
                  <c:v>38911</c:v>
                </c:pt>
                <c:pt idx="129">
                  <c:v>38912</c:v>
                </c:pt>
                <c:pt idx="130">
                  <c:v>38915</c:v>
                </c:pt>
                <c:pt idx="131">
                  <c:v>38916</c:v>
                </c:pt>
                <c:pt idx="132">
                  <c:v>38917</c:v>
                </c:pt>
                <c:pt idx="133">
                  <c:v>38918</c:v>
                </c:pt>
                <c:pt idx="134">
                  <c:v>38919</c:v>
                </c:pt>
                <c:pt idx="135">
                  <c:v>38922</c:v>
                </c:pt>
                <c:pt idx="136">
                  <c:v>38923</c:v>
                </c:pt>
                <c:pt idx="137">
                  <c:v>38924</c:v>
                </c:pt>
                <c:pt idx="138">
                  <c:v>38925</c:v>
                </c:pt>
                <c:pt idx="139">
                  <c:v>38926</c:v>
                </c:pt>
                <c:pt idx="140">
                  <c:v>38929</c:v>
                </c:pt>
                <c:pt idx="141">
                  <c:v>38930</c:v>
                </c:pt>
                <c:pt idx="142">
                  <c:v>38931</c:v>
                </c:pt>
                <c:pt idx="143">
                  <c:v>38932</c:v>
                </c:pt>
                <c:pt idx="144">
                  <c:v>38933</c:v>
                </c:pt>
                <c:pt idx="145">
                  <c:v>38936</c:v>
                </c:pt>
                <c:pt idx="146">
                  <c:v>38937</c:v>
                </c:pt>
                <c:pt idx="147">
                  <c:v>38938</c:v>
                </c:pt>
                <c:pt idx="148">
                  <c:v>38939</c:v>
                </c:pt>
                <c:pt idx="149">
                  <c:v>38940</c:v>
                </c:pt>
                <c:pt idx="150">
                  <c:v>38943</c:v>
                </c:pt>
                <c:pt idx="151">
                  <c:v>38944</c:v>
                </c:pt>
                <c:pt idx="152">
                  <c:v>38945</c:v>
                </c:pt>
                <c:pt idx="153">
                  <c:v>38946</c:v>
                </c:pt>
                <c:pt idx="154">
                  <c:v>38947</c:v>
                </c:pt>
                <c:pt idx="155">
                  <c:v>38950</c:v>
                </c:pt>
                <c:pt idx="156">
                  <c:v>38951</c:v>
                </c:pt>
                <c:pt idx="157">
                  <c:v>38952</c:v>
                </c:pt>
                <c:pt idx="158">
                  <c:v>38953</c:v>
                </c:pt>
                <c:pt idx="159">
                  <c:v>38954</c:v>
                </c:pt>
                <c:pt idx="160">
                  <c:v>38957</c:v>
                </c:pt>
                <c:pt idx="161">
                  <c:v>38958</c:v>
                </c:pt>
                <c:pt idx="162">
                  <c:v>38959</c:v>
                </c:pt>
                <c:pt idx="163">
                  <c:v>38960</c:v>
                </c:pt>
                <c:pt idx="164">
                  <c:v>38961</c:v>
                </c:pt>
                <c:pt idx="165">
                  <c:v>38964</c:v>
                </c:pt>
                <c:pt idx="166">
                  <c:v>38965</c:v>
                </c:pt>
                <c:pt idx="167">
                  <c:v>38966</c:v>
                </c:pt>
                <c:pt idx="168">
                  <c:v>38967</c:v>
                </c:pt>
                <c:pt idx="169">
                  <c:v>38968</c:v>
                </c:pt>
                <c:pt idx="170">
                  <c:v>38971</c:v>
                </c:pt>
                <c:pt idx="171">
                  <c:v>38972</c:v>
                </c:pt>
                <c:pt idx="172">
                  <c:v>38973</c:v>
                </c:pt>
                <c:pt idx="173">
                  <c:v>38974</c:v>
                </c:pt>
                <c:pt idx="174">
                  <c:v>38975</c:v>
                </c:pt>
                <c:pt idx="175">
                  <c:v>38978</c:v>
                </c:pt>
                <c:pt idx="176">
                  <c:v>38979</c:v>
                </c:pt>
                <c:pt idx="177">
                  <c:v>38980</c:v>
                </c:pt>
                <c:pt idx="178">
                  <c:v>38981</c:v>
                </c:pt>
                <c:pt idx="179">
                  <c:v>38982</c:v>
                </c:pt>
                <c:pt idx="180">
                  <c:v>38985</c:v>
                </c:pt>
                <c:pt idx="181">
                  <c:v>38986</c:v>
                </c:pt>
                <c:pt idx="182">
                  <c:v>38987</c:v>
                </c:pt>
                <c:pt idx="183">
                  <c:v>38988</c:v>
                </c:pt>
                <c:pt idx="184">
                  <c:v>38989</c:v>
                </c:pt>
                <c:pt idx="185">
                  <c:v>38992</c:v>
                </c:pt>
                <c:pt idx="186">
                  <c:v>38993</c:v>
                </c:pt>
                <c:pt idx="187">
                  <c:v>38994</c:v>
                </c:pt>
                <c:pt idx="188">
                  <c:v>38995</c:v>
                </c:pt>
                <c:pt idx="189">
                  <c:v>38996</c:v>
                </c:pt>
                <c:pt idx="190">
                  <c:v>38999</c:v>
                </c:pt>
                <c:pt idx="191">
                  <c:v>39000</c:v>
                </c:pt>
                <c:pt idx="192">
                  <c:v>39001</c:v>
                </c:pt>
                <c:pt idx="193">
                  <c:v>39002</c:v>
                </c:pt>
                <c:pt idx="194">
                  <c:v>39003</c:v>
                </c:pt>
                <c:pt idx="195">
                  <c:v>39006</c:v>
                </c:pt>
                <c:pt idx="196">
                  <c:v>39007</c:v>
                </c:pt>
                <c:pt idx="197">
                  <c:v>39008</c:v>
                </c:pt>
                <c:pt idx="198">
                  <c:v>39009</c:v>
                </c:pt>
                <c:pt idx="199">
                  <c:v>39010</c:v>
                </c:pt>
                <c:pt idx="200">
                  <c:v>39013</c:v>
                </c:pt>
                <c:pt idx="201">
                  <c:v>39014</c:v>
                </c:pt>
                <c:pt idx="202">
                  <c:v>39015</c:v>
                </c:pt>
                <c:pt idx="203">
                  <c:v>39016</c:v>
                </c:pt>
                <c:pt idx="204">
                  <c:v>39017</c:v>
                </c:pt>
                <c:pt idx="205">
                  <c:v>39020</c:v>
                </c:pt>
                <c:pt idx="206">
                  <c:v>39021</c:v>
                </c:pt>
                <c:pt idx="207">
                  <c:v>39022</c:v>
                </c:pt>
                <c:pt idx="208">
                  <c:v>39023</c:v>
                </c:pt>
                <c:pt idx="209">
                  <c:v>39024</c:v>
                </c:pt>
                <c:pt idx="210">
                  <c:v>39027</c:v>
                </c:pt>
                <c:pt idx="211">
                  <c:v>39028</c:v>
                </c:pt>
                <c:pt idx="212">
                  <c:v>39029</c:v>
                </c:pt>
                <c:pt idx="213">
                  <c:v>39030</c:v>
                </c:pt>
                <c:pt idx="214">
                  <c:v>39031</c:v>
                </c:pt>
                <c:pt idx="215">
                  <c:v>39034</c:v>
                </c:pt>
                <c:pt idx="216">
                  <c:v>39035</c:v>
                </c:pt>
                <c:pt idx="217">
                  <c:v>39036</c:v>
                </c:pt>
                <c:pt idx="218">
                  <c:v>39037</c:v>
                </c:pt>
                <c:pt idx="219">
                  <c:v>39038</c:v>
                </c:pt>
                <c:pt idx="220">
                  <c:v>39041</c:v>
                </c:pt>
                <c:pt idx="221">
                  <c:v>39042</c:v>
                </c:pt>
                <c:pt idx="222">
                  <c:v>39043</c:v>
                </c:pt>
                <c:pt idx="223">
                  <c:v>39044</c:v>
                </c:pt>
                <c:pt idx="224">
                  <c:v>39045</c:v>
                </c:pt>
                <c:pt idx="225">
                  <c:v>39048</c:v>
                </c:pt>
                <c:pt idx="226">
                  <c:v>39049</c:v>
                </c:pt>
                <c:pt idx="227">
                  <c:v>39050</c:v>
                </c:pt>
                <c:pt idx="228">
                  <c:v>39051</c:v>
                </c:pt>
                <c:pt idx="229">
                  <c:v>39052</c:v>
                </c:pt>
                <c:pt idx="230">
                  <c:v>39055</c:v>
                </c:pt>
                <c:pt idx="231">
                  <c:v>39056</c:v>
                </c:pt>
                <c:pt idx="232">
                  <c:v>39057</c:v>
                </c:pt>
                <c:pt idx="233">
                  <c:v>39058</c:v>
                </c:pt>
                <c:pt idx="234">
                  <c:v>39059</c:v>
                </c:pt>
                <c:pt idx="235">
                  <c:v>39062</c:v>
                </c:pt>
                <c:pt idx="236">
                  <c:v>39063</c:v>
                </c:pt>
                <c:pt idx="237">
                  <c:v>39064</c:v>
                </c:pt>
                <c:pt idx="238">
                  <c:v>39065</c:v>
                </c:pt>
                <c:pt idx="239">
                  <c:v>39066</c:v>
                </c:pt>
                <c:pt idx="240">
                  <c:v>39069</c:v>
                </c:pt>
                <c:pt idx="241">
                  <c:v>39070</c:v>
                </c:pt>
                <c:pt idx="242">
                  <c:v>39071</c:v>
                </c:pt>
                <c:pt idx="243">
                  <c:v>39072</c:v>
                </c:pt>
                <c:pt idx="244">
                  <c:v>39073</c:v>
                </c:pt>
                <c:pt idx="245">
                  <c:v>39076</c:v>
                </c:pt>
                <c:pt idx="246">
                  <c:v>39077</c:v>
                </c:pt>
                <c:pt idx="247">
                  <c:v>39078</c:v>
                </c:pt>
                <c:pt idx="248">
                  <c:v>39079</c:v>
                </c:pt>
                <c:pt idx="249">
                  <c:v>39080</c:v>
                </c:pt>
                <c:pt idx="250">
                  <c:v>39083</c:v>
                </c:pt>
                <c:pt idx="251">
                  <c:v>39084</c:v>
                </c:pt>
                <c:pt idx="252">
                  <c:v>39085</c:v>
                </c:pt>
                <c:pt idx="253">
                  <c:v>39086</c:v>
                </c:pt>
                <c:pt idx="254">
                  <c:v>39087</c:v>
                </c:pt>
                <c:pt idx="255">
                  <c:v>39090</c:v>
                </c:pt>
                <c:pt idx="256">
                  <c:v>39091</c:v>
                </c:pt>
                <c:pt idx="257">
                  <c:v>39092</c:v>
                </c:pt>
                <c:pt idx="258">
                  <c:v>39093</c:v>
                </c:pt>
                <c:pt idx="259">
                  <c:v>39094</c:v>
                </c:pt>
                <c:pt idx="260">
                  <c:v>39097</c:v>
                </c:pt>
                <c:pt idx="261">
                  <c:v>39098</c:v>
                </c:pt>
                <c:pt idx="262">
                  <c:v>39099</c:v>
                </c:pt>
                <c:pt idx="263">
                  <c:v>39100</c:v>
                </c:pt>
                <c:pt idx="264">
                  <c:v>39101</c:v>
                </c:pt>
                <c:pt idx="265">
                  <c:v>39104</c:v>
                </c:pt>
                <c:pt idx="266">
                  <c:v>39105</c:v>
                </c:pt>
                <c:pt idx="267">
                  <c:v>39106</c:v>
                </c:pt>
                <c:pt idx="268">
                  <c:v>39107</c:v>
                </c:pt>
                <c:pt idx="269">
                  <c:v>39108</c:v>
                </c:pt>
                <c:pt idx="270">
                  <c:v>39111</c:v>
                </c:pt>
                <c:pt idx="271">
                  <c:v>39112</c:v>
                </c:pt>
                <c:pt idx="272">
                  <c:v>39113</c:v>
                </c:pt>
                <c:pt idx="273">
                  <c:v>39114</c:v>
                </c:pt>
                <c:pt idx="274">
                  <c:v>39115</c:v>
                </c:pt>
                <c:pt idx="275">
                  <c:v>39118</c:v>
                </c:pt>
                <c:pt idx="276">
                  <c:v>39119</c:v>
                </c:pt>
                <c:pt idx="277">
                  <c:v>39120</c:v>
                </c:pt>
                <c:pt idx="278">
                  <c:v>39121</c:v>
                </c:pt>
                <c:pt idx="279">
                  <c:v>39122</c:v>
                </c:pt>
                <c:pt idx="280">
                  <c:v>39125</c:v>
                </c:pt>
                <c:pt idx="281">
                  <c:v>39126</c:v>
                </c:pt>
                <c:pt idx="282">
                  <c:v>39127</c:v>
                </c:pt>
                <c:pt idx="283">
                  <c:v>39128</c:v>
                </c:pt>
                <c:pt idx="284">
                  <c:v>39129</c:v>
                </c:pt>
                <c:pt idx="285">
                  <c:v>39132</c:v>
                </c:pt>
                <c:pt idx="286">
                  <c:v>39133</c:v>
                </c:pt>
                <c:pt idx="287">
                  <c:v>39134</c:v>
                </c:pt>
                <c:pt idx="288">
                  <c:v>39135</c:v>
                </c:pt>
                <c:pt idx="289">
                  <c:v>39136</c:v>
                </c:pt>
                <c:pt idx="290">
                  <c:v>39139</c:v>
                </c:pt>
                <c:pt idx="291">
                  <c:v>39140</c:v>
                </c:pt>
                <c:pt idx="292">
                  <c:v>39141</c:v>
                </c:pt>
                <c:pt idx="293">
                  <c:v>39142</c:v>
                </c:pt>
                <c:pt idx="294">
                  <c:v>39143</c:v>
                </c:pt>
                <c:pt idx="295">
                  <c:v>39146</c:v>
                </c:pt>
                <c:pt idx="296">
                  <c:v>39147</c:v>
                </c:pt>
                <c:pt idx="297">
                  <c:v>39148</c:v>
                </c:pt>
                <c:pt idx="298">
                  <c:v>39149</c:v>
                </c:pt>
                <c:pt idx="299">
                  <c:v>39150</c:v>
                </c:pt>
                <c:pt idx="300">
                  <c:v>39153</c:v>
                </c:pt>
                <c:pt idx="301">
                  <c:v>39154</c:v>
                </c:pt>
                <c:pt idx="302">
                  <c:v>39155</c:v>
                </c:pt>
                <c:pt idx="303">
                  <c:v>39156</c:v>
                </c:pt>
                <c:pt idx="304">
                  <c:v>39157</c:v>
                </c:pt>
                <c:pt idx="305">
                  <c:v>39160</c:v>
                </c:pt>
                <c:pt idx="306">
                  <c:v>39161</c:v>
                </c:pt>
                <c:pt idx="307">
                  <c:v>39162</c:v>
                </c:pt>
                <c:pt idx="308">
                  <c:v>39163</c:v>
                </c:pt>
                <c:pt idx="309">
                  <c:v>39164</c:v>
                </c:pt>
                <c:pt idx="310">
                  <c:v>39167</c:v>
                </c:pt>
                <c:pt idx="311">
                  <c:v>39168</c:v>
                </c:pt>
                <c:pt idx="312">
                  <c:v>39169</c:v>
                </c:pt>
                <c:pt idx="313">
                  <c:v>39170</c:v>
                </c:pt>
                <c:pt idx="314">
                  <c:v>39171</c:v>
                </c:pt>
                <c:pt idx="315">
                  <c:v>39174</c:v>
                </c:pt>
                <c:pt idx="316">
                  <c:v>39175</c:v>
                </c:pt>
                <c:pt idx="317">
                  <c:v>39176</c:v>
                </c:pt>
                <c:pt idx="318">
                  <c:v>39177</c:v>
                </c:pt>
                <c:pt idx="319">
                  <c:v>39178</c:v>
                </c:pt>
                <c:pt idx="320">
                  <c:v>39181</c:v>
                </c:pt>
                <c:pt idx="321">
                  <c:v>39182</c:v>
                </c:pt>
                <c:pt idx="322">
                  <c:v>39183</c:v>
                </c:pt>
                <c:pt idx="323">
                  <c:v>39184</c:v>
                </c:pt>
                <c:pt idx="324">
                  <c:v>39185</c:v>
                </c:pt>
                <c:pt idx="325">
                  <c:v>39188</c:v>
                </c:pt>
                <c:pt idx="326">
                  <c:v>39189</c:v>
                </c:pt>
                <c:pt idx="327">
                  <c:v>39190</c:v>
                </c:pt>
                <c:pt idx="328">
                  <c:v>39191</c:v>
                </c:pt>
                <c:pt idx="329">
                  <c:v>39192</c:v>
                </c:pt>
                <c:pt idx="330">
                  <c:v>39195</c:v>
                </c:pt>
                <c:pt idx="331">
                  <c:v>39196</c:v>
                </c:pt>
                <c:pt idx="332">
                  <c:v>39197</c:v>
                </c:pt>
                <c:pt idx="333">
                  <c:v>39198</c:v>
                </c:pt>
                <c:pt idx="334">
                  <c:v>39199</c:v>
                </c:pt>
                <c:pt idx="335">
                  <c:v>39202</c:v>
                </c:pt>
                <c:pt idx="336">
                  <c:v>39203</c:v>
                </c:pt>
                <c:pt idx="337">
                  <c:v>39204</c:v>
                </c:pt>
                <c:pt idx="338">
                  <c:v>39205</c:v>
                </c:pt>
                <c:pt idx="339">
                  <c:v>39206</c:v>
                </c:pt>
                <c:pt idx="340">
                  <c:v>39209</c:v>
                </c:pt>
                <c:pt idx="341">
                  <c:v>39210</c:v>
                </c:pt>
                <c:pt idx="342">
                  <c:v>39211</c:v>
                </c:pt>
                <c:pt idx="343">
                  <c:v>39212</c:v>
                </c:pt>
                <c:pt idx="344">
                  <c:v>39213</c:v>
                </c:pt>
                <c:pt idx="345">
                  <c:v>39216</c:v>
                </c:pt>
                <c:pt idx="346">
                  <c:v>39217</c:v>
                </c:pt>
                <c:pt idx="347">
                  <c:v>39218</c:v>
                </c:pt>
                <c:pt idx="348">
                  <c:v>39219</c:v>
                </c:pt>
                <c:pt idx="349">
                  <c:v>39220</c:v>
                </c:pt>
                <c:pt idx="350">
                  <c:v>39223</c:v>
                </c:pt>
                <c:pt idx="351">
                  <c:v>39224</c:v>
                </c:pt>
                <c:pt idx="352">
                  <c:v>39225</c:v>
                </c:pt>
                <c:pt idx="353">
                  <c:v>39226</c:v>
                </c:pt>
                <c:pt idx="354">
                  <c:v>39227</c:v>
                </c:pt>
                <c:pt idx="355">
                  <c:v>39230</c:v>
                </c:pt>
                <c:pt idx="356">
                  <c:v>39231</c:v>
                </c:pt>
                <c:pt idx="357">
                  <c:v>39232</c:v>
                </c:pt>
                <c:pt idx="358">
                  <c:v>39233</c:v>
                </c:pt>
                <c:pt idx="359">
                  <c:v>39234</c:v>
                </c:pt>
                <c:pt idx="360">
                  <c:v>39237</c:v>
                </c:pt>
                <c:pt idx="361">
                  <c:v>39238</c:v>
                </c:pt>
                <c:pt idx="362">
                  <c:v>39239</c:v>
                </c:pt>
                <c:pt idx="363">
                  <c:v>39240</c:v>
                </c:pt>
                <c:pt idx="364">
                  <c:v>39241</c:v>
                </c:pt>
                <c:pt idx="365">
                  <c:v>39244</c:v>
                </c:pt>
                <c:pt idx="366">
                  <c:v>39245</c:v>
                </c:pt>
                <c:pt idx="367">
                  <c:v>39246</c:v>
                </c:pt>
                <c:pt idx="368">
                  <c:v>39247</c:v>
                </c:pt>
                <c:pt idx="369">
                  <c:v>39248</c:v>
                </c:pt>
                <c:pt idx="370">
                  <c:v>39251</c:v>
                </c:pt>
                <c:pt idx="371">
                  <c:v>39252</c:v>
                </c:pt>
                <c:pt idx="372">
                  <c:v>39253</c:v>
                </c:pt>
                <c:pt idx="373">
                  <c:v>39254</c:v>
                </c:pt>
                <c:pt idx="374">
                  <c:v>39255</c:v>
                </c:pt>
                <c:pt idx="375">
                  <c:v>39258</c:v>
                </c:pt>
                <c:pt idx="376">
                  <c:v>39259</c:v>
                </c:pt>
                <c:pt idx="377">
                  <c:v>39260</c:v>
                </c:pt>
                <c:pt idx="378">
                  <c:v>39261</c:v>
                </c:pt>
                <c:pt idx="379">
                  <c:v>39262</c:v>
                </c:pt>
                <c:pt idx="380">
                  <c:v>39265</c:v>
                </c:pt>
                <c:pt idx="381">
                  <c:v>39266</c:v>
                </c:pt>
                <c:pt idx="382">
                  <c:v>39267</c:v>
                </c:pt>
                <c:pt idx="383">
                  <c:v>39268</c:v>
                </c:pt>
                <c:pt idx="384">
                  <c:v>39269</c:v>
                </c:pt>
                <c:pt idx="385">
                  <c:v>39272</c:v>
                </c:pt>
                <c:pt idx="386">
                  <c:v>39273</c:v>
                </c:pt>
                <c:pt idx="387">
                  <c:v>39274</c:v>
                </c:pt>
                <c:pt idx="388">
                  <c:v>39275</c:v>
                </c:pt>
                <c:pt idx="389">
                  <c:v>39276</c:v>
                </c:pt>
                <c:pt idx="390">
                  <c:v>39279</c:v>
                </c:pt>
                <c:pt idx="391">
                  <c:v>39280</c:v>
                </c:pt>
                <c:pt idx="392">
                  <c:v>39281</c:v>
                </c:pt>
                <c:pt idx="393">
                  <c:v>39282</c:v>
                </c:pt>
                <c:pt idx="394">
                  <c:v>39283</c:v>
                </c:pt>
                <c:pt idx="395">
                  <c:v>39286</c:v>
                </c:pt>
                <c:pt idx="396">
                  <c:v>39287</c:v>
                </c:pt>
                <c:pt idx="397">
                  <c:v>39288</c:v>
                </c:pt>
                <c:pt idx="398">
                  <c:v>39289</c:v>
                </c:pt>
                <c:pt idx="399">
                  <c:v>39290</c:v>
                </c:pt>
                <c:pt idx="400">
                  <c:v>39293</c:v>
                </c:pt>
                <c:pt idx="401">
                  <c:v>39294</c:v>
                </c:pt>
                <c:pt idx="402">
                  <c:v>39295</c:v>
                </c:pt>
                <c:pt idx="403">
                  <c:v>39296</c:v>
                </c:pt>
                <c:pt idx="404">
                  <c:v>39297</c:v>
                </c:pt>
                <c:pt idx="405">
                  <c:v>39300</c:v>
                </c:pt>
                <c:pt idx="406">
                  <c:v>39301</c:v>
                </c:pt>
                <c:pt idx="407">
                  <c:v>39302</c:v>
                </c:pt>
                <c:pt idx="408">
                  <c:v>39303</c:v>
                </c:pt>
                <c:pt idx="409">
                  <c:v>39304</c:v>
                </c:pt>
                <c:pt idx="410">
                  <c:v>39307</c:v>
                </c:pt>
                <c:pt idx="411">
                  <c:v>39308</c:v>
                </c:pt>
                <c:pt idx="412">
                  <c:v>39309</c:v>
                </c:pt>
                <c:pt idx="413">
                  <c:v>39310</c:v>
                </c:pt>
                <c:pt idx="414">
                  <c:v>39311</c:v>
                </c:pt>
                <c:pt idx="415">
                  <c:v>39314</c:v>
                </c:pt>
                <c:pt idx="416">
                  <c:v>39315</c:v>
                </c:pt>
                <c:pt idx="417">
                  <c:v>39316</c:v>
                </c:pt>
                <c:pt idx="418">
                  <c:v>39317</c:v>
                </c:pt>
                <c:pt idx="419">
                  <c:v>39318</c:v>
                </c:pt>
                <c:pt idx="420">
                  <c:v>39321</c:v>
                </c:pt>
                <c:pt idx="421">
                  <c:v>39322</c:v>
                </c:pt>
                <c:pt idx="422">
                  <c:v>39323</c:v>
                </c:pt>
                <c:pt idx="423">
                  <c:v>39324</c:v>
                </c:pt>
                <c:pt idx="424">
                  <c:v>39325</c:v>
                </c:pt>
                <c:pt idx="425">
                  <c:v>39328</c:v>
                </c:pt>
                <c:pt idx="426">
                  <c:v>39329</c:v>
                </c:pt>
                <c:pt idx="427">
                  <c:v>39330</c:v>
                </c:pt>
                <c:pt idx="428">
                  <c:v>39331</c:v>
                </c:pt>
                <c:pt idx="429">
                  <c:v>39332</c:v>
                </c:pt>
                <c:pt idx="430">
                  <c:v>39335</c:v>
                </c:pt>
                <c:pt idx="431">
                  <c:v>39336</c:v>
                </c:pt>
                <c:pt idx="432">
                  <c:v>39337</c:v>
                </c:pt>
                <c:pt idx="433">
                  <c:v>39338</c:v>
                </c:pt>
                <c:pt idx="434">
                  <c:v>39339</c:v>
                </c:pt>
                <c:pt idx="435">
                  <c:v>39342</c:v>
                </c:pt>
                <c:pt idx="436">
                  <c:v>39343</c:v>
                </c:pt>
                <c:pt idx="437">
                  <c:v>39344</c:v>
                </c:pt>
                <c:pt idx="438">
                  <c:v>39345</c:v>
                </c:pt>
                <c:pt idx="439">
                  <c:v>39346</c:v>
                </c:pt>
                <c:pt idx="440">
                  <c:v>39349</c:v>
                </c:pt>
                <c:pt idx="441">
                  <c:v>39350</c:v>
                </c:pt>
                <c:pt idx="442">
                  <c:v>39351</c:v>
                </c:pt>
                <c:pt idx="443">
                  <c:v>39352</c:v>
                </c:pt>
                <c:pt idx="444">
                  <c:v>39353</c:v>
                </c:pt>
                <c:pt idx="445">
                  <c:v>39356</c:v>
                </c:pt>
                <c:pt idx="446">
                  <c:v>39357</c:v>
                </c:pt>
                <c:pt idx="447">
                  <c:v>39358</c:v>
                </c:pt>
                <c:pt idx="448">
                  <c:v>39359</c:v>
                </c:pt>
                <c:pt idx="449">
                  <c:v>39360</c:v>
                </c:pt>
                <c:pt idx="450">
                  <c:v>39363</c:v>
                </c:pt>
                <c:pt idx="451">
                  <c:v>39364</c:v>
                </c:pt>
                <c:pt idx="452">
                  <c:v>39365</c:v>
                </c:pt>
                <c:pt idx="453">
                  <c:v>39366</c:v>
                </c:pt>
                <c:pt idx="454">
                  <c:v>39367</c:v>
                </c:pt>
                <c:pt idx="455">
                  <c:v>39370</c:v>
                </c:pt>
                <c:pt idx="456">
                  <c:v>39371</c:v>
                </c:pt>
                <c:pt idx="457">
                  <c:v>39372</c:v>
                </c:pt>
                <c:pt idx="458">
                  <c:v>39373</c:v>
                </c:pt>
                <c:pt idx="459">
                  <c:v>39374</c:v>
                </c:pt>
                <c:pt idx="460">
                  <c:v>39377</c:v>
                </c:pt>
                <c:pt idx="461">
                  <c:v>39378</c:v>
                </c:pt>
                <c:pt idx="462">
                  <c:v>39379</c:v>
                </c:pt>
                <c:pt idx="463">
                  <c:v>39380</c:v>
                </c:pt>
                <c:pt idx="464">
                  <c:v>39381</c:v>
                </c:pt>
                <c:pt idx="465">
                  <c:v>39384</c:v>
                </c:pt>
                <c:pt idx="466">
                  <c:v>39385</c:v>
                </c:pt>
                <c:pt idx="467">
                  <c:v>39386</c:v>
                </c:pt>
                <c:pt idx="468">
                  <c:v>39387</c:v>
                </c:pt>
                <c:pt idx="469">
                  <c:v>39388</c:v>
                </c:pt>
                <c:pt idx="470">
                  <c:v>39391</c:v>
                </c:pt>
                <c:pt idx="471">
                  <c:v>39392</c:v>
                </c:pt>
                <c:pt idx="472">
                  <c:v>39393</c:v>
                </c:pt>
                <c:pt idx="473">
                  <c:v>39394</c:v>
                </c:pt>
                <c:pt idx="474">
                  <c:v>39395</c:v>
                </c:pt>
                <c:pt idx="475">
                  <c:v>39398</c:v>
                </c:pt>
                <c:pt idx="476">
                  <c:v>39399</c:v>
                </c:pt>
                <c:pt idx="477">
                  <c:v>39400</c:v>
                </c:pt>
                <c:pt idx="478">
                  <c:v>39401</c:v>
                </c:pt>
                <c:pt idx="479">
                  <c:v>39402</c:v>
                </c:pt>
                <c:pt idx="480">
                  <c:v>39405</c:v>
                </c:pt>
                <c:pt idx="481">
                  <c:v>39406</c:v>
                </c:pt>
                <c:pt idx="482">
                  <c:v>39407</c:v>
                </c:pt>
                <c:pt idx="483">
                  <c:v>39408</c:v>
                </c:pt>
                <c:pt idx="484">
                  <c:v>39409</c:v>
                </c:pt>
                <c:pt idx="485">
                  <c:v>39412</c:v>
                </c:pt>
                <c:pt idx="486">
                  <c:v>39413</c:v>
                </c:pt>
                <c:pt idx="487">
                  <c:v>39414</c:v>
                </c:pt>
                <c:pt idx="488">
                  <c:v>39415</c:v>
                </c:pt>
                <c:pt idx="489">
                  <c:v>39416</c:v>
                </c:pt>
                <c:pt idx="490">
                  <c:v>39419</c:v>
                </c:pt>
                <c:pt idx="491">
                  <c:v>39420</c:v>
                </c:pt>
                <c:pt idx="492">
                  <c:v>39421</c:v>
                </c:pt>
                <c:pt idx="493">
                  <c:v>39422</c:v>
                </c:pt>
                <c:pt idx="494">
                  <c:v>39423</c:v>
                </c:pt>
                <c:pt idx="495">
                  <c:v>39426</c:v>
                </c:pt>
                <c:pt idx="496">
                  <c:v>39427</c:v>
                </c:pt>
                <c:pt idx="497">
                  <c:v>39428</c:v>
                </c:pt>
                <c:pt idx="498">
                  <c:v>39429</c:v>
                </c:pt>
                <c:pt idx="499">
                  <c:v>39430</c:v>
                </c:pt>
                <c:pt idx="500">
                  <c:v>39433</c:v>
                </c:pt>
                <c:pt idx="501">
                  <c:v>39434</c:v>
                </c:pt>
                <c:pt idx="502">
                  <c:v>39435</c:v>
                </c:pt>
                <c:pt idx="503">
                  <c:v>39436</c:v>
                </c:pt>
                <c:pt idx="504">
                  <c:v>39437</c:v>
                </c:pt>
                <c:pt idx="505">
                  <c:v>39440</c:v>
                </c:pt>
                <c:pt idx="506">
                  <c:v>39441</c:v>
                </c:pt>
                <c:pt idx="507">
                  <c:v>39442</c:v>
                </c:pt>
                <c:pt idx="508">
                  <c:v>39443</c:v>
                </c:pt>
                <c:pt idx="509">
                  <c:v>39444</c:v>
                </c:pt>
                <c:pt idx="510">
                  <c:v>39447</c:v>
                </c:pt>
                <c:pt idx="511">
                  <c:v>39448</c:v>
                </c:pt>
                <c:pt idx="512">
                  <c:v>39449</c:v>
                </c:pt>
                <c:pt idx="513">
                  <c:v>39450</c:v>
                </c:pt>
                <c:pt idx="514">
                  <c:v>39451</c:v>
                </c:pt>
                <c:pt idx="515">
                  <c:v>39454</c:v>
                </c:pt>
                <c:pt idx="516">
                  <c:v>39455</c:v>
                </c:pt>
                <c:pt idx="517">
                  <c:v>39456</c:v>
                </c:pt>
                <c:pt idx="518">
                  <c:v>39457</c:v>
                </c:pt>
                <c:pt idx="519">
                  <c:v>39458</c:v>
                </c:pt>
                <c:pt idx="520">
                  <c:v>39461</c:v>
                </c:pt>
                <c:pt idx="521">
                  <c:v>39462</c:v>
                </c:pt>
                <c:pt idx="522">
                  <c:v>39463</c:v>
                </c:pt>
                <c:pt idx="523">
                  <c:v>39464</c:v>
                </c:pt>
                <c:pt idx="524">
                  <c:v>39465</c:v>
                </c:pt>
                <c:pt idx="525">
                  <c:v>39468</c:v>
                </c:pt>
                <c:pt idx="526">
                  <c:v>39469</c:v>
                </c:pt>
                <c:pt idx="527">
                  <c:v>39470</c:v>
                </c:pt>
                <c:pt idx="528">
                  <c:v>39471</c:v>
                </c:pt>
                <c:pt idx="529">
                  <c:v>39472</c:v>
                </c:pt>
                <c:pt idx="530">
                  <c:v>39475</c:v>
                </c:pt>
                <c:pt idx="531">
                  <c:v>39476</c:v>
                </c:pt>
                <c:pt idx="532">
                  <c:v>39477</c:v>
                </c:pt>
                <c:pt idx="533">
                  <c:v>39478</c:v>
                </c:pt>
                <c:pt idx="534">
                  <c:v>39479</c:v>
                </c:pt>
                <c:pt idx="535">
                  <c:v>39482</c:v>
                </c:pt>
                <c:pt idx="536">
                  <c:v>39483</c:v>
                </c:pt>
                <c:pt idx="537">
                  <c:v>39484</c:v>
                </c:pt>
                <c:pt idx="538">
                  <c:v>39485</c:v>
                </c:pt>
                <c:pt idx="539">
                  <c:v>39486</c:v>
                </c:pt>
                <c:pt idx="540">
                  <c:v>39489</c:v>
                </c:pt>
                <c:pt idx="541">
                  <c:v>39490</c:v>
                </c:pt>
                <c:pt idx="542">
                  <c:v>39491</c:v>
                </c:pt>
                <c:pt idx="543">
                  <c:v>39492</c:v>
                </c:pt>
                <c:pt idx="544">
                  <c:v>39493</c:v>
                </c:pt>
                <c:pt idx="545">
                  <c:v>39496</c:v>
                </c:pt>
                <c:pt idx="546">
                  <c:v>39497</c:v>
                </c:pt>
                <c:pt idx="547">
                  <c:v>39498</c:v>
                </c:pt>
                <c:pt idx="548">
                  <c:v>39499</c:v>
                </c:pt>
                <c:pt idx="549">
                  <c:v>39500</c:v>
                </c:pt>
                <c:pt idx="550">
                  <c:v>39503</c:v>
                </c:pt>
                <c:pt idx="551">
                  <c:v>39504</c:v>
                </c:pt>
                <c:pt idx="552">
                  <c:v>39505</c:v>
                </c:pt>
                <c:pt idx="553">
                  <c:v>39506</c:v>
                </c:pt>
                <c:pt idx="554">
                  <c:v>39507</c:v>
                </c:pt>
                <c:pt idx="555">
                  <c:v>39510</c:v>
                </c:pt>
                <c:pt idx="556">
                  <c:v>39511</c:v>
                </c:pt>
                <c:pt idx="557">
                  <c:v>39512</c:v>
                </c:pt>
                <c:pt idx="558">
                  <c:v>39513</c:v>
                </c:pt>
                <c:pt idx="559">
                  <c:v>39514</c:v>
                </c:pt>
                <c:pt idx="560">
                  <c:v>39517</c:v>
                </c:pt>
                <c:pt idx="561">
                  <c:v>39518</c:v>
                </c:pt>
                <c:pt idx="562">
                  <c:v>39519</c:v>
                </c:pt>
                <c:pt idx="563">
                  <c:v>39520</c:v>
                </c:pt>
                <c:pt idx="564">
                  <c:v>39521</c:v>
                </c:pt>
                <c:pt idx="565">
                  <c:v>39524</c:v>
                </c:pt>
                <c:pt idx="566">
                  <c:v>39525</c:v>
                </c:pt>
                <c:pt idx="567">
                  <c:v>39526</c:v>
                </c:pt>
                <c:pt idx="568">
                  <c:v>39527</c:v>
                </c:pt>
                <c:pt idx="569">
                  <c:v>39528</c:v>
                </c:pt>
                <c:pt idx="570">
                  <c:v>39531</c:v>
                </c:pt>
                <c:pt idx="571">
                  <c:v>39532</c:v>
                </c:pt>
                <c:pt idx="572">
                  <c:v>39533</c:v>
                </c:pt>
                <c:pt idx="573">
                  <c:v>39534</c:v>
                </c:pt>
                <c:pt idx="574">
                  <c:v>39535</c:v>
                </c:pt>
                <c:pt idx="575">
                  <c:v>39538</c:v>
                </c:pt>
                <c:pt idx="576">
                  <c:v>39539</c:v>
                </c:pt>
                <c:pt idx="577">
                  <c:v>39540</c:v>
                </c:pt>
                <c:pt idx="578">
                  <c:v>39541</c:v>
                </c:pt>
                <c:pt idx="579">
                  <c:v>39542</c:v>
                </c:pt>
                <c:pt idx="580">
                  <c:v>39545</c:v>
                </c:pt>
                <c:pt idx="581">
                  <c:v>39546</c:v>
                </c:pt>
                <c:pt idx="582">
                  <c:v>39547</c:v>
                </c:pt>
                <c:pt idx="583">
                  <c:v>39548</c:v>
                </c:pt>
                <c:pt idx="584">
                  <c:v>39549</c:v>
                </c:pt>
                <c:pt idx="585">
                  <c:v>39552</c:v>
                </c:pt>
                <c:pt idx="586">
                  <c:v>39553</c:v>
                </c:pt>
                <c:pt idx="587">
                  <c:v>39554</c:v>
                </c:pt>
                <c:pt idx="588">
                  <c:v>39555</c:v>
                </c:pt>
                <c:pt idx="589">
                  <c:v>39556</c:v>
                </c:pt>
                <c:pt idx="590">
                  <c:v>39559</c:v>
                </c:pt>
                <c:pt idx="591">
                  <c:v>39560</c:v>
                </c:pt>
                <c:pt idx="592">
                  <c:v>39561</c:v>
                </c:pt>
                <c:pt idx="593">
                  <c:v>39562</c:v>
                </c:pt>
                <c:pt idx="594">
                  <c:v>39563</c:v>
                </c:pt>
                <c:pt idx="595">
                  <c:v>39566</c:v>
                </c:pt>
                <c:pt idx="596">
                  <c:v>39567</c:v>
                </c:pt>
                <c:pt idx="597">
                  <c:v>39568</c:v>
                </c:pt>
                <c:pt idx="598">
                  <c:v>39569</c:v>
                </c:pt>
                <c:pt idx="599">
                  <c:v>39570</c:v>
                </c:pt>
                <c:pt idx="600">
                  <c:v>39573</c:v>
                </c:pt>
                <c:pt idx="601">
                  <c:v>39574</c:v>
                </c:pt>
                <c:pt idx="602">
                  <c:v>39575</c:v>
                </c:pt>
                <c:pt idx="603">
                  <c:v>39576</c:v>
                </c:pt>
                <c:pt idx="604">
                  <c:v>39577</c:v>
                </c:pt>
                <c:pt idx="605">
                  <c:v>39580</c:v>
                </c:pt>
                <c:pt idx="606">
                  <c:v>39581</c:v>
                </c:pt>
                <c:pt idx="607">
                  <c:v>39582</c:v>
                </c:pt>
                <c:pt idx="608">
                  <c:v>39583</c:v>
                </c:pt>
                <c:pt idx="609">
                  <c:v>39584</c:v>
                </c:pt>
                <c:pt idx="610">
                  <c:v>39587</c:v>
                </c:pt>
                <c:pt idx="611">
                  <c:v>39588</c:v>
                </c:pt>
                <c:pt idx="612">
                  <c:v>39589</c:v>
                </c:pt>
                <c:pt idx="613">
                  <c:v>39590</c:v>
                </c:pt>
                <c:pt idx="614">
                  <c:v>39591</c:v>
                </c:pt>
                <c:pt idx="615">
                  <c:v>39594</c:v>
                </c:pt>
                <c:pt idx="616">
                  <c:v>39595</c:v>
                </c:pt>
                <c:pt idx="617">
                  <c:v>39596</c:v>
                </c:pt>
                <c:pt idx="618">
                  <c:v>39597</c:v>
                </c:pt>
                <c:pt idx="619">
                  <c:v>39598</c:v>
                </c:pt>
                <c:pt idx="620">
                  <c:v>39601</c:v>
                </c:pt>
                <c:pt idx="621">
                  <c:v>39602</c:v>
                </c:pt>
                <c:pt idx="622">
                  <c:v>39603</c:v>
                </c:pt>
                <c:pt idx="623">
                  <c:v>39604</c:v>
                </c:pt>
                <c:pt idx="624">
                  <c:v>39605</c:v>
                </c:pt>
                <c:pt idx="625">
                  <c:v>39608</c:v>
                </c:pt>
                <c:pt idx="626">
                  <c:v>39609</c:v>
                </c:pt>
                <c:pt idx="627">
                  <c:v>39610</c:v>
                </c:pt>
                <c:pt idx="628">
                  <c:v>39611</c:v>
                </c:pt>
                <c:pt idx="629">
                  <c:v>39612</c:v>
                </c:pt>
                <c:pt idx="630">
                  <c:v>39615</c:v>
                </c:pt>
                <c:pt idx="631">
                  <c:v>39616</c:v>
                </c:pt>
                <c:pt idx="632">
                  <c:v>39617</c:v>
                </c:pt>
                <c:pt idx="633">
                  <c:v>39618</c:v>
                </c:pt>
                <c:pt idx="634">
                  <c:v>39619</c:v>
                </c:pt>
                <c:pt idx="635">
                  <c:v>39622</c:v>
                </c:pt>
                <c:pt idx="636">
                  <c:v>39623</c:v>
                </c:pt>
                <c:pt idx="637">
                  <c:v>39624</c:v>
                </c:pt>
                <c:pt idx="638">
                  <c:v>39625</c:v>
                </c:pt>
                <c:pt idx="639">
                  <c:v>39626</c:v>
                </c:pt>
                <c:pt idx="640">
                  <c:v>39629</c:v>
                </c:pt>
                <c:pt idx="641">
                  <c:v>39630</c:v>
                </c:pt>
                <c:pt idx="642">
                  <c:v>39631</c:v>
                </c:pt>
                <c:pt idx="643">
                  <c:v>39632</c:v>
                </c:pt>
                <c:pt idx="644">
                  <c:v>39633</c:v>
                </c:pt>
                <c:pt idx="645">
                  <c:v>39636</c:v>
                </c:pt>
                <c:pt idx="646">
                  <c:v>39637</c:v>
                </c:pt>
                <c:pt idx="647">
                  <c:v>39638</c:v>
                </c:pt>
                <c:pt idx="648">
                  <c:v>39639</c:v>
                </c:pt>
                <c:pt idx="649">
                  <c:v>39640</c:v>
                </c:pt>
                <c:pt idx="650">
                  <c:v>39643</c:v>
                </c:pt>
                <c:pt idx="651">
                  <c:v>39644</c:v>
                </c:pt>
                <c:pt idx="652">
                  <c:v>39645</c:v>
                </c:pt>
                <c:pt idx="653">
                  <c:v>39646</c:v>
                </c:pt>
                <c:pt idx="654">
                  <c:v>39647</c:v>
                </c:pt>
                <c:pt idx="655">
                  <c:v>39650</c:v>
                </c:pt>
                <c:pt idx="656">
                  <c:v>39651</c:v>
                </c:pt>
                <c:pt idx="657">
                  <c:v>39652</c:v>
                </c:pt>
                <c:pt idx="658">
                  <c:v>39653</c:v>
                </c:pt>
                <c:pt idx="659">
                  <c:v>39654</c:v>
                </c:pt>
                <c:pt idx="660">
                  <c:v>39657</c:v>
                </c:pt>
                <c:pt idx="661">
                  <c:v>39658</c:v>
                </c:pt>
                <c:pt idx="662">
                  <c:v>39659</c:v>
                </c:pt>
                <c:pt idx="663">
                  <c:v>39660</c:v>
                </c:pt>
                <c:pt idx="664">
                  <c:v>39661</c:v>
                </c:pt>
                <c:pt idx="665">
                  <c:v>39664</c:v>
                </c:pt>
                <c:pt idx="666">
                  <c:v>39665</c:v>
                </c:pt>
                <c:pt idx="667">
                  <c:v>39666</c:v>
                </c:pt>
                <c:pt idx="668">
                  <c:v>39667</c:v>
                </c:pt>
                <c:pt idx="669">
                  <c:v>39668</c:v>
                </c:pt>
                <c:pt idx="670">
                  <c:v>39671</c:v>
                </c:pt>
                <c:pt idx="671">
                  <c:v>39672</c:v>
                </c:pt>
                <c:pt idx="672">
                  <c:v>39673</c:v>
                </c:pt>
                <c:pt idx="673">
                  <c:v>39674</c:v>
                </c:pt>
                <c:pt idx="674">
                  <c:v>39675</c:v>
                </c:pt>
                <c:pt idx="675">
                  <c:v>39678</c:v>
                </c:pt>
                <c:pt idx="676">
                  <c:v>39679</c:v>
                </c:pt>
                <c:pt idx="677">
                  <c:v>39680</c:v>
                </c:pt>
                <c:pt idx="678">
                  <c:v>39681</c:v>
                </c:pt>
                <c:pt idx="679">
                  <c:v>39682</c:v>
                </c:pt>
                <c:pt idx="680">
                  <c:v>39685</c:v>
                </c:pt>
                <c:pt idx="681">
                  <c:v>39686</c:v>
                </c:pt>
                <c:pt idx="682">
                  <c:v>39687</c:v>
                </c:pt>
                <c:pt idx="683">
                  <c:v>39688</c:v>
                </c:pt>
                <c:pt idx="684">
                  <c:v>39689</c:v>
                </c:pt>
                <c:pt idx="685">
                  <c:v>39692</c:v>
                </c:pt>
                <c:pt idx="686">
                  <c:v>39693</c:v>
                </c:pt>
                <c:pt idx="687">
                  <c:v>39694</c:v>
                </c:pt>
                <c:pt idx="688">
                  <c:v>39695</c:v>
                </c:pt>
                <c:pt idx="689">
                  <c:v>39696</c:v>
                </c:pt>
                <c:pt idx="690">
                  <c:v>39699</c:v>
                </c:pt>
                <c:pt idx="691">
                  <c:v>39700</c:v>
                </c:pt>
                <c:pt idx="692">
                  <c:v>39701</c:v>
                </c:pt>
                <c:pt idx="693">
                  <c:v>39702</c:v>
                </c:pt>
                <c:pt idx="694">
                  <c:v>39703</c:v>
                </c:pt>
                <c:pt idx="695">
                  <c:v>39706</c:v>
                </c:pt>
                <c:pt idx="696">
                  <c:v>39707</c:v>
                </c:pt>
                <c:pt idx="697">
                  <c:v>39708</c:v>
                </c:pt>
                <c:pt idx="698">
                  <c:v>39709</c:v>
                </c:pt>
                <c:pt idx="699">
                  <c:v>39710</c:v>
                </c:pt>
                <c:pt idx="700">
                  <c:v>39713</c:v>
                </c:pt>
                <c:pt idx="701">
                  <c:v>39714</c:v>
                </c:pt>
                <c:pt idx="702">
                  <c:v>39715</c:v>
                </c:pt>
                <c:pt idx="703">
                  <c:v>39716</c:v>
                </c:pt>
                <c:pt idx="704">
                  <c:v>39717</c:v>
                </c:pt>
                <c:pt idx="705">
                  <c:v>39720</c:v>
                </c:pt>
                <c:pt idx="706">
                  <c:v>39721</c:v>
                </c:pt>
                <c:pt idx="707">
                  <c:v>39722</c:v>
                </c:pt>
                <c:pt idx="708">
                  <c:v>39723</c:v>
                </c:pt>
                <c:pt idx="709">
                  <c:v>39724</c:v>
                </c:pt>
                <c:pt idx="710">
                  <c:v>39727</c:v>
                </c:pt>
                <c:pt idx="711">
                  <c:v>39728</c:v>
                </c:pt>
                <c:pt idx="712">
                  <c:v>39729</c:v>
                </c:pt>
                <c:pt idx="713">
                  <c:v>39730</c:v>
                </c:pt>
                <c:pt idx="714">
                  <c:v>39731</c:v>
                </c:pt>
                <c:pt idx="715">
                  <c:v>39734</c:v>
                </c:pt>
                <c:pt idx="716">
                  <c:v>39735</c:v>
                </c:pt>
                <c:pt idx="717">
                  <c:v>39736</c:v>
                </c:pt>
                <c:pt idx="718">
                  <c:v>39737</c:v>
                </c:pt>
                <c:pt idx="719">
                  <c:v>39738</c:v>
                </c:pt>
                <c:pt idx="720">
                  <c:v>39741</c:v>
                </c:pt>
                <c:pt idx="721">
                  <c:v>39742</c:v>
                </c:pt>
                <c:pt idx="722">
                  <c:v>39743</c:v>
                </c:pt>
                <c:pt idx="723">
                  <c:v>39744</c:v>
                </c:pt>
                <c:pt idx="724">
                  <c:v>39745</c:v>
                </c:pt>
                <c:pt idx="725">
                  <c:v>39748</c:v>
                </c:pt>
                <c:pt idx="726">
                  <c:v>39749</c:v>
                </c:pt>
                <c:pt idx="727">
                  <c:v>39750</c:v>
                </c:pt>
                <c:pt idx="728">
                  <c:v>39751</c:v>
                </c:pt>
                <c:pt idx="729">
                  <c:v>39752</c:v>
                </c:pt>
                <c:pt idx="730">
                  <c:v>39755</c:v>
                </c:pt>
                <c:pt idx="731">
                  <c:v>39756</c:v>
                </c:pt>
                <c:pt idx="732">
                  <c:v>39757</c:v>
                </c:pt>
                <c:pt idx="733">
                  <c:v>39758</c:v>
                </c:pt>
                <c:pt idx="734">
                  <c:v>39759</c:v>
                </c:pt>
                <c:pt idx="735">
                  <c:v>39762</c:v>
                </c:pt>
                <c:pt idx="736">
                  <c:v>39763</c:v>
                </c:pt>
                <c:pt idx="737">
                  <c:v>39764</c:v>
                </c:pt>
                <c:pt idx="738">
                  <c:v>39765</c:v>
                </c:pt>
                <c:pt idx="739">
                  <c:v>39766</c:v>
                </c:pt>
                <c:pt idx="740">
                  <c:v>39769</c:v>
                </c:pt>
                <c:pt idx="741">
                  <c:v>39770</c:v>
                </c:pt>
                <c:pt idx="742">
                  <c:v>39771</c:v>
                </c:pt>
                <c:pt idx="743">
                  <c:v>39772</c:v>
                </c:pt>
                <c:pt idx="744">
                  <c:v>39773</c:v>
                </c:pt>
                <c:pt idx="745">
                  <c:v>39776</c:v>
                </c:pt>
                <c:pt idx="746">
                  <c:v>39777</c:v>
                </c:pt>
                <c:pt idx="747">
                  <c:v>39778</c:v>
                </c:pt>
                <c:pt idx="748">
                  <c:v>39779</c:v>
                </c:pt>
                <c:pt idx="749">
                  <c:v>39780</c:v>
                </c:pt>
                <c:pt idx="750">
                  <c:v>39783</c:v>
                </c:pt>
                <c:pt idx="751">
                  <c:v>39784</c:v>
                </c:pt>
                <c:pt idx="752">
                  <c:v>39785</c:v>
                </c:pt>
                <c:pt idx="753">
                  <c:v>39786</c:v>
                </c:pt>
                <c:pt idx="754">
                  <c:v>39787</c:v>
                </c:pt>
                <c:pt idx="755">
                  <c:v>39790</c:v>
                </c:pt>
                <c:pt idx="756">
                  <c:v>39791</c:v>
                </c:pt>
                <c:pt idx="757">
                  <c:v>39792</c:v>
                </c:pt>
                <c:pt idx="758">
                  <c:v>39793</c:v>
                </c:pt>
                <c:pt idx="759">
                  <c:v>39794</c:v>
                </c:pt>
                <c:pt idx="760">
                  <c:v>39797</c:v>
                </c:pt>
                <c:pt idx="761">
                  <c:v>39798</c:v>
                </c:pt>
                <c:pt idx="762">
                  <c:v>39799</c:v>
                </c:pt>
                <c:pt idx="763">
                  <c:v>39800</c:v>
                </c:pt>
                <c:pt idx="764">
                  <c:v>39801</c:v>
                </c:pt>
                <c:pt idx="765">
                  <c:v>39804</c:v>
                </c:pt>
                <c:pt idx="766">
                  <c:v>39805</c:v>
                </c:pt>
                <c:pt idx="767">
                  <c:v>39806</c:v>
                </c:pt>
                <c:pt idx="768">
                  <c:v>39807</c:v>
                </c:pt>
                <c:pt idx="769">
                  <c:v>39808</c:v>
                </c:pt>
                <c:pt idx="770">
                  <c:v>39811</c:v>
                </c:pt>
                <c:pt idx="771">
                  <c:v>39812</c:v>
                </c:pt>
                <c:pt idx="772">
                  <c:v>39813</c:v>
                </c:pt>
                <c:pt idx="773">
                  <c:v>39814</c:v>
                </c:pt>
                <c:pt idx="774">
                  <c:v>39815</c:v>
                </c:pt>
                <c:pt idx="775">
                  <c:v>39818</c:v>
                </c:pt>
                <c:pt idx="776">
                  <c:v>39819</c:v>
                </c:pt>
                <c:pt idx="777">
                  <c:v>39820</c:v>
                </c:pt>
                <c:pt idx="778">
                  <c:v>39821</c:v>
                </c:pt>
                <c:pt idx="779">
                  <c:v>39822</c:v>
                </c:pt>
                <c:pt idx="780">
                  <c:v>39825</c:v>
                </c:pt>
                <c:pt idx="781">
                  <c:v>39826</c:v>
                </c:pt>
                <c:pt idx="782">
                  <c:v>39827</c:v>
                </c:pt>
                <c:pt idx="783">
                  <c:v>39828</c:v>
                </c:pt>
                <c:pt idx="784">
                  <c:v>39829</c:v>
                </c:pt>
                <c:pt idx="785">
                  <c:v>39832</c:v>
                </c:pt>
                <c:pt idx="786">
                  <c:v>39833</c:v>
                </c:pt>
                <c:pt idx="787">
                  <c:v>39834</c:v>
                </c:pt>
                <c:pt idx="788">
                  <c:v>39835</c:v>
                </c:pt>
                <c:pt idx="789">
                  <c:v>39836</c:v>
                </c:pt>
                <c:pt idx="790">
                  <c:v>39839</c:v>
                </c:pt>
                <c:pt idx="791">
                  <c:v>39840</c:v>
                </c:pt>
                <c:pt idx="792">
                  <c:v>39841</c:v>
                </c:pt>
                <c:pt idx="793">
                  <c:v>39842</c:v>
                </c:pt>
                <c:pt idx="794">
                  <c:v>39843</c:v>
                </c:pt>
                <c:pt idx="795">
                  <c:v>39846</c:v>
                </c:pt>
                <c:pt idx="796">
                  <c:v>39847</c:v>
                </c:pt>
                <c:pt idx="797">
                  <c:v>39848</c:v>
                </c:pt>
                <c:pt idx="798">
                  <c:v>39849</c:v>
                </c:pt>
                <c:pt idx="799">
                  <c:v>39850</c:v>
                </c:pt>
                <c:pt idx="800">
                  <c:v>39853</c:v>
                </c:pt>
                <c:pt idx="801">
                  <c:v>39854</c:v>
                </c:pt>
                <c:pt idx="802">
                  <c:v>39855</c:v>
                </c:pt>
                <c:pt idx="803">
                  <c:v>39856</c:v>
                </c:pt>
                <c:pt idx="804">
                  <c:v>39857</c:v>
                </c:pt>
                <c:pt idx="805">
                  <c:v>39860</c:v>
                </c:pt>
                <c:pt idx="806">
                  <c:v>39861</c:v>
                </c:pt>
                <c:pt idx="807">
                  <c:v>39862</c:v>
                </c:pt>
                <c:pt idx="808">
                  <c:v>39863</c:v>
                </c:pt>
                <c:pt idx="809">
                  <c:v>39864</c:v>
                </c:pt>
                <c:pt idx="810">
                  <c:v>39867</c:v>
                </c:pt>
                <c:pt idx="811">
                  <c:v>39868</c:v>
                </c:pt>
                <c:pt idx="812">
                  <c:v>39869</c:v>
                </c:pt>
                <c:pt idx="813">
                  <c:v>39870</c:v>
                </c:pt>
                <c:pt idx="814">
                  <c:v>39871</c:v>
                </c:pt>
                <c:pt idx="815">
                  <c:v>39874</c:v>
                </c:pt>
                <c:pt idx="816">
                  <c:v>39875</c:v>
                </c:pt>
                <c:pt idx="817">
                  <c:v>39876</c:v>
                </c:pt>
                <c:pt idx="818">
                  <c:v>39877</c:v>
                </c:pt>
                <c:pt idx="819">
                  <c:v>39878</c:v>
                </c:pt>
                <c:pt idx="820">
                  <c:v>39881</c:v>
                </c:pt>
                <c:pt idx="821">
                  <c:v>39882</c:v>
                </c:pt>
                <c:pt idx="822">
                  <c:v>39883</c:v>
                </c:pt>
                <c:pt idx="823">
                  <c:v>39884</c:v>
                </c:pt>
                <c:pt idx="824">
                  <c:v>39885</c:v>
                </c:pt>
                <c:pt idx="825">
                  <c:v>39888</c:v>
                </c:pt>
                <c:pt idx="826">
                  <c:v>39889</c:v>
                </c:pt>
                <c:pt idx="827">
                  <c:v>39890</c:v>
                </c:pt>
                <c:pt idx="828">
                  <c:v>39891</c:v>
                </c:pt>
                <c:pt idx="829">
                  <c:v>39892</c:v>
                </c:pt>
                <c:pt idx="830">
                  <c:v>39895</c:v>
                </c:pt>
                <c:pt idx="831">
                  <c:v>39896</c:v>
                </c:pt>
                <c:pt idx="832">
                  <c:v>39897</c:v>
                </c:pt>
                <c:pt idx="833">
                  <c:v>39898</c:v>
                </c:pt>
                <c:pt idx="834">
                  <c:v>39899</c:v>
                </c:pt>
                <c:pt idx="835">
                  <c:v>39902</c:v>
                </c:pt>
                <c:pt idx="836">
                  <c:v>39903</c:v>
                </c:pt>
                <c:pt idx="837">
                  <c:v>39904</c:v>
                </c:pt>
                <c:pt idx="838">
                  <c:v>39905</c:v>
                </c:pt>
                <c:pt idx="839">
                  <c:v>39906</c:v>
                </c:pt>
                <c:pt idx="840">
                  <c:v>39909</c:v>
                </c:pt>
                <c:pt idx="841">
                  <c:v>39910</c:v>
                </c:pt>
                <c:pt idx="842">
                  <c:v>39911</c:v>
                </c:pt>
                <c:pt idx="843">
                  <c:v>39912</c:v>
                </c:pt>
                <c:pt idx="844">
                  <c:v>39913</c:v>
                </c:pt>
                <c:pt idx="845">
                  <c:v>39916</c:v>
                </c:pt>
                <c:pt idx="846">
                  <c:v>39917</c:v>
                </c:pt>
                <c:pt idx="847">
                  <c:v>39918</c:v>
                </c:pt>
                <c:pt idx="848">
                  <c:v>39919</c:v>
                </c:pt>
                <c:pt idx="849">
                  <c:v>39920</c:v>
                </c:pt>
                <c:pt idx="850">
                  <c:v>39923</c:v>
                </c:pt>
                <c:pt idx="851">
                  <c:v>39924</c:v>
                </c:pt>
                <c:pt idx="852">
                  <c:v>39925</c:v>
                </c:pt>
                <c:pt idx="853">
                  <c:v>39926</c:v>
                </c:pt>
                <c:pt idx="854">
                  <c:v>39927</c:v>
                </c:pt>
                <c:pt idx="855">
                  <c:v>39930</c:v>
                </c:pt>
                <c:pt idx="856">
                  <c:v>39931</c:v>
                </c:pt>
                <c:pt idx="857">
                  <c:v>39932</c:v>
                </c:pt>
                <c:pt idx="858">
                  <c:v>39933</c:v>
                </c:pt>
                <c:pt idx="859">
                  <c:v>39934</c:v>
                </c:pt>
                <c:pt idx="860">
                  <c:v>39937</c:v>
                </c:pt>
                <c:pt idx="861">
                  <c:v>39938</c:v>
                </c:pt>
                <c:pt idx="862">
                  <c:v>39939</c:v>
                </c:pt>
                <c:pt idx="863">
                  <c:v>39940</c:v>
                </c:pt>
                <c:pt idx="864">
                  <c:v>39941</c:v>
                </c:pt>
                <c:pt idx="865">
                  <c:v>39944</c:v>
                </c:pt>
                <c:pt idx="866">
                  <c:v>39945</c:v>
                </c:pt>
                <c:pt idx="867">
                  <c:v>39946</c:v>
                </c:pt>
                <c:pt idx="868">
                  <c:v>39947</c:v>
                </c:pt>
                <c:pt idx="869">
                  <c:v>39948</c:v>
                </c:pt>
                <c:pt idx="870">
                  <c:v>39951</c:v>
                </c:pt>
                <c:pt idx="871">
                  <c:v>39952</c:v>
                </c:pt>
                <c:pt idx="872">
                  <c:v>39953</c:v>
                </c:pt>
                <c:pt idx="873">
                  <c:v>39954</c:v>
                </c:pt>
                <c:pt idx="874">
                  <c:v>39955</c:v>
                </c:pt>
                <c:pt idx="875">
                  <c:v>39958</c:v>
                </c:pt>
                <c:pt idx="876">
                  <c:v>39959</c:v>
                </c:pt>
                <c:pt idx="877">
                  <c:v>39960</c:v>
                </c:pt>
                <c:pt idx="878">
                  <c:v>39961</c:v>
                </c:pt>
                <c:pt idx="879">
                  <c:v>39962</c:v>
                </c:pt>
                <c:pt idx="880">
                  <c:v>39965</c:v>
                </c:pt>
                <c:pt idx="881">
                  <c:v>39966</c:v>
                </c:pt>
                <c:pt idx="882">
                  <c:v>39967</c:v>
                </c:pt>
                <c:pt idx="883">
                  <c:v>39968</c:v>
                </c:pt>
                <c:pt idx="884">
                  <c:v>39969</c:v>
                </c:pt>
                <c:pt idx="885">
                  <c:v>39972</c:v>
                </c:pt>
                <c:pt idx="886">
                  <c:v>39973</c:v>
                </c:pt>
                <c:pt idx="887">
                  <c:v>39974</c:v>
                </c:pt>
                <c:pt idx="888">
                  <c:v>39975</c:v>
                </c:pt>
                <c:pt idx="889">
                  <c:v>39976</c:v>
                </c:pt>
                <c:pt idx="890">
                  <c:v>39979</c:v>
                </c:pt>
                <c:pt idx="891">
                  <c:v>39980</c:v>
                </c:pt>
                <c:pt idx="892">
                  <c:v>39981</c:v>
                </c:pt>
                <c:pt idx="893">
                  <c:v>39982</c:v>
                </c:pt>
                <c:pt idx="894">
                  <c:v>39983</c:v>
                </c:pt>
                <c:pt idx="895">
                  <c:v>39986</c:v>
                </c:pt>
                <c:pt idx="896">
                  <c:v>39987</c:v>
                </c:pt>
                <c:pt idx="897">
                  <c:v>39988</c:v>
                </c:pt>
                <c:pt idx="898">
                  <c:v>39989</c:v>
                </c:pt>
                <c:pt idx="899">
                  <c:v>39990</c:v>
                </c:pt>
                <c:pt idx="900">
                  <c:v>39993</c:v>
                </c:pt>
                <c:pt idx="901">
                  <c:v>39994</c:v>
                </c:pt>
                <c:pt idx="902">
                  <c:v>39995</c:v>
                </c:pt>
                <c:pt idx="903">
                  <c:v>39996</c:v>
                </c:pt>
                <c:pt idx="904">
                  <c:v>39997</c:v>
                </c:pt>
                <c:pt idx="905">
                  <c:v>40000</c:v>
                </c:pt>
                <c:pt idx="906">
                  <c:v>40001</c:v>
                </c:pt>
                <c:pt idx="907">
                  <c:v>40002</c:v>
                </c:pt>
                <c:pt idx="908">
                  <c:v>40003</c:v>
                </c:pt>
                <c:pt idx="909">
                  <c:v>40004</c:v>
                </c:pt>
                <c:pt idx="910">
                  <c:v>40007</c:v>
                </c:pt>
                <c:pt idx="911">
                  <c:v>40008</c:v>
                </c:pt>
                <c:pt idx="912">
                  <c:v>40009</c:v>
                </c:pt>
                <c:pt idx="913">
                  <c:v>40010</c:v>
                </c:pt>
                <c:pt idx="914">
                  <c:v>40011</c:v>
                </c:pt>
                <c:pt idx="915">
                  <c:v>40014</c:v>
                </c:pt>
                <c:pt idx="916">
                  <c:v>40015</c:v>
                </c:pt>
                <c:pt idx="917">
                  <c:v>40016</c:v>
                </c:pt>
                <c:pt idx="918">
                  <c:v>40017</c:v>
                </c:pt>
                <c:pt idx="919">
                  <c:v>40018</c:v>
                </c:pt>
                <c:pt idx="920">
                  <c:v>40021</c:v>
                </c:pt>
                <c:pt idx="921">
                  <c:v>40022</c:v>
                </c:pt>
                <c:pt idx="922">
                  <c:v>40023</c:v>
                </c:pt>
                <c:pt idx="923">
                  <c:v>40024</c:v>
                </c:pt>
                <c:pt idx="924">
                  <c:v>40025</c:v>
                </c:pt>
                <c:pt idx="925">
                  <c:v>40028</c:v>
                </c:pt>
                <c:pt idx="926">
                  <c:v>40029</c:v>
                </c:pt>
                <c:pt idx="927">
                  <c:v>40030</c:v>
                </c:pt>
                <c:pt idx="928">
                  <c:v>40031</c:v>
                </c:pt>
                <c:pt idx="929">
                  <c:v>40032</c:v>
                </c:pt>
                <c:pt idx="930">
                  <c:v>40035</c:v>
                </c:pt>
                <c:pt idx="931">
                  <c:v>40036</c:v>
                </c:pt>
                <c:pt idx="932">
                  <c:v>40037</c:v>
                </c:pt>
                <c:pt idx="933">
                  <c:v>40038</c:v>
                </c:pt>
                <c:pt idx="934">
                  <c:v>40039</c:v>
                </c:pt>
                <c:pt idx="935">
                  <c:v>40042</c:v>
                </c:pt>
                <c:pt idx="936">
                  <c:v>40043</c:v>
                </c:pt>
                <c:pt idx="937">
                  <c:v>40044</c:v>
                </c:pt>
                <c:pt idx="938">
                  <c:v>40045</c:v>
                </c:pt>
                <c:pt idx="939">
                  <c:v>40046</c:v>
                </c:pt>
                <c:pt idx="940">
                  <c:v>40049</c:v>
                </c:pt>
                <c:pt idx="941">
                  <c:v>40050</c:v>
                </c:pt>
                <c:pt idx="942">
                  <c:v>40051</c:v>
                </c:pt>
                <c:pt idx="943">
                  <c:v>40052</c:v>
                </c:pt>
                <c:pt idx="944">
                  <c:v>40053</c:v>
                </c:pt>
                <c:pt idx="945">
                  <c:v>40056</c:v>
                </c:pt>
                <c:pt idx="946">
                  <c:v>40057</c:v>
                </c:pt>
                <c:pt idx="947">
                  <c:v>40058</c:v>
                </c:pt>
                <c:pt idx="948">
                  <c:v>40059</c:v>
                </c:pt>
                <c:pt idx="949">
                  <c:v>40060</c:v>
                </c:pt>
                <c:pt idx="950">
                  <c:v>40063</c:v>
                </c:pt>
                <c:pt idx="951">
                  <c:v>40064</c:v>
                </c:pt>
                <c:pt idx="952">
                  <c:v>40065</c:v>
                </c:pt>
                <c:pt idx="953">
                  <c:v>40066</c:v>
                </c:pt>
                <c:pt idx="954">
                  <c:v>40067</c:v>
                </c:pt>
                <c:pt idx="955">
                  <c:v>40070</c:v>
                </c:pt>
                <c:pt idx="956">
                  <c:v>40071</c:v>
                </c:pt>
                <c:pt idx="957">
                  <c:v>40072</c:v>
                </c:pt>
                <c:pt idx="958">
                  <c:v>40073</c:v>
                </c:pt>
                <c:pt idx="959">
                  <c:v>40074</c:v>
                </c:pt>
                <c:pt idx="960">
                  <c:v>40077</c:v>
                </c:pt>
                <c:pt idx="961">
                  <c:v>40078</c:v>
                </c:pt>
                <c:pt idx="962">
                  <c:v>40079</c:v>
                </c:pt>
                <c:pt idx="963">
                  <c:v>40080</c:v>
                </c:pt>
                <c:pt idx="964">
                  <c:v>40081</c:v>
                </c:pt>
                <c:pt idx="965">
                  <c:v>40084</c:v>
                </c:pt>
                <c:pt idx="966">
                  <c:v>40085</c:v>
                </c:pt>
                <c:pt idx="967">
                  <c:v>40086</c:v>
                </c:pt>
                <c:pt idx="968">
                  <c:v>40087</c:v>
                </c:pt>
                <c:pt idx="969">
                  <c:v>40088</c:v>
                </c:pt>
                <c:pt idx="970">
                  <c:v>40091</c:v>
                </c:pt>
                <c:pt idx="971">
                  <c:v>40092</c:v>
                </c:pt>
                <c:pt idx="972">
                  <c:v>40093</c:v>
                </c:pt>
                <c:pt idx="973">
                  <c:v>40094</c:v>
                </c:pt>
                <c:pt idx="974">
                  <c:v>40095</c:v>
                </c:pt>
                <c:pt idx="975">
                  <c:v>40098</c:v>
                </c:pt>
                <c:pt idx="976">
                  <c:v>40099</c:v>
                </c:pt>
                <c:pt idx="977">
                  <c:v>40100</c:v>
                </c:pt>
                <c:pt idx="978">
                  <c:v>40101</c:v>
                </c:pt>
                <c:pt idx="979">
                  <c:v>40102</c:v>
                </c:pt>
                <c:pt idx="980">
                  <c:v>40105</c:v>
                </c:pt>
                <c:pt idx="981">
                  <c:v>40106</c:v>
                </c:pt>
                <c:pt idx="982">
                  <c:v>40107</c:v>
                </c:pt>
                <c:pt idx="983">
                  <c:v>40108</c:v>
                </c:pt>
                <c:pt idx="984">
                  <c:v>40109</c:v>
                </c:pt>
                <c:pt idx="985">
                  <c:v>40112</c:v>
                </c:pt>
                <c:pt idx="986">
                  <c:v>40113</c:v>
                </c:pt>
                <c:pt idx="987">
                  <c:v>40114</c:v>
                </c:pt>
                <c:pt idx="988">
                  <c:v>40115</c:v>
                </c:pt>
                <c:pt idx="989">
                  <c:v>40116</c:v>
                </c:pt>
                <c:pt idx="990">
                  <c:v>40119</c:v>
                </c:pt>
                <c:pt idx="991">
                  <c:v>40120</c:v>
                </c:pt>
                <c:pt idx="992">
                  <c:v>40121</c:v>
                </c:pt>
                <c:pt idx="993">
                  <c:v>40122</c:v>
                </c:pt>
                <c:pt idx="994">
                  <c:v>40123</c:v>
                </c:pt>
                <c:pt idx="995">
                  <c:v>40126</c:v>
                </c:pt>
                <c:pt idx="996">
                  <c:v>40127</c:v>
                </c:pt>
                <c:pt idx="997">
                  <c:v>40128</c:v>
                </c:pt>
                <c:pt idx="998">
                  <c:v>40129</c:v>
                </c:pt>
                <c:pt idx="999">
                  <c:v>40130</c:v>
                </c:pt>
                <c:pt idx="1000">
                  <c:v>40133</c:v>
                </c:pt>
                <c:pt idx="1001">
                  <c:v>40134</c:v>
                </c:pt>
                <c:pt idx="1002">
                  <c:v>40135</c:v>
                </c:pt>
                <c:pt idx="1003">
                  <c:v>40136</c:v>
                </c:pt>
                <c:pt idx="1004">
                  <c:v>40137</c:v>
                </c:pt>
                <c:pt idx="1005">
                  <c:v>40140</c:v>
                </c:pt>
                <c:pt idx="1006">
                  <c:v>40141</c:v>
                </c:pt>
                <c:pt idx="1007">
                  <c:v>40142</c:v>
                </c:pt>
                <c:pt idx="1008">
                  <c:v>40143</c:v>
                </c:pt>
                <c:pt idx="1009">
                  <c:v>40144</c:v>
                </c:pt>
                <c:pt idx="1010">
                  <c:v>40147</c:v>
                </c:pt>
                <c:pt idx="1011">
                  <c:v>40148</c:v>
                </c:pt>
                <c:pt idx="1012">
                  <c:v>40149</c:v>
                </c:pt>
                <c:pt idx="1013">
                  <c:v>40150</c:v>
                </c:pt>
                <c:pt idx="1014">
                  <c:v>40151</c:v>
                </c:pt>
                <c:pt idx="1015">
                  <c:v>40154</c:v>
                </c:pt>
                <c:pt idx="1016">
                  <c:v>40155</c:v>
                </c:pt>
                <c:pt idx="1017">
                  <c:v>40156</c:v>
                </c:pt>
                <c:pt idx="1018">
                  <c:v>40157</c:v>
                </c:pt>
                <c:pt idx="1019">
                  <c:v>40158</c:v>
                </c:pt>
                <c:pt idx="1020">
                  <c:v>40161</c:v>
                </c:pt>
                <c:pt idx="1021">
                  <c:v>40162</c:v>
                </c:pt>
                <c:pt idx="1022">
                  <c:v>40163</c:v>
                </c:pt>
                <c:pt idx="1023">
                  <c:v>40164</c:v>
                </c:pt>
                <c:pt idx="1024">
                  <c:v>40165</c:v>
                </c:pt>
                <c:pt idx="1025">
                  <c:v>40168</c:v>
                </c:pt>
                <c:pt idx="1026">
                  <c:v>40169</c:v>
                </c:pt>
                <c:pt idx="1027">
                  <c:v>40170</c:v>
                </c:pt>
                <c:pt idx="1028">
                  <c:v>40171</c:v>
                </c:pt>
                <c:pt idx="1029">
                  <c:v>40172</c:v>
                </c:pt>
                <c:pt idx="1030">
                  <c:v>40175</c:v>
                </c:pt>
                <c:pt idx="1031">
                  <c:v>40176</c:v>
                </c:pt>
                <c:pt idx="1032">
                  <c:v>40177</c:v>
                </c:pt>
                <c:pt idx="1033">
                  <c:v>40178</c:v>
                </c:pt>
                <c:pt idx="1034">
                  <c:v>40179</c:v>
                </c:pt>
                <c:pt idx="1035">
                  <c:v>40182</c:v>
                </c:pt>
                <c:pt idx="1036">
                  <c:v>40183</c:v>
                </c:pt>
                <c:pt idx="1037">
                  <c:v>40184</c:v>
                </c:pt>
                <c:pt idx="1038">
                  <c:v>40185</c:v>
                </c:pt>
                <c:pt idx="1039">
                  <c:v>40186</c:v>
                </c:pt>
                <c:pt idx="1040">
                  <c:v>40189</c:v>
                </c:pt>
                <c:pt idx="1041">
                  <c:v>40190</c:v>
                </c:pt>
                <c:pt idx="1042">
                  <c:v>40191</c:v>
                </c:pt>
                <c:pt idx="1043">
                  <c:v>40192</c:v>
                </c:pt>
                <c:pt idx="1044">
                  <c:v>40193</c:v>
                </c:pt>
                <c:pt idx="1045">
                  <c:v>40196</c:v>
                </c:pt>
                <c:pt idx="1046">
                  <c:v>40197</c:v>
                </c:pt>
                <c:pt idx="1047">
                  <c:v>40198</c:v>
                </c:pt>
                <c:pt idx="1048">
                  <c:v>40199</c:v>
                </c:pt>
                <c:pt idx="1049">
                  <c:v>40200</c:v>
                </c:pt>
                <c:pt idx="1050">
                  <c:v>40203</c:v>
                </c:pt>
                <c:pt idx="1051">
                  <c:v>40204</c:v>
                </c:pt>
                <c:pt idx="1052">
                  <c:v>40205</c:v>
                </c:pt>
                <c:pt idx="1053">
                  <c:v>40206</c:v>
                </c:pt>
                <c:pt idx="1054">
                  <c:v>40207</c:v>
                </c:pt>
                <c:pt idx="1055">
                  <c:v>40210</c:v>
                </c:pt>
                <c:pt idx="1056">
                  <c:v>40211</c:v>
                </c:pt>
                <c:pt idx="1057">
                  <c:v>40212</c:v>
                </c:pt>
                <c:pt idx="1058">
                  <c:v>40213</c:v>
                </c:pt>
                <c:pt idx="1059">
                  <c:v>40214</c:v>
                </c:pt>
                <c:pt idx="1060">
                  <c:v>40217</c:v>
                </c:pt>
                <c:pt idx="1061">
                  <c:v>40218</c:v>
                </c:pt>
                <c:pt idx="1062">
                  <c:v>40219</c:v>
                </c:pt>
                <c:pt idx="1063">
                  <c:v>40220</c:v>
                </c:pt>
                <c:pt idx="1064">
                  <c:v>40221</c:v>
                </c:pt>
                <c:pt idx="1065">
                  <c:v>40224</c:v>
                </c:pt>
                <c:pt idx="1066">
                  <c:v>40225</c:v>
                </c:pt>
                <c:pt idx="1067">
                  <c:v>40226</c:v>
                </c:pt>
                <c:pt idx="1068">
                  <c:v>40227</c:v>
                </c:pt>
                <c:pt idx="1069">
                  <c:v>40228</c:v>
                </c:pt>
                <c:pt idx="1070">
                  <c:v>40231</c:v>
                </c:pt>
                <c:pt idx="1071">
                  <c:v>40232</c:v>
                </c:pt>
                <c:pt idx="1072">
                  <c:v>40233</c:v>
                </c:pt>
                <c:pt idx="1073">
                  <c:v>40234</c:v>
                </c:pt>
                <c:pt idx="1074">
                  <c:v>40235</c:v>
                </c:pt>
                <c:pt idx="1075">
                  <c:v>40238</c:v>
                </c:pt>
                <c:pt idx="1076">
                  <c:v>40239</c:v>
                </c:pt>
                <c:pt idx="1077">
                  <c:v>40240</c:v>
                </c:pt>
                <c:pt idx="1078">
                  <c:v>40241</c:v>
                </c:pt>
                <c:pt idx="1079">
                  <c:v>40242</c:v>
                </c:pt>
                <c:pt idx="1080">
                  <c:v>40245</c:v>
                </c:pt>
                <c:pt idx="1081">
                  <c:v>40246</c:v>
                </c:pt>
                <c:pt idx="1082">
                  <c:v>40247</c:v>
                </c:pt>
                <c:pt idx="1083">
                  <c:v>40248</c:v>
                </c:pt>
                <c:pt idx="1084">
                  <c:v>40249</c:v>
                </c:pt>
                <c:pt idx="1085">
                  <c:v>40252</c:v>
                </c:pt>
                <c:pt idx="1086">
                  <c:v>40253</c:v>
                </c:pt>
                <c:pt idx="1087">
                  <c:v>40254</c:v>
                </c:pt>
                <c:pt idx="1088">
                  <c:v>40255</c:v>
                </c:pt>
                <c:pt idx="1089">
                  <c:v>40256</c:v>
                </c:pt>
                <c:pt idx="1090">
                  <c:v>40259</c:v>
                </c:pt>
                <c:pt idx="1091">
                  <c:v>40260</c:v>
                </c:pt>
                <c:pt idx="1092">
                  <c:v>40261</c:v>
                </c:pt>
                <c:pt idx="1093">
                  <c:v>40262</c:v>
                </c:pt>
                <c:pt idx="1094">
                  <c:v>40263</c:v>
                </c:pt>
                <c:pt idx="1095">
                  <c:v>40266</c:v>
                </c:pt>
                <c:pt idx="1096">
                  <c:v>40267</c:v>
                </c:pt>
                <c:pt idx="1097">
                  <c:v>40268</c:v>
                </c:pt>
                <c:pt idx="1098">
                  <c:v>40269</c:v>
                </c:pt>
                <c:pt idx="1099">
                  <c:v>40270</c:v>
                </c:pt>
                <c:pt idx="1100">
                  <c:v>40273</c:v>
                </c:pt>
                <c:pt idx="1101">
                  <c:v>40274</c:v>
                </c:pt>
                <c:pt idx="1102">
                  <c:v>40275</c:v>
                </c:pt>
                <c:pt idx="1103">
                  <c:v>40276</c:v>
                </c:pt>
                <c:pt idx="1104">
                  <c:v>40277</c:v>
                </c:pt>
                <c:pt idx="1105">
                  <c:v>40280</c:v>
                </c:pt>
                <c:pt idx="1106">
                  <c:v>40281</c:v>
                </c:pt>
                <c:pt idx="1107">
                  <c:v>40282</c:v>
                </c:pt>
                <c:pt idx="1108">
                  <c:v>40283</c:v>
                </c:pt>
                <c:pt idx="1109">
                  <c:v>40284</c:v>
                </c:pt>
                <c:pt idx="1110">
                  <c:v>40287</c:v>
                </c:pt>
                <c:pt idx="1111">
                  <c:v>40288</c:v>
                </c:pt>
                <c:pt idx="1112">
                  <c:v>40289</c:v>
                </c:pt>
                <c:pt idx="1113">
                  <c:v>40290</c:v>
                </c:pt>
                <c:pt idx="1114">
                  <c:v>40291</c:v>
                </c:pt>
                <c:pt idx="1115">
                  <c:v>40294</c:v>
                </c:pt>
                <c:pt idx="1116">
                  <c:v>40295</c:v>
                </c:pt>
                <c:pt idx="1117">
                  <c:v>40296</c:v>
                </c:pt>
                <c:pt idx="1118">
                  <c:v>40297</c:v>
                </c:pt>
                <c:pt idx="1119">
                  <c:v>40298</c:v>
                </c:pt>
                <c:pt idx="1120">
                  <c:v>40301</c:v>
                </c:pt>
                <c:pt idx="1121">
                  <c:v>40302</c:v>
                </c:pt>
                <c:pt idx="1122">
                  <c:v>40303</c:v>
                </c:pt>
                <c:pt idx="1123">
                  <c:v>40304</c:v>
                </c:pt>
                <c:pt idx="1124">
                  <c:v>40305</c:v>
                </c:pt>
                <c:pt idx="1125">
                  <c:v>40308</c:v>
                </c:pt>
                <c:pt idx="1126">
                  <c:v>40309</c:v>
                </c:pt>
                <c:pt idx="1127">
                  <c:v>40310</c:v>
                </c:pt>
                <c:pt idx="1128">
                  <c:v>40311</c:v>
                </c:pt>
                <c:pt idx="1129">
                  <c:v>40312</c:v>
                </c:pt>
                <c:pt idx="1130">
                  <c:v>40315</c:v>
                </c:pt>
                <c:pt idx="1131">
                  <c:v>40316</c:v>
                </c:pt>
                <c:pt idx="1132">
                  <c:v>40317</c:v>
                </c:pt>
                <c:pt idx="1133">
                  <c:v>40318</c:v>
                </c:pt>
                <c:pt idx="1134">
                  <c:v>40319</c:v>
                </c:pt>
                <c:pt idx="1135">
                  <c:v>40322</c:v>
                </c:pt>
                <c:pt idx="1136">
                  <c:v>40323</c:v>
                </c:pt>
                <c:pt idx="1137">
                  <c:v>40324</c:v>
                </c:pt>
                <c:pt idx="1138">
                  <c:v>40325</c:v>
                </c:pt>
                <c:pt idx="1139">
                  <c:v>40326</c:v>
                </c:pt>
                <c:pt idx="1140">
                  <c:v>40329</c:v>
                </c:pt>
                <c:pt idx="1141">
                  <c:v>40330</c:v>
                </c:pt>
                <c:pt idx="1142">
                  <c:v>40331</c:v>
                </c:pt>
                <c:pt idx="1143">
                  <c:v>40332</c:v>
                </c:pt>
                <c:pt idx="1144">
                  <c:v>40333</c:v>
                </c:pt>
                <c:pt idx="1145">
                  <c:v>40336</c:v>
                </c:pt>
                <c:pt idx="1146">
                  <c:v>40337</c:v>
                </c:pt>
                <c:pt idx="1147">
                  <c:v>40338</c:v>
                </c:pt>
                <c:pt idx="1148">
                  <c:v>40339</c:v>
                </c:pt>
                <c:pt idx="1149">
                  <c:v>40340</c:v>
                </c:pt>
                <c:pt idx="1150">
                  <c:v>40343</c:v>
                </c:pt>
                <c:pt idx="1151">
                  <c:v>40344</c:v>
                </c:pt>
                <c:pt idx="1152">
                  <c:v>40345</c:v>
                </c:pt>
                <c:pt idx="1153">
                  <c:v>40346</c:v>
                </c:pt>
                <c:pt idx="1154">
                  <c:v>40347</c:v>
                </c:pt>
                <c:pt idx="1155">
                  <c:v>40350</c:v>
                </c:pt>
                <c:pt idx="1156">
                  <c:v>40351</c:v>
                </c:pt>
                <c:pt idx="1157">
                  <c:v>40352</c:v>
                </c:pt>
                <c:pt idx="1158">
                  <c:v>40353</c:v>
                </c:pt>
                <c:pt idx="1159">
                  <c:v>40354</c:v>
                </c:pt>
                <c:pt idx="1160">
                  <c:v>40357</c:v>
                </c:pt>
                <c:pt idx="1161">
                  <c:v>40358</c:v>
                </c:pt>
                <c:pt idx="1162">
                  <c:v>40359</c:v>
                </c:pt>
                <c:pt idx="1163">
                  <c:v>40360</c:v>
                </c:pt>
                <c:pt idx="1164">
                  <c:v>40361</c:v>
                </c:pt>
                <c:pt idx="1165">
                  <c:v>40364</c:v>
                </c:pt>
                <c:pt idx="1166">
                  <c:v>40365</c:v>
                </c:pt>
                <c:pt idx="1167">
                  <c:v>40366</c:v>
                </c:pt>
                <c:pt idx="1168">
                  <c:v>40367</c:v>
                </c:pt>
                <c:pt idx="1169">
                  <c:v>40368</c:v>
                </c:pt>
                <c:pt idx="1170">
                  <c:v>40371</c:v>
                </c:pt>
                <c:pt idx="1171">
                  <c:v>40372</c:v>
                </c:pt>
                <c:pt idx="1172">
                  <c:v>40373</c:v>
                </c:pt>
                <c:pt idx="1173">
                  <c:v>40374</c:v>
                </c:pt>
                <c:pt idx="1174">
                  <c:v>40375</c:v>
                </c:pt>
                <c:pt idx="1175">
                  <c:v>40378</c:v>
                </c:pt>
                <c:pt idx="1176">
                  <c:v>40379</c:v>
                </c:pt>
                <c:pt idx="1177">
                  <c:v>40380</c:v>
                </c:pt>
                <c:pt idx="1178">
                  <c:v>40381</c:v>
                </c:pt>
                <c:pt idx="1179">
                  <c:v>40382</c:v>
                </c:pt>
                <c:pt idx="1180">
                  <c:v>40385</c:v>
                </c:pt>
                <c:pt idx="1181">
                  <c:v>40386</c:v>
                </c:pt>
                <c:pt idx="1182">
                  <c:v>40387</c:v>
                </c:pt>
                <c:pt idx="1183">
                  <c:v>40388</c:v>
                </c:pt>
                <c:pt idx="1184">
                  <c:v>40389</c:v>
                </c:pt>
                <c:pt idx="1185">
                  <c:v>40392</c:v>
                </c:pt>
                <c:pt idx="1186">
                  <c:v>40393</c:v>
                </c:pt>
                <c:pt idx="1187">
                  <c:v>40394</c:v>
                </c:pt>
                <c:pt idx="1188">
                  <c:v>40395</c:v>
                </c:pt>
                <c:pt idx="1189">
                  <c:v>40396</c:v>
                </c:pt>
                <c:pt idx="1190">
                  <c:v>40399</c:v>
                </c:pt>
                <c:pt idx="1191">
                  <c:v>40400</c:v>
                </c:pt>
                <c:pt idx="1192">
                  <c:v>40401</c:v>
                </c:pt>
                <c:pt idx="1193">
                  <c:v>40402</c:v>
                </c:pt>
                <c:pt idx="1194">
                  <c:v>40403</c:v>
                </c:pt>
                <c:pt idx="1195">
                  <c:v>40406</c:v>
                </c:pt>
                <c:pt idx="1196">
                  <c:v>40407</c:v>
                </c:pt>
                <c:pt idx="1197">
                  <c:v>40408</c:v>
                </c:pt>
                <c:pt idx="1198">
                  <c:v>40409</c:v>
                </c:pt>
                <c:pt idx="1199">
                  <c:v>40410</c:v>
                </c:pt>
                <c:pt idx="1200">
                  <c:v>40413</c:v>
                </c:pt>
                <c:pt idx="1201">
                  <c:v>40414</c:v>
                </c:pt>
                <c:pt idx="1202">
                  <c:v>40415</c:v>
                </c:pt>
                <c:pt idx="1203">
                  <c:v>40416</c:v>
                </c:pt>
                <c:pt idx="1204">
                  <c:v>40417</c:v>
                </c:pt>
                <c:pt idx="1205">
                  <c:v>40420</c:v>
                </c:pt>
                <c:pt idx="1206">
                  <c:v>40421</c:v>
                </c:pt>
                <c:pt idx="1207">
                  <c:v>40422</c:v>
                </c:pt>
                <c:pt idx="1208">
                  <c:v>40423</c:v>
                </c:pt>
                <c:pt idx="1209">
                  <c:v>40424</c:v>
                </c:pt>
                <c:pt idx="1210">
                  <c:v>40427</c:v>
                </c:pt>
                <c:pt idx="1211">
                  <c:v>40428</c:v>
                </c:pt>
                <c:pt idx="1212">
                  <c:v>40429</c:v>
                </c:pt>
                <c:pt idx="1213">
                  <c:v>40430</c:v>
                </c:pt>
                <c:pt idx="1214">
                  <c:v>40431</c:v>
                </c:pt>
                <c:pt idx="1215">
                  <c:v>40434</c:v>
                </c:pt>
                <c:pt idx="1216">
                  <c:v>40435</c:v>
                </c:pt>
                <c:pt idx="1217">
                  <c:v>40436</c:v>
                </c:pt>
                <c:pt idx="1218">
                  <c:v>40437</c:v>
                </c:pt>
                <c:pt idx="1219">
                  <c:v>40438</c:v>
                </c:pt>
                <c:pt idx="1220">
                  <c:v>40441</c:v>
                </c:pt>
                <c:pt idx="1221">
                  <c:v>40442</c:v>
                </c:pt>
                <c:pt idx="1222">
                  <c:v>40443</c:v>
                </c:pt>
                <c:pt idx="1223">
                  <c:v>40444</c:v>
                </c:pt>
                <c:pt idx="1224">
                  <c:v>40445</c:v>
                </c:pt>
                <c:pt idx="1225">
                  <c:v>40448</c:v>
                </c:pt>
                <c:pt idx="1226">
                  <c:v>40449</c:v>
                </c:pt>
                <c:pt idx="1227">
                  <c:v>40450</c:v>
                </c:pt>
                <c:pt idx="1228">
                  <c:v>40451</c:v>
                </c:pt>
                <c:pt idx="1229">
                  <c:v>40452</c:v>
                </c:pt>
                <c:pt idx="1230">
                  <c:v>40455</c:v>
                </c:pt>
                <c:pt idx="1231">
                  <c:v>40456</c:v>
                </c:pt>
                <c:pt idx="1232">
                  <c:v>40457</c:v>
                </c:pt>
                <c:pt idx="1233">
                  <c:v>40458</c:v>
                </c:pt>
                <c:pt idx="1234">
                  <c:v>40459</c:v>
                </c:pt>
                <c:pt idx="1235">
                  <c:v>40462</c:v>
                </c:pt>
                <c:pt idx="1236">
                  <c:v>40463</c:v>
                </c:pt>
                <c:pt idx="1237">
                  <c:v>40464</c:v>
                </c:pt>
                <c:pt idx="1238">
                  <c:v>40465</c:v>
                </c:pt>
                <c:pt idx="1239">
                  <c:v>40466</c:v>
                </c:pt>
                <c:pt idx="1240">
                  <c:v>40469</c:v>
                </c:pt>
                <c:pt idx="1241">
                  <c:v>40470</c:v>
                </c:pt>
                <c:pt idx="1242">
                  <c:v>40471</c:v>
                </c:pt>
                <c:pt idx="1243">
                  <c:v>40472</c:v>
                </c:pt>
                <c:pt idx="1244">
                  <c:v>40473</c:v>
                </c:pt>
                <c:pt idx="1245">
                  <c:v>40476</c:v>
                </c:pt>
                <c:pt idx="1246">
                  <c:v>40477</c:v>
                </c:pt>
                <c:pt idx="1247">
                  <c:v>40478</c:v>
                </c:pt>
                <c:pt idx="1248">
                  <c:v>40479</c:v>
                </c:pt>
                <c:pt idx="1249">
                  <c:v>40480</c:v>
                </c:pt>
                <c:pt idx="1250">
                  <c:v>40483</c:v>
                </c:pt>
                <c:pt idx="1251">
                  <c:v>40484</c:v>
                </c:pt>
                <c:pt idx="1252">
                  <c:v>40485</c:v>
                </c:pt>
                <c:pt idx="1253">
                  <c:v>40486</c:v>
                </c:pt>
                <c:pt idx="1254">
                  <c:v>40487</c:v>
                </c:pt>
                <c:pt idx="1255">
                  <c:v>40490</c:v>
                </c:pt>
                <c:pt idx="1256">
                  <c:v>40491</c:v>
                </c:pt>
                <c:pt idx="1257">
                  <c:v>40492</c:v>
                </c:pt>
                <c:pt idx="1258">
                  <c:v>40493</c:v>
                </c:pt>
                <c:pt idx="1259">
                  <c:v>40494</c:v>
                </c:pt>
                <c:pt idx="1260">
                  <c:v>40497</c:v>
                </c:pt>
                <c:pt idx="1261">
                  <c:v>40498</c:v>
                </c:pt>
                <c:pt idx="1262">
                  <c:v>40499</c:v>
                </c:pt>
                <c:pt idx="1263">
                  <c:v>40500</c:v>
                </c:pt>
                <c:pt idx="1264">
                  <c:v>40501</c:v>
                </c:pt>
                <c:pt idx="1265">
                  <c:v>40504</c:v>
                </c:pt>
                <c:pt idx="1266">
                  <c:v>40505</c:v>
                </c:pt>
                <c:pt idx="1267">
                  <c:v>40506</c:v>
                </c:pt>
                <c:pt idx="1268">
                  <c:v>40507</c:v>
                </c:pt>
                <c:pt idx="1269">
                  <c:v>40508</c:v>
                </c:pt>
                <c:pt idx="1270">
                  <c:v>40511</c:v>
                </c:pt>
                <c:pt idx="1271">
                  <c:v>40512</c:v>
                </c:pt>
                <c:pt idx="1272">
                  <c:v>40513</c:v>
                </c:pt>
                <c:pt idx="1273">
                  <c:v>40514</c:v>
                </c:pt>
                <c:pt idx="1274">
                  <c:v>40515</c:v>
                </c:pt>
                <c:pt idx="1275">
                  <c:v>40518</c:v>
                </c:pt>
                <c:pt idx="1276">
                  <c:v>40519</c:v>
                </c:pt>
                <c:pt idx="1277">
                  <c:v>40520</c:v>
                </c:pt>
                <c:pt idx="1278">
                  <c:v>40521</c:v>
                </c:pt>
                <c:pt idx="1279">
                  <c:v>40522</c:v>
                </c:pt>
                <c:pt idx="1280">
                  <c:v>40525</c:v>
                </c:pt>
                <c:pt idx="1281">
                  <c:v>40526</c:v>
                </c:pt>
                <c:pt idx="1282">
                  <c:v>40527</c:v>
                </c:pt>
                <c:pt idx="1283">
                  <c:v>40528</c:v>
                </c:pt>
                <c:pt idx="1284">
                  <c:v>40529</c:v>
                </c:pt>
                <c:pt idx="1285">
                  <c:v>40532</c:v>
                </c:pt>
                <c:pt idx="1286">
                  <c:v>40533</c:v>
                </c:pt>
                <c:pt idx="1287">
                  <c:v>40534</c:v>
                </c:pt>
                <c:pt idx="1288">
                  <c:v>40535</c:v>
                </c:pt>
                <c:pt idx="1289">
                  <c:v>40536</c:v>
                </c:pt>
                <c:pt idx="1290">
                  <c:v>40539</c:v>
                </c:pt>
                <c:pt idx="1291">
                  <c:v>40540</c:v>
                </c:pt>
                <c:pt idx="1292">
                  <c:v>40541</c:v>
                </c:pt>
                <c:pt idx="1293">
                  <c:v>40542</c:v>
                </c:pt>
                <c:pt idx="1294">
                  <c:v>40543</c:v>
                </c:pt>
                <c:pt idx="1295">
                  <c:v>40546</c:v>
                </c:pt>
                <c:pt idx="1296">
                  <c:v>40547</c:v>
                </c:pt>
                <c:pt idx="1297">
                  <c:v>40548</c:v>
                </c:pt>
                <c:pt idx="1298">
                  <c:v>40549</c:v>
                </c:pt>
                <c:pt idx="1299">
                  <c:v>40550</c:v>
                </c:pt>
                <c:pt idx="1300">
                  <c:v>40553</c:v>
                </c:pt>
                <c:pt idx="1301">
                  <c:v>40554</c:v>
                </c:pt>
                <c:pt idx="1302">
                  <c:v>40555</c:v>
                </c:pt>
                <c:pt idx="1303">
                  <c:v>40556</c:v>
                </c:pt>
                <c:pt idx="1304">
                  <c:v>40557</c:v>
                </c:pt>
                <c:pt idx="1305">
                  <c:v>40560</c:v>
                </c:pt>
                <c:pt idx="1306">
                  <c:v>40561</c:v>
                </c:pt>
                <c:pt idx="1307">
                  <c:v>40562</c:v>
                </c:pt>
                <c:pt idx="1308">
                  <c:v>40563</c:v>
                </c:pt>
                <c:pt idx="1309">
                  <c:v>40564</c:v>
                </c:pt>
                <c:pt idx="1310">
                  <c:v>40567</c:v>
                </c:pt>
                <c:pt idx="1311">
                  <c:v>40568</c:v>
                </c:pt>
                <c:pt idx="1312">
                  <c:v>40569</c:v>
                </c:pt>
                <c:pt idx="1313">
                  <c:v>40570</c:v>
                </c:pt>
                <c:pt idx="1314">
                  <c:v>40571</c:v>
                </c:pt>
                <c:pt idx="1315">
                  <c:v>40574</c:v>
                </c:pt>
                <c:pt idx="1316">
                  <c:v>40575</c:v>
                </c:pt>
                <c:pt idx="1317">
                  <c:v>40576</c:v>
                </c:pt>
                <c:pt idx="1318">
                  <c:v>40577</c:v>
                </c:pt>
                <c:pt idx="1319">
                  <c:v>40578</c:v>
                </c:pt>
                <c:pt idx="1320">
                  <c:v>40581</c:v>
                </c:pt>
                <c:pt idx="1321">
                  <c:v>40582</c:v>
                </c:pt>
                <c:pt idx="1322">
                  <c:v>40583</c:v>
                </c:pt>
                <c:pt idx="1323">
                  <c:v>40584</c:v>
                </c:pt>
                <c:pt idx="1324">
                  <c:v>40585</c:v>
                </c:pt>
                <c:pt idx="1325">
                  <c:v>40588</c:v>
                </c:pt>
                <c:pt idx="1326">
                  <c:v>40589</c:v>
                </c:pt>
                <c:pt idx="1327">
                  <c:v>40590</c:v>
                </c:pt>
                <c:pt idx="1328">
                  <c:v>40591</c:v>
                </c:pt>
                <c:pt idx="1329">
                  <c:v>40592</c:v>
                </c:pt>
                <c:pt idx="1330">
                  <c:v>40595</c:v>
                </c:pt>
                <c:pt idx="1331">
                  <c:v>40596</c:v>
                </c:pt>
                <c:pt idx="1332">
                  <c:v>40597</c:v>
                </c:pt>
                <c:pt idx="1333">
                  <c:v>40598</c:v>
                </c:pt>
                <c:pt idx="1334">
                  <c:v>40599</c:v>
                </c:pt>
                <c:pt idx="1335">
                  <c:v>40602</c:v>
                </c:pt>
                <c:pt idx="1336">
                  <c:v>40603</c:v>
                </c:pt>
                <c:pt idx="1337">
                  <c:v>40604</c:v>
                </c:pt>
                <c:pt idx="1338">
                  <c:v>40605</c:v>
                </c:pt>
                <c:pt idx="1339">
                  <c:v>40606</c:v>
                </c:pt>
                <c:pt idx="1340">
                  <c:v>40609</c:v>
                </c:pt>
                <c:pt idx="1341">
                  <c:v>40610</c:v>
                </c:pt>
                <c:pt idx="1342">
                  <c:v>40611</c:v>
                </c:pt>
                <c:pt idx="1343">
                  <c:v>40612</c:v>
                </c:pt>
                <c:pt idx="1344">
                  <c:v>40613</c:v>
                </c:pt>
                <c:pt idx="1345">
                  <c:v>40616</c:v>
                </c:pt>
                <c:pt idx="1346">
                  <c:v>40617</c:v>
                </c:pt>
                <c:pt idx="1347">
                  <c:v>40618</c:v>
                </c:pt>
                <c:pt idx="1348">
                  <c:v>40619</c:v>
                </c:pt>
                <c:pt idx="1349">
                  <c:v>40620</c:v>
                </c:pt>
                <c:pt idx="1350">
                  <c:v>40623</c:v>
                </c:pt>
                <c:pt idx="1351">
                  <c:v>40624</c:v>
                </c:pt>
                <c:pt idx="1352">
                  <c:v>40625</c:v>
                </c:pt>
                <c:pt idx="1353">
                  <c:v>40626</c:v>
                </c:pt>
                <c:pt idx="1354">
                  <c:v>40627</c:v>
                </c:pt>
                <c:pt idx="1355">
                  <c:v>40630</c:v>
                </c:pt>
                <c:pt idx="1356">
                  <c:v>40631</c:v>
                </c:pt>
                <c:pt idx="1357">
                  <c:v>40632</c:v>
                </c:pt>
                <c:pt idx="1358">
                  <c:v>40633</c:v>
                </c:pt>
                <c:pt idx="1359">
                  <c:v>40634</c:v>
                </c:pt>
                <c:pt idx="1360">
                  <c:v>40637</c:v>
                </c:pt>
                <c:pt idx="1361">
                  <c:v>40638</c:v>
                </c:pt>
                <c:pt idx="1362">
                  <c:v>40639</c:v>
                </c:pt>
                <c:pt idx="1363">
                  <c:v>40640</c:v>
                </c:pt>
                <c:pt idx="1364">
                  <c:v>40641</c:v>
                </c:pt>
                <c:pt idx="1365">
                  <c:v>40644</c:v>
                </c:pt>
                <c:pt idx="1366">
                  <c:v>40645</c:v>
                </c:pt>
                <c:pt idx="1367">
                  <c:v>40646</c:v>
                </c:pt>
                <c:pt idx="1368">
                  <c:v>40647</c:v>
                </c:pt>
                <c:pt idx="1369">
                  <c:v>40648</c:v>
                </c:pt>
                <c:pt idx="1370">
                  <c:v>40651</c:v>
                </c:pt>
                <c:pt idx="1371">
                  <c:v>40652</c:v>
                </c:pt>
                <c:pt idx="1372">
                  <c:v>40653</c:v>
                </c:pt>
                <c:pt idx="1373">
                  <c:v>40654</c:v>
                </c:pt>
                <c:pt idx="1374">
                  <c:v>40655</c:v>
                </c:pt>
                <c:pt idx="1375">
                  <c:v>40658</c:v>
                </c:pt>
                <c:pt idx="1376">
                  <c:v>40659</c:v>
                </c:pt>
                <c:pt idx="1377">
                  <c:v>40660</c:v>
                </c:pt>
                <c:pt idx="1378">
                  <c:v>40661</c:v>
                </c:pt>
                <c:pt idx="1379">
                  <c:v>40662</c:v>
                </c:pt>
                <c:pt idx="1380">
                  <c:v>40665</c:v>
                </c:pt>
                <c:pt idx="1381">
                  <c:v>40666</c:v>
                </c:pt>
                <c:pt idx="1382">
                  <c:v>40667</c:v>
                </c:pt>
                <c:pt idx="1383">
                  <c:v>40668</c:v>
                </c:pt>
                <c:pt idx="1384">
                  <c:v>40669</c:v>
                </c:pt>
                <c:pt idx="1385">
                  <c:v>40672</c:v>
                </c:pt>
                <c:pt idx="1386">
                  <c:v>40673</c:v>
                </c:pt>
                <c:pt idx="1387">
                  <c:v>40674</c:v>
                </c:pt>
                <c:pt idx="1388">
                  <c:v>40675</c:v>
                </c:pt>
                <c:pt idx="1389">
                  <c:v>40676</c:v>
                </c:pt>
                <c:pt idx="1390">
                  <c:v>40679</c:v>
                </c:pt>
                <c:pt idx="1391">
                  <c:v>40680</c:v>
                </c:pt>
                <c:pt idx="1392">
                  <c:v>40681</c:v>
                </c:pt>
                <c:pt idx="1393">
                  <c:v>40682</c:v>
                </c:pt>
                <c:pt idx="1394">
                  <c:v>40683</c:v>
                </c:pt>
                <c:pt idx="1395">
                  <c:v>40686</c:v>
                </c:pt>
                <c:pt idx="1396">
                  <c:v>40687</c:v>
                </c:pt>
                <c:pt idx="1397">
                  <c:v>40688</c:v>
                </c:pt>
                <c:pt idx="1398">
                  <c:v>40689</c:v>
                </c:pt>
                <c:pt idx="1399">
                  <c:v>40690</c:v>
                </c:pt>
                <c:pt idx="1400">
                  <c:v>40693</c:v>
                </c:pt>
                <c:pt idx="1401">
                  <c:v>40694</c:v>
                </c:pt>
                <c:pt idx="1402">
                  <c:v>40695</c:v>
                </c:pt>
                <c:pt idx="1403">
                  <c:v>40696</c:v>
                </c:pt>
                <c:pt idx="1404">
                  <c:v>40697</c:v>
                </c:pt>
                <c:pt idx="1405">
                  <c:v>40700</c:v>
                </c:pt>
                <c:pt idx="1406">
                  <c:v>40701</c:v>
                </c:pt>
                <c:pt idx="1407">
                  <c:v>40702</c:v>
                </c:pt>
                <c:pt idx="1408">
                  <c:v>40703</c:v>
                </c:pt>
                <c:pt idx="1409">
                  <c:v>40704</c:v>
                </c:pt>
                <c:pt idx="1410">
                  <c:v>40707</c:v>
                </c:pt>
                <c:pt idx="1411">
                  <c:v>40708</c:v>
                </c:pt>
                <c:pt idx="1412">
                  <c:v>40709</c:v>
                </c:pt>
                <c:pt idx="1413">
                  <c:v>40710</c:v>
                </c:pt>
                <c:pt idx="1414">
                  <c:v>40711</c:v>
                </c:pt>
                <c:pt idx="1415">
                  <c:v>40714</c:v>
                </c:pt>
                <c:pt idx="1416">
                  <c:v>40715</c:v>
                </c:pt>
                <c:pt idx="1417">
                  <c:v>40716</c:v>
                </c:pt>
                <c:pt idx="1418">
                  <c:v>40717</c:v>
                </c:pt>
                <c:pt idx="1419">
                  <c:v>40718</c:v>
                </c:pt>
                <c:pt idx="1420">
                  <c:v>40721</c:v>
                </c:pt>
                <c:pt idx="1421">
                  <c:v>40722</c:v>
                </c:pt>
                <c:pt idx="1422">
                  <c:v>40723</c:v>
                </c:pt>
                <c:pt idx="1423">
                  <c:v>40724</c:v>
                </c:pt>
                <c:pt idx="1424">
                  <c:v>40725</c:v>
                </c:pt>
                <c:pt idx="1425">
                  <c:v>40728</c:v>
                </c:pt>
                <c:pt idx="1426">
                  <c:v>40729</c:v>
                </c:pt>
                <c:pt idx="1427">
                  <c:v>40730</c:v>
                </c:pt>
                <c:pt idx="1428">
                  <c:v>40731</c:v>
                </c:pt>
                <c:pt idx="1429">
                  <c:v>40732</c:v>
                </c:pt>
                <c:pt idx="1430">
                  <c:v>40735</c:v>
                </c:pt>
                <c:pt idx="1431">
                  <c:v>40736</c:v>
                </c:pt>
                <c:pt idx="1432">
                  <c:v>40737</c:v>
                </c:pt>
                <c:pt idx="1433">
                  <c:v>40738</c:v>
                </c:pt>
                <c:pt idx="1434">
                  <c:v>40739</c:v>
                </c:pt>
                <c:pt idx="1435">
                  <c:v>40742</c:v>
                </c:pt>
                <c:pt idx="1436">
                  <c:v>40743</c:v>
                </c:pt>
                <c:pt idx="1437">
                  <c:v>40744</c:v>
                </c:pt>
                <c:pt idx="1438">
                  <c:v>40745</c:v>
                </c:pt>
                <c:pt idx="1439">
                  <c:v>40746</c:v>
                </c:pt>
                <c:pt idx="1440">
                  <c:v>40749</c:v>
                </c:pt>
                <c:pt idx="1441">
                  <c:v>40750</c:v>
                </c:pt>
                <c:pt idx="1442">
                  <c:v>40751</c:v>
                </c:pt>
                <c:pt idx="1443">
                  <c:v>40752</c:v>
                </c:pt>
                <c:pt idx="1444">
                  <c:v>40753</c:v>
                </c:pt>
                <c:pt idx="1445">
                  <c:v>40756</c:v>
                </c:pt>
                <c:pt idx="1446">
                  <c:v>40757</c:v>
                </c:pt>
                <c:pt idx="1447">
                  <c:v>40758</c:v>
                </c:pt>
                <c:pt idx="1448">
                  <c:v>40759</c:v>
                </c:pt>
                <c:pt idx="1449">
                  <c:v>40760</c:v>
                </c:pt>
                <c:pt idx="1450">
                  <c:v>40763</c:v>
                </c:pt>
                <c:pt idx="1451">
                  <c:v>40764</c:v>
                </c:pt>
                <c:pt idx="1452">
                  <c:v>40765</c:v>
                </c:pt>
                <c:pt idx="1453">
                  <c:v>40766</c:v>
                </c:pt>
                <c:pt idx="1454">
                  <c:v>40767</c:v>
                </c:pt>
                <c:pt idx="1455">
                  <c:v>40770</c:v>
                </c:pt>
                <c:pt idx="1456">
                  <c:v>40771</c:v>
                </c:pt>
                <c:pt idx="1457">
                  <c:v>40772</c:v>
                </c:pt>
                <c:pt idx="1458">
                  <c:v>40773</c:v>
                </c:pt>
                <c:pt idx="1459">
                  <c:v>40774</c:v>
                </c:pt>
                <c:pt idx="1460">
                  <c:v>40777</c:v>
                </c:pt>
                <c:pt idx="1461">
                  <c:v>40778</c:v>
                </c:pt>
                <c:pt idx="1462">
                  <c:v>40779</c:v>
                </c:pt>
                <c:pt idx="1463">
                  <c:v>40780</c:v>
                </c:pt>
                <c:pt idx="1464">
                  <c:v>40781</c:v>
                </c:pt>
                <c:pt idx="1465">
                  <c:v>40784</c:v>
                </c:pt>
                <c:pt idx="1466">
                  <c:v>40785</c:v>
                </c:pt>
                <c:pt idx="1467">
                  <c:v>40786</c:v>
                </c:pt>
                <c:pt idx="1468">
                  <c:v>40787</c:v>
                </c:pt>
                <c:pt idx="1469">
                  <c:v>40788</c:v>
                </c:pt>
                <c:pt idx="1470">
                  <c:v>40791</c:v>
                </c:pt>
                <c:pt idx="1471">
                  <c:v>40792</c:v>
                </c:pt>
                <c:pt idx="1472">
                  <c:v>40793</c:v>
                </c:pt>
                <c:pt idx="1473">
                  <c:v>40794</c:v>
                </c:pt>
                <c:pt idx="1474">
                  <c:v>40795</c:v>
                </c:pt>
                <c:pt idx="1475">
                  <c:v>40798</c:v>
                </c:pt>
                <c:pt idx="1476">
                  <c:v>40799</c:v>
                </c:pt>
                <c:pt idx="1477">
                  <c:v>40800</c:v>
                </c:pt>
                <c:pt idx="1478">
                  <c:v>40801</c:v>
                </c:pt>
                <c:pt idx="1479">
                  <c:v>40802</c:v>
                </c:pt>
                <c:pt idx="1480">
                  <c:v>40805</c:v>
                </c:pt>
                <c:pt idx="1481">
                  <c:v>40806</c:v>
                </c:pt>
                <c:pt idx="1482">
                  <c:v>40807</c:v>
                </c:pt>
                <c:pt idx="1483">
                  <c:v>40808</c:v>
                </c:pt>
                <c:pt idx="1484">
                  <c:v>40809</c:v>
                </c:pt>
                <c:pt idx="1485">
                  <c:v>40812</c:v>
                </c:pt>
                <c:pt idx="1486">
                  <c:v>40813</c:v>
                </c:pt>
                <c:pt idx="1487">
                  <c:v>40814</c:v>
                </c:pt>
                <c:pt idx="1488">
                  <c:v>40815</c:v>
                </c:pt>
                <c:pt idx="1489">
                  <c:v>40816</c:v>
                </c:pt>
                <c:pt idx="1490">
                  <c:v>40819</c:v>
                </c:pt>
                <c:pt idx="1491">
                  <c:v>40820</c:v>
                </c:pt>
                <c:pt idx="1492">
                  <c:v>40821</c:v>
                </c:pt>
                <c:pt idx="1493">
                  <c:v>40822</c:v>
                </c:pt>
                <c:pt idx="1494">
                  <c:v>40823</c:v>
                </c:pt>
                <c:pt idx="1495">
                  <c:v>40826</c:v>
                </c:pt>
                <c:pt idx="1496">
                  <c:v>40827</c:v>
                </c:pt>
                <c:pt idx="1497">
                  <c:v>40828</c:v>
                </c:pt>
                <c:pt idx="1498">
                  <c:v>40829</c:v>
                </c:pt>
                <c:pt idx="1499">
                  <c:v>40830</c:v>
                </c:pt>
                <c:pt idx="1500">
                  <c:v>40833</c:v>
                </c:pt>
                <c:pt idx="1501">
                  <c:v>40834</c:v>
                </c:pt>
                <c:pt idx="1502">
                  <c:v>40835</c:v>
                </c:pt>
                <c:pt idx="1503">
                  <c:v>40836</c:v>
                </c:pt>
                <c:pt idx="1504">
                  <c:v>40837</c:v>
                </c:pt>
                <c:pt idx="1505">
                  <c:v>40840</c:v>
                </c:pt>
                <c:pt idx="1506">
                  <c:v>40841</c:v>
                </c:pt>
                <c:pt idx="1507">
                  <c:v>40842</c:v>
                </c:pt>
                <c:pt idx="1508">
                  <c:v>40843</c:v>
                </c:pt>
                <c:pt idx="1509">
                  <c:v>40844</c:v>
                </c:pt>
                <c:pt idx="1510">
                  <c:v>40847</c:v>
                </c:pt>
                <c:pt idx="1511">
                  <c:v>40848</c:v>
                </c:pt>
                <c:pt idx="1512">
                  <c:v>40849</c:v>
                </c:pt>
                <c:pt idx="1513">
                  <c:v>40850</c:v>
                </c:pt>
                <c:pt idx="1514">
                  <c:v>40851</c:v>
                </c:pt>
                <c:pt idx="1515">
                  <c:v>40854</c:v>
                </c:pt>
                <c:pt idx="1516">
                  <c:v>40855</c:v>
                </c:pt>
                <c:pt idx="1517">
                  <c:v>40856</c:v>
                </c:pt>
                <c:pt idx="1518">
                  <c:v>40857</c:v>
                </c:pt>
                <c:pt idx="1519">
                  <c:v>40858</c:v>
                </c:pt>
                <c:pt idx="1520">
                  <c:v>40861</c:v>
                </c:pt>
                <c:pt idx="1521">
                  <c:v>40862</c:v>
                </c:pt>
                <c:pt idx="1522">
                  <c:v>40863</c:v>
                </c:pt>
                <c:pt idx="1523">
                  <c:v>40864</c:v>
                </c:pt>
                <c:pt idx="1524">
                  <c:v>40865</c:v>
                </c:pt>
                <c:pt idx="1525">
                  <c:v>40868</c:v>
                </c:pt>
                <c:pt idx="1526">
                  <c:v>40869</c:v>
                </c:pt>
                <c:pt idx="1527">
                  <c:v>40870</c:v>
                </c:pt>
                <c:pt idx="1528">
                  <c:v>40871</c:v>
                </c:pt>
                <c:pt idx="1529">
                  <c:v>40872</c:v>
                </c:pt>
                <c:pt idx="1530">
                  <c:v>40875</c:v>
                </c:pt>
                <c:pt idx="1531">
                  <c:v>40876</c:v>
                </c:pt>
                <c:pt idx="1532">
                  <c:v>40877</c:v>
                </c:pt>
                <c:pt idx="1533">
                  <c:v>40878</c:v>
                </c:pt>
                <c:pt idx="1534">
                  <c:v>40879</c:v>
                </c:pt>
                <c:pt idx="1535">
                  <c:v>40882</c:v>
                </c:pt>
                <c:pt idx="1536">
                  <c:v>40883</c:v>
                </c:pt>
                <c:pt idx="1537">
                  <c:v>40884</c:v>
                </c:pt>
                <c:pt idx="1538">
                  <c:v>40885</c:v>
                </c:pt>
                <c:pt idx="1539">
                  <c:v>40886</c:v>
                </c:pt>
                <c:pt idx="1540">
                  <c:v>40889</c:v>
                </c:pt>
                <c:pt idx="1541">
                  <c:v>40890</c:v>
                </c:pt>
                <c:pt idx="1542">
                  <c:v>40891</c:v>
                </c:pt>
                <c:pt idx="1543">
                  <c:v>40892</c:v>
                </c:pt>
                <c:pt idx="1544">
                  <c:v>40893</c:v>
                </c:pt>
                <c:pt idx="1545">
                  <c:v>40896</c:v>
                </c:pt>
                <c:pt idx="1546">
                  <c:v>40897</c:v>
                </c:pt>
                <c:pt idx="1547">
                  <c:v>40898</c:v>
                </c:pt>
                <c:pt idx="1548">
                  <c:v>40899</c:v>
                </c:pt>
                <c:pt idx="1549">
                  <c:v>40900</c:v>
                </c:pt>
                <c:pt idx="1550">
                  <c:v>40903</c:v>
                </c:pt>
                <c:pt idx="1551">
                  <c:v>40904</c:v>
                </c:pt>
                <c:pt idx="1552">
                  <c:v>40905</c:v>
                </c:pt>
                <c:pt idx="1553">
                  <c:v>40906</c:v>
                </c:pt>
                <c:pt idx="1554">
                  <c:v>40907</c:v>
                </c:pt>
                <c:pt idx="1555">
                  <c:v>40910</c:v>
                </c:pt>
                <c:pt idx="1556">
                  <c:v>40911</c:v>
                </c:pt>
                <c:pt idx="1557">
                  <c:v>40912</c:v>
                </c:pt>
                <c:pt idx="1558">
                  <c:v>40913</c:v>
                </c:pt>
                <c:pt idx="1559">
                  <c:v>40914</c:v>
                </c:pt>
                <c:pt idx="1560">
                  <c:v>40917</c:v>
                </c:pt>
                <c:pt idx="1561">
                  <c:v>40918</c:v>
                </c:pt>
                <c:pt idx="1562">
                  <c:v>40919</c:v>
                </c:pt>
                <c:pt idx="1563">
                  <c:v>40920</c:v>
                </c:pt>
                <c:pt idx="1564">
                  <c:v>40921</c:v>
                </c:pt>
                <c:pt idx="1565">
                  <c:v>40924</c:v>
                </c:pt>
                <c:pt idx="1566">
                  <c:v>40925</c:v>
                </c:pt>
                <c:pt idx="1567">
                  <c:v>40926</c:v>
                </c:pt>
                <c:pt idx="1568">
                  <c:v>40927</c:v>
                </c:pt>
                <c:pt idx="1569">
                  <c:v>40928</c:v>
                </c:pt>
                <c:pt idx="1570">
                  <c:v>40931</c:v>
                </c:pt>
                <c:pt idx="1571">
                  <c:v>40932</c:v>
                </c:pt>
                <c:pt idx="1572">
                  <c:v>40933</c:v>
                </c:pt>
                <c:pt idx="1573">
                  <c:v>40934</c:v>
                </c:pt>
                <c:pt idx="1574">
                  <c:v>40935</c:v>
                </c:pt>
                <c:pt idx="1575">
                  <c:v>40938</c:v>
                </c:pt>
                <c:pt idx="1576">
                  <c:v>40939</c:v>
                </c:pt>
                <c:pt idx="1577">
                  <c:v>40940</c:v>
                </c:pt>
                <c:pt idx="1578">
                  <c:v>40941</c:v>
                </c:pt>
                <c:pt idx="1579">
                  <c:v>40942</c:v>
                </c:pt>
                <c:pt idx="1580">
                  <c:v>40945</c:v>
                </c:pt>
                <c:pt idx="1581">
                  <c:v>40946</c:v>
                </c:pt>
                <c:pt idx="1582">
                  <c:v>40947</c:v>
                </c:pt>
                <c:pt idx="1583">
                  <c:v>40948</c:v>
                </c:pt>
                <c:pt idx="1584">
                  <c:v>40949</c:v>
                </c:pt>
                <c:pt idx="1585">
                  <c:v>40952</c:v>
                </c:pt>
                <c:pt idx="1586">
                  <c:v>40953</c:v>
                </c:pt>
                <c:pt idx="1587">
                  <c:v>40954</c:v>
                </c:pt>
                <c:pt idx="1588">
                  <c:v>40955</c:v>
                </c:pt>
                <c:pt idx="1589">
                  <c:v>40956</c:v>
                </c:pt>
                <c:pt idx="1590">
                  <c:v>40959</c:v>
                </c:pt>
                <c:pt idx="1591">
                  <c:v>40960</c:v>
                </c:pt>
                <c:pt idx="1592">
                  <c:v>40961</c:v>
                </c:pt>
                <c:pt idx="1593">
                  <c:v>40962</c:v>
                </c:pt>
                <c:pt idx="1594">
                  <c:v>40963</c:v>
                </c:pt>
                <c:pt idx="1595">
                  <c:v>40966</c:v>
                </c:pt>
                <c:pt idx="1596">
                  <c:v>40967</c:v>
                </c:pt>
                <c:pt idx="1597">
                  <c:v>40968</c:v>
                </c:pt>
                <c:pt idx="1598">
                  <c:v>40969</c:v>
                </c:pt>
                <c:pt idx="1599">
                  <c:v>40970</c:v>
                </c:pt>
                <c:pt idx="1600">
                  <c:v>40973</c:v>
                </c:pt>
                <c:pt idx="1601">
                  <c:v>40974</c:v>
                </c:pt>
                <c:pt idx="1602">
                  <c:v>40975</c:v>
                </c:pt>
                <c:pt idx="1603">
                  <c:v>40976</c:v>
                </c:pt>
                <c:pt idx="1604">
                  <c:v>40977</c:v>
                </c:pt>
                <c:pt idx="1605">
                  <c:v>40980</c:v>
                </c:pt>
                <c:pt idx="1606">
                  <c:v>40981</c:v>
                </c:pt>
                <c:pt idx="1607">
                  <c:v>40982</c:v>
                </c:pt>
                <c:pt idx="1608">
                  <c:v>40983</c:v>
                </c:pt>
                <c:pt idx="1609">
                  <c:v>40984</c:v>
                </c:pt>
                <c:pt idx="1610">
                  <c:v>40987</c:v>
                </c:pt>
                <c:pt idx="1611">
                  <c:v>40988</c:v>
                </c:pt>
                <c:pt idx="1612">
                  <c:v>40989</c:v>
                </c:pt>
                <c:pt idx="1613">
                  <c:v>40990</c:v>
                </c:pt>
                <c:pt idx="1614">
                  <c:v>40991</c:v>
                </c:pt>
                <c:pt idx="1615">
                  <c:v>40994</c:v>
                </c:pt>
                <c:pt idx="1616">
                  <c:v>40995</c:v>
                </c:pt>
                <c:pt idx="1617">
                  <c:v>40996</c:v>
                </c:pt>
                <c:pt idx="1618">
                  <c:v>40997</c:v>
                </c:pt>
                <c:pt idx="1619">
                  <c:v>40998</c:v>
                </c:pt>
                <c:pt idx="1620">
                  <c:v>41001</c:v>
                </c:pt>
                <c:pt idx="1621">
                  <c:v>41002</c:v>
                </c:pt>
                <c:pt idx="1622">
                  <c:v>41003</c:v>
                </c:pt>
                <c:pt idx="1623">
                  <c:v>41004</c:v>
                </c:pt>
                <c:pt idx="1624">
                  <c:v>41005</c:v>
                </c:pt>
                <c:pt idx="1625">
                  <c:v>41008</c:v>
                </c:pt>
                <c:pt idx="1626">
                  <c:v>41009</c:v>
                </c:pt>
                <c:pt idx="1627">
                  <c:v>41010</c:v>
                </c:pt>
                <c:pt idx="1628">
                  <c:v>41011</c:v>
                </c:pt>
                <c:pt idx="1629">
                  <c:v>41012</c:v>
                </c:pt>
                <c:pt idx="1630">
                  <c:v>41015</c:v>
                </c:pt>
                <c:pt idx="1631">
                  <c:v>41016</c:v>
                </c:pt>
                <c:pt idx="1632">
                  <c:v>41017</c:v>
                </c:pt>
                <c:pt idx="1633">
                  <c:v>41018</c:v>
                </c:pt>
                <c:pt idx="1634">
                  <c:v>41019</c:v>
                </c:pt>
                <c:pt idx="1635">
                  <c:v>41022</c:v>
                </c:pt>
                <c:pt idx="1636">
                  <c:v>41023</c:v>
                </c:pt>
                <c:pt idx="1637">
                  <c:v>41024</c:v>
                </c:pt>
                <c:pt idx="1638">
                  <c:v>41025</c:v>
                </c:pt>
                <c:pt idx="1639">
                  <c:v>41026</c:v>
                </c:pt>
                <c:pt idx="1640">
                  <c:v>41029</c:v>
                </c:pt>
                <c:pt idx="1641">
                  <c:v>41030</c:v>
                </c:pt>
                <c:pt idx="1642">
                  <c:v>41031</c:v>
                </c:pt>
                <c:pt idx="1643">
                  <c:v>41032</c:v>
                </c:pt>
                <c:pt idx="1644">
                  <c:v>41033</c:v>
                </c:pt>
                <c:pt idx="1645">
                  <c:v>41036</c:v>
                </c:pt>
                <c:pt idx="1646">
                  <c:v>41037</c:v>
                </c:pt>
                <c:pt idx="1647">
                  <c:v>41038</c:v>
                </c:pt>
                <c:pt idx="1648">
                  <c:v>41039</c:v>
                </c:pt>
                <c:pt idx="1649">
                  <c:v>41040</c:v>
                </c:pt>
                <c:pt idx="1650">
                  <c:v>41043</c:v>
                </c:pt>
                <c:pt idx="1651">
                  <c:v>41044</c:v>
                </c:pt>
                <c:pt idx="1652">
                  <c:v>41045</c:v>
                </c:pt>
                <c:pt idx="1653">
                  <c:v>41046</c:v>
                </c:pt>
                <c:pt idx="1654">
                  <c:v>41047</c:v>
                </c:pt>
                <c:pt idx="1655">
                  <c:v>41050</c:v>
                </c:pt>
                <c:pt idx="1656">
                  <c:v>41051</c:v>
                </c:pt>
                <c:pt idx="1657">
                  <c:v>41052</c:v>
                </c:pt>
                <c:pt idx="1658">
                  <c:v>41053</c:v>
                </c:pt>
                <c:pt idx="1659">
                  <c:v>41054</c:v>
                </c:pt>
                <c:pt idx="1660">
                  <c:v>41057</c:v>
                </c:pt>
                <c:pt idx="1661">
                  <c:v>41058</c:v>
                </c:pt>
                <c:pt idx="1662">
                  <c:v>41059</c:v>
                </c:pt>
                <c:pt idx="1663">
                  <c:v>41060</c:v>
                </c:pt>
                <c:pt idx="1664">
                  <c:v>41061</c:v>
                </c:pt>
                <c:pt idx="1665">
                  <c:v>41064</c:v>
                </c:pt>
                <c:pt idx="1666">
                  <c:v>41065</c:v>
                </c:pt>
                <c:pt idx="1667">
                  <c:v>41066</c:v>
                </c:pt>
                <c:pt idx="1668">
                  <c:v>41067</c:v>
                </c:pt>
                <c:pt idx="1669">
                  <c:v>41068</c:v>
                </c:pt>
                <c:pt idx="1670">
                  <c:v>41071</c:v>
                </c:pt>
                <c:pt idx="1671">
                  <c:v>41072</c:v>
                </c:pt>
                <c:pt idx="1672">
                  <c:v>41073</c:v>
                </c:pt>
                <c:pt idx="1673">
                  <c:v>41074</c:v>
                </c:pt>
                <c:pt idx="1674">
                  <c:v>41075</c:v>
                </c:pt>
                <c:pt idx="1675">
                  <c:v>41078</c:v>
                </c:pt>
                <c:pt idx="1676">
                  <c:v>41079</c:v>
                </c:pt>
                <c:pt idx="1677">
                  <c:v>41080</c:v>
                </c:pt>
                <c:pt idx="1678">
                  <c:v>41081</c:v>
                </c:pt>
                <c:pt idx="1679">
                  <c:v>41082</c:v>
                </c:pt>
                <c:pt idx="1680">
                  <c:v>41085</c:v>
                </c:pt>
                <c:pt idx="1681">
                  <c:v>41086</c:v>
                </c:pt>
                <c:pt idx="1682">
                  <c:v>41087</c:v>
                </c:pt>
                <c:pt idx="1683">
                  <c:v>41088</c:v>
                </c:pt>
                <c:pt idx="1684">
                  <c:v>41089</c:v>
                </c:pt>
                <c:pt idx="1685">
                  <c:v>41092</c:v>
                </c:pt>
                <c:pt idx="1686">
                  <c:v>41093</c:v>
                </c:pt>
                <c:pt idx="1687">
                  <c:v>41094</c:v>
                </c:pt>
                <c:pt idx="1688">
                  <c:v>41095</c:v>
                </c:pt>
                <c:pt idx="1689">
                  <c:v>41096</c:v>
                </c:pt>
                <c:pt idx="1690">
                  <c:v>41099</c:v>
                </c:pt>
                <c:pt idx="1691">
                  <c:v>41100</c:v>
                </c:pt>
                <c:pt idx="1692">
                  <c:v>41101</c:v>
                </c:pt>
                <c:pt idx="1693">
                  <c:v>41102</c:v>
                </c:pt>
                <c:pt idx="1694">
                  <c:v>41103</c:v>
                </c:pt>
                <c:pt idx="1695">
                  <c:v>41106</c:v>
                </c:pt>
                <c:pt idx="1696">
                  <c:v>41107</c:v>
                </c:pt>
                <c:pt idx="1697">
                  <c:v>41108</c:v>
                </c:pt>
                <c:pt idx="1698">
                  <c:v>41109</c:v>
                </c:pt>
                <c:pt idx="1699">
                  <c:v>41110</c:v>
                </c:pt>
                <c:pt idx="1700">
                  <c:v>41113</c:v>
                </c:pt>
                <c:pt idx="1701">
                  <c:v>41114</c:v>
                </c:pt>
                <c:pt idx="1702">
                  <c:v>41115</c:v>
                </c:pt>
                <c:pt idx="1703">
                  <c:v>41116</c:v>
                </c:pt>
                <c:pt idx="1704">
                  <c:v>41117</c:v>
                </c:pt>
                <c:pt idx="1705">
                  <c:v>41120</c:v>
                </c:pt>
                <c:pt idx="1706">
                  <c:v>41121</c:v>
                </c:pt>
                <c:pt idx="1707">
                  <c:v>41122</c:v>
                </c:pt>
                <c:pt idx="1708">
                  <c:v>41123</c:v>
                </c:pt>
                <c:pt idx="1709">
                  <c:v>41124</c:v>
                </c:pt>
                <c:pt idx="1710">
                  <c:v>41127</c:v>
                </c:pt>
                <c:pt idx="1711">
                  <c:v>41128</c:v>
                </c:pt>
                <c:pt idx="1712">
                  <c:v>41129</c:v>
                </c:pt>
                <c:pt idx="1713">
                  <c:v>41130</c:v>
                </c:pt>
                <c:pt idx="1714">
                  <c:v>41131</c:v>
                </c:pt>
                <c:pt idx="1715">
                  <c:v>41134</c:v>
                </c:pt>
                <c:pt idx="1716">
                  <c:v>41135</c:v>
                </c:pt>
                <c:pt idx="1717">
                  <c:v>41136</c:v>
                </c:pt>
                <c:pt idx="1718">
                  <c:v>41137</c:v>
                </c:pt>
                <c:pt idx="1719">
                  <c:v>41138</c:v>
                </c:pt>
                <c:pt idx="1720">
                  <c:v>41141</c:v>
                </c:pt>
                <c:pt idx="1721">
                  <c:v>41142</c:v>
                </c:pt>
                <c:pt idx="1722">
                  <c:v>41143</c:v>
                </c:pt>
                <c:pt idx="1723">
                  <c:v>41144</c:v>
                </c:pt>
                <c:pt idx="1724">
                  <c:v>41145</c:v>
                </c:pt>
                <c:pt idx="1725">
                  <c:v>41148</c:v>
                </c:pt>
                <c:pt idx="1726">
                  <c:v>41149</c:v>
                </c:pt>
                <c:pt idx="1727">
                  <c:v>41150</c:v>
                </c:pt>
                <c:pt idx="1728">
                  <c:v>41151</c:v>
                </c:pt>
                <c:pt idx="1729">
                  <c:v>41152</c:v>
                </c:pt>
                <c:pt idx="1730">
                  <c:v>41155</c:v>
                </c:pt>
                <c:pt idx="1731">
                  <c:v>41156</c:v>
                </c:pt>
                <c:pt idx="1732">
                  <c:v>41157</c:v>
                </c:pt>
                <c:pt idx="1733">
                  <c:v>41158</c:v>
                </c:pt>
                <c:pt idx="1734">
                  <c:v>41159</c:v>
                </c:pt>
                <c:pt idx="1735">
                  <c:v>41162</c:v>
                </c:pt>
                <c:pt idx="1736">
                  <c:v>41163</c:v>
                </c:pt>
                <c:pt idx="1737">
                  <c:v>41164</c:v>
                </c:pt>
                <c:pt idx="1738">
                  <c:v>41165</c:v>
                </c:pt>
                <c:pt idx="1739">
                  <c:v>41166</c:v>
                </c:pt>
                <c:pt idx="1740">
                  <c:v>41169</c:v>
                </c:pt>
                <c:pt idx="1741">
                  <c:v>41170</c:v>
                </c:pt>
                <c:pt idx="1742">
                  <c:v>41171</c:v>
                </c:pt>
                <c:pt idx="1743">
                  <c:v>41172</c:v>
                </c:pt>
                <c:pt idx="1744">
                  <c:v>41173</c:v>
                </c:pt>
                <c:pt idx="1745">
                  <c:v>41176</c:v>
                </c:pt>
                <c:pt idx="1746">
                  <c:v>41177</c:v>
                </c:pt>
                <c:pt idx="1747">
                  <c:v>41178</c:v>
                </c:pt>
                <c:pt idx="1748">
                  <c:v>41179</c:v>
                </c:pt>
                <c:pt idx="1749">
                  <c:v>41180</c:v>
                </c:pt>
                <c:pt idx="1750">
                  <c:v>41183</c:v>
                </c:pt>
                <c:pt idx="1751">
                  <c:v>41184</c:v>
                </c:pt>
                <c:pt idx="1752">
                  <c:v>41185</c:v>
                </c:pt>
                <c:pt idx="1753">
                  <c:v>41186</c:v>
                </c:pt>
                <c:pt idx="1754">
                  <c:v>41187</c:v>
                </c:pt>
                <c:pt idx="1755">
                  <c:v>41190</c:v>
                </c:pt>
                <c:pt idx="1756">
                  <c:v>41191</c:v>
                </c:pt>
                <c:pt idx="1757">
                  <c:v>41192</c:v>
                </c:pt>
                <c:pt idx="1758">
                  <c:v>41193</c:v>
                </c:pt>
                <c:pt idx="1759">
                  <c:v>41194</c:v>
                </c:pt>
                <c:pt idx="1760">
                  <c:v>41197</c:v>
                </c:pt>
                <c:pt idx="1761">
                  <c:v>41198</c:v>
                </c:pt>
                <c:pt idx="1762">
                  <c:v>41199</c:v>
                </c:pt>
                <c:pt idx="1763">
                  <c:v>41200</c:v>
                </c:pt>
                <c:pt idx="1764">
                  <c:v>41201</c:v>
                </c:pt>
                <c:pt idx="1765">
                  <c:v>41204</c:v>
                </c:pt>
                <c:pt idx="1766">
                  <c:v>41205</c:v>
                </c:pt>
                <c:pt idx="1767">
                  <c:v>41206</c:v>
                </c:pt>
                <c:pt idx="1768">
                  <c:v>41207</c:v>
                </c:pt>
                <c:pt idx="1769">
                  <c:v>41208</c:v>
                </c:pt>
                <c:pt idx="1770">
                  <c:v>41211</c:v>
                </c:pt>
                <c:pt idx="1771">
                  <c:v>41212</c:v>
                </c:pt>
                <c:pt idx="1772">
                  <c:v>41213</c:v>
                </c:pt>
                <c:pt idx="1773">
                  <c:v>41214</c:v>
                </c:pt>
                <c:pt idx="1774">
                  <c:v>41215</c:v>
                </c:pt>
                <c:pt idx="1775">
                  <c:v>41218</c:v>
                </c:pt>
                <c:pt idx="1776">
                  <c:v>41219</c:v>
                </c:pt>
                <c:pt idx="1777">
                  <c:v>41220</c:v>
                </c:pt>
                <c:pt idx="1778">
                  <c:v>41221</c:v>
                </c:pt>
                <c:pt idx="1779">
                  <c:v>41222</c:v>
                </c:pt>
                <c:pt idx="1780">
                  <c:v>41225</c:v>
                </c:pt>
                <c:pt idx="1781">
                  <c:v>41226</c:v>
                </c:pt>
                <c:pt idx="1782">
                  <c:v>41227</c:v>
                </c:pt>
                <c:pt idx="1783">
                  <c:v>41228</c:v>
                </c:pt>
                <c:pt idx="1784">
                  <c:v>41229</c:v>
                </c:pt>
                <c:pt idx="1785">
                  <c:v>41232</c:v>
                </c:pt>
                <c:pt idx="1786">
                  <c:v>41233</c:v>
                </c:pt>
                <c:pt idx="1787">
                  <c:v>41234</c:v>
                </c:pt>
                <c:pt idx="1788">
                  <c:v>41235</c:v>
                </c:pt>
                <c:pt idx="1789">
                  <c:v>41236</c:v>
                </c:pt>
                <c:pt idx="1790">
                  <c:v>41239</c:v>
                </c:pt>
                <c:pt idx="1791">
                  <c:v>41240</c:v>
                </c:pt>
                <c:pt idx="1792">
                  <c:v>41241</c:v>
                </c:pt>
                <c:pt idx="1793">
                  <c:v>41242</c:v>
                </c:pt>
                <c:pt idx="1794">
                  <c:v>41243</c:v>
                </c:pt>
                <c:pt idx="1795">
                  <c:v>41246</c:v>
                </c:pt>
                <c:pt idx="1796">
                  <c:v>41247</c:v>
                </c:pt>
                <c:pt idx="1797">
                  <c:v>41248</c:v>
                </c:pt>
                <c:pt idx="1798">
                  <c:v>41249</c:v>
                </c:pt>
                <c:pt idx="1799">
                  <c:v>41250</c:v>
                </c:pt>
                <c:pt idx="1800">
                  <c:v>41253</c:v>
                </c:pt>
                <c:pt idx="1801">
                  <c:v>41254</c:v>
                </c:pt>
                <c:pt idx="1802">
                  <c:v>41255</c:v>
                </c:pt>
                <c:pt idx="1803">
                  <c:v>41256</c:v>
                </c:pt>
                <c:pt idx="1804">
                  <c:v>41257</c:v>
                </c:pt>
                <c:pt idx="1805">
                  <c:v>41260</c:v>
                </c:pt>
                <c:pt idx="1806">
                  <c:v>41261</c:v>
                </c:pt>
                <c:pt idx="1807">
                  <c:v>41262</c:v>
                </c:pt>
                <c:pt idx="1808">
                  <c:v>41263</c:v>
                </c:pt>
                <c:pt idx="1809">
                  <c:v>41264</c:v>
                </c:pt>
                <c:pt idx="1810">
                  <c:v>41267</c:v>
                </c:pt>
                <c:pt idx="1811">
                  <c:v>41268</c:v>
                </c:pt>
                <c:pt idx="1812">
                  <c:v>41269</c:v>
                </c:pt>
                <c:pt idx="1813">
                  <c:v>41270</c:v>
                </c:pt>
                <c:pt idx="1814">
                  <c:v>41271</c:v>
                </c:pt>
                <c:pt idx="1815">
                  <c:v>41274</c:v>
                </c:pt>
                <c:pt idx="1816">
                  <c:v>41275</c:v>
                </c:pt>
                <c:pt idx="1817">
                  <c:v>41276</c:v>
                </c:pt>
                <c:pt idx="1818">
                  <c:v>41277</c:v>
                </c:pt>
                <c:pt idx="1819">
                  <c:v>41278</c:v>
                </c:pt>
                <c:pt idx="1820">
                  <c:v>41281</c:v>
                </c:pt>
                <c:pt idx="1821">
                  <c:v>41282</c:v>
                </c:pt>
                <c:pt idx="1822">
                  <c:v>41283</c:v>
                </c:pt>
                <c:pt idx="1823">
                  <c:v>41284</c:v>
                </c:pt>
                <c:pt idx="1824">
                  <c:v>41285</c:v>
                </c:pt>
                <c:pt idx="1825">
                  <c:v>41288</c:v>
                </c:pt>
                <c:pt idx="1826">
                  <c:v>41289</c:v>
                </c:pt>
                <c:pt idx="1827">
                  <c:v>41290</c:v>
                </c:pt>
                <c:pt idx="1828">
                  <c:v>41291</c:v>
                </c:pt>
                <c:pt idx="1829">
                  <c:v>41292</c:v>
                </c:pt>
                <c:pt idx="1830">
                  <c:v>41295</c:v>
                </c:pt>
                <c:pt idx="1831">
                  <c:v>41296</c:v>
                </c:pt>
                <c:pt idx="1832">
                  <c:v>41297</c:v>
                </c:pt>
                <c:pt idx="1833">
                  <c:v>41298</c:v>
                </c:pt>
                <c:pt idx="1834">
                  <c:v>41299</c:v>
                </c:pt>
                <c:pt idx="1835">
                  <c:v>41302</c:v>
                </c:pt>
                <c:pt idx="1836">
                  <c:v>41303</c:v>
                </c:pt>
                <c:pt idx="1837">
                  <c:v>41304</c:v>
                </c:pt>
                <c:pt idx="1838">
                  <c:v>41305</c:v>
                </c:pt>
                <c:pt idx="1839">
                  <c:v>41306</c:v>
                </c:pt>
                <c:pt idx="1840">
                  <c:v>41309</c:v>
                </c:pt>
                <c:pt idx="1841">
                  <c:v>41310</c:v>
                </c:pt>
                <c:pt idx="1842">
                  <c:v>41311</c:v>
                </c:pt>
                <c:pt idx="1843">
                  <c:v>41312</c:v>
                </c:pt>
                <c:pt idx="1844">
                  <c:v>41313</c:v>
                </c:pt>
                <c:pt idx="1845">
                  <c:v>41316</c:v>
                </c:pt>
                <c:pt idx="1846">
                  <c:v>41317</c:v>
                </c:pt>
                <c:pt idx="1847">
                  <c:v>41318</c:v>
                </c:pt>
                <c:pt idx="1848">
                  <c:v>41319</c:v>
                </c:pt>
                <c:pt idx="1849">
                  <c:v>41320</c:v>
                </c:pt>
                <c:pt idx="1850">
                  <c:v>41323</c:v>
                </c:pt>
                <c:pt idx="1851">
                  <c:v>41324</c:v>
                </c:pt>
                <c:pt idx="1852">
                  <c:v>41325</c:v>
                </c:pt>
                <c:pt idx="1853">
                  <c:v>41326</c:v>
                </c:pt>
                <c:pt idx="1854">
                  <c:v>41327</c:v>
                </c:pt>
                <c:pt idx="1855">
                  <c:v>41330</c:v>
                </c:pt>
                <c:pt idx="1856">
                  <c:v>41331</c:v>
                </c:pt>
                <c:pt idx="1857">
                  <c:v>41332</c:v>
                </c:pt>
                <c:pt idx="1858">
                  <c:v>41333</c:v>
                </c:pt>
                <c:pt idx="1859">
                  <c:v>41334</c:v>
                </c:pt>
                <c:pt idx="1860">
                  <c:v>41337</c:v>
                </c:pt>
                <c:pt idx="1861">
                  <c:v>41338</c:v>
                </c:pt>
                <c:pt idx="1862">
                  <c:v>41339</c:v>
                </c:pt>
                <c:pt idx="1863">
                  <c:v>41340</c:v>
                </c:pt>
                <c:pt idx="1864">
                  <c:v>41341</c:v>
                </c:pt>
                <c:pt idx="1865">
                  <c:v>41344</c:v>
                </c:pt>
                <c:pt idx="1866">
                  <c:v>41345</c:v>
                </c:pt>
                <c:pt idx="1867">
                  <c:v>41346</c:v>
                </c:pt>
                <c:pt idx="1868">
                  <c:v>41347</c:v>
                </c:pt>
                <c:pt idx="1869">
                  <c:v>41348</c:v>
                </c:pt>
                <c:pt idx="1870">
                  <c:v>41351</c:v>
                </c:pt>
                <c:pt idx="1871">
                  <c:v>41352</c:v>
                </c:pt>
                <c:pt idx="1872">
                  <c:v>41353</c:v>
                </c:pt>
                <c:pt idx="1873">
                  <c:v>41354</c:v>
                </c:pt>
                <c:pt idx="1874">
                  <c:v>41355</c:v>
                </c:pt>
                <c:pt idx="1875">
                  <c:v>41358</c:v>
                </c:pt>
                <c:pt idx="1876">
                  <c:v>41359</c:v>
                </c:pt>
                <c:pt idx="1877">
                  <c:v>41360</c:v>
                </c:pt>
                <c:pt idx="1878">
                  <c:v>41361</c:v>
                </c:pt>
                <c:pt idx="1879">
                  <c:v>41362</c:v>
                </c:pt>
                <c:pt idx="1880">
                  <c:v>41365</c:v>
                </c:pt>
                <c:pt idx="1881">
                  <c:v>41366</c:v>
                </c:pt>
                <c:pt idx="1882">
                  <c:v>41367</c:v>
                </c:pt>
                <c:pt idx="1883">
                  <c:v>41368</c:v>
                </c:pt>
                <c:pt idx="1884">
                  <c:v>41369</c:v>
                </c:pt>
                <c:pt idx="1885">
                  <c:v>41372</c:v>
                </c:pt>
                <c:pt idx="1886">
                  <c:v>41373</c:v>
                </c:pt>
                <c:pt idx="1887">
                  <c:v>41374</c:v>
                </c:pt>
                <c:pt idx="1888">
                  <c:v>41375</c:v>
                </c:pt>
                <c:pt idx="1889">
                  <c:v>41376</c:v>
                </c:pt>
                <c:pt idx="1890">
                  <c:v>41379</c:v>
                </c:pt>
                <c:pt idx="1891">
                  <c:v>41380</c:v>
                </c:pt>
                <c:pt idx="1892">
                  <c:v>41381</c:v>
                </c:pt>
                <c:pt idx="1893">
                  <c:v>41382</c:v>
                </c:pt>
                <c:pt idx="1894">
                  <c:v>41383</c:v>
                </c:pt>
                <c:pt idx="1895">
                  <c:v>41386</c:v>
                </c:pt>
                <c:pt idx="1896">
                  <c:v>41387</c:v>
                </c:pt>
                <c:pt idx="1897">
                  <c:v>41388</c:v>
                </c:pt>
                <c:pt idx="1898">
                  <c:v>41389</c:v>
                </c:pt>
                <c:pt idx="1899">
                  <c:v>41390</c:v>
                </c:pt>
                <c:pt idx="1900">
                  <c:v>41393</c:v>
                </c:pt>
                <c:pt idx="1901">
                  <c:v>41394</c:v>
                </c:pt>
                <c:pt idx="1902">
                  <c:v>41395</c:v>
                </c:pt>
                <c:pt idx="1903">
                  <c:v>41396</c:v>
                </c:pt>
                <c:pt idx="1904">
                  <c:v>41397</c:v>
                </c:pt>
                <c:pt idx="1905">
                  <c:v>41400</c:v>
                </c:pt>
                <c:pt idx="1906">
                  <c:v>41401</c:v>
                </c:pt>
                <c:pt idx="1907">
                  <c:v>41402</c:v>
                </c:pt>
                <c:pt idx="1908">
                  <c:v>41403</c:v>
                </c:pt>
                <c:pt idx="1909">
                  <c:v>41404</c:v>
                </c:pt>
                <c:pt idx="1910">
                  <c:v>41407</c:v>
                </c:pt>
                <c:pt idx="1911">
                  <c:v>41408</c:v>
                </c:pt>
                <c:pt idx="1912">
                  <c:v>41409</c:v>
                </c:pt>
                <c:pt idx="1913">
                  <c:v>41410</c:v>
                </c:pt>
                <c:pt idx="1914">
                  <c:v>41411</c:v>
                </c:pt>
                <c:pt idx="1915">
                  <c:v>41414</c:v>
                </c:pt>
                <c:pt idx="1916">
                  <c:v>41415</c:v>
                </c:pt>
                <c:pt idx="1917">
                  <c:v>41416</c:v>
                </c:pt>
                <c:pt idx="1918">
                  <c:v>41417</c:v>
                </c:pt>
                <c:pt idx="1919">
                  <c:v>41418</c:v>
                </c:pt>
                <c:pt idx="1920">
                  <c:v>41421</c:v>
                </c:pt>
                <c:pt idx="1921">
                  <c:v>41422</c:v>
                </c:pt>
                <c:pt idx="1922">
                  <c:v>41423</c:v>
                </c:pt>
                <c:pt idx="1923">
                  <c:v>41424</c:v>
                </c:pt>
                <c:pt idx="1924">
                  <c:v>41425</c:v>
                </c:pt>
                <c:pt idx="1925">
                  <c:v>41428</c:v>
                </c:pt>
                <c:pt idx="1926">
                  <c:v>41429</c:v>
                </c:pt>
                <c:pt idx="1927">
                  <c:v>41430</c:v>
                </c:pt>
                <c:pt idx="1928">
                  <c:v>41431</c:v>
                </c:pt>
                <c:pt idx="1929">
                  <c:v>41432</c:v>
                </c:pt>
                <c:pt idx="1930">
                  <c:v>41435</c:v>
                </c:pt>
                <c:pt idx="1931">
                  <c:v>41436</c:v>
                </c:pt>
                <c:pt idx="1932">
                  <c:v>41437</c:v>
                </c:pt>
                <c:pt idx="1933">
                  <c:v>41438</c:v>
                </c:pt>
                <c:pt idx="1934">
                  <c:v>41439</c:v>
                </c:pt>
                <c:pt idx="1935">
                  <c:v>41442</c:v>
                </c:pt>
                <c:pt idx="1936">
                  <c:v>41443</c:v>
                </c:pt>
                <c:pt idx="1937">
                  <c:v>41444</c:v>
                </c:pt>
                <c:pt idx="1938">
                  <c:v>41445</c:v>
                </c:pt>
                <c:pt idx="1939">
                  <c:v>41446</c:v>
                </c:pt>
                <c:pt idx="1940">
                  <c:v>41449</c:v>
                </c:pt>
                <c:pt idx="1941">
                  <c:v>41450</c:v>
                </c:pt>
                <c:pt idx="1942">
                  <c:v>41451</c:v>
                </c:pt>
                <c:pt idx="1943">
                  <c:v>41452</c:v>
                </c:pt>
                <c:pt idx="1944">
                  <c:v>41453</c:v>
                </c:pt>
                <c:pt idx="1945">
                  <c:v>41456</c:v>
                </c:pt>
                <c:pt idx="1946">
                  <c:v>41457</c:v>
                </c:pt>
                <c:pt idx="1947">
                  <c:v>41458</c:v>
                </c:pt>
                <c:pt idx="1948">
                  <c:v>41459</c:v>
                </c:pt>
                <c:pt idx="1949">
                  <c:v>41460</c:v>
                </c:pt>
                <c:pt idx="1950">
                  <c:v>41463</c:v>
                </c:pt>
                <c:pt idx="1951">
                  <c:v>41464</c:v>
                </c:pt>
                <c:pt idx="1952">
                  <c:v>41465</c:v>
                </c:pt>
                <c:pt idx="1953">
                  <c:v>41466</c:v>
                </c:pt>
                <c:pt idx="1954">
                  <c:v>41467</c:v>
                </c:pt>
                <c:pt idx="1955">
                  <c:v>41470</c:v>
                </c:pt>
                <c:pt idx="1956">
                  <c:v>41471</c:v>
                </c:pt>
                <c:pt idx="1957">
                  <c:v>41472</c:v>
                </c:pt>
                <c:pt idx="1958">
                  <c:v>41473</c:v>
                </c:pt>
                <c:pt idx="1959">
                  <c:v>41474</c:v>
                </c:pt>
                <c:pt idx="1960">
                  <c:v>41477</c:v>
                </c:pt>
                <c:pt idx="1961">
                  <c:v>41478</c:v>
                </c:pt>
                <c:pt idx="1962">
                  <c:v>41479</c:v>
                </c:pt>
                <c:pt idx="1963">
                  <c:v>41480</c:v>
                </c:pt>
                <c:pt idx="1964">
                  <c:v>41481</c:v>
                </c:pt>
                <c:pt idx="1965">
                  <c:v>41484</c:v>
                </c:pt>
                <c:pt idx="1966">
                  <c:v>41485</c:v>
                </c:pt>
                <c:pt idx="1967">
                  <c:v>41486</c:v>
                </c:pt>
                <c:pt idx="1968">
                  <c:v>41487</c:v>
                </c:pt>
                <c:pt idx="1969">
                  <c:v>41488</c:v>
                </c:pt>
                <c:pt idx="1970">
                  <c:v>41491</c:v>
                </c:pt>
                <c:pt idx="1971">
                  <c:v>41492</c:v>
                </c:pt>
                <c:pt idx="1972">
                  <c:v>41493</c:v>
                </c:pt>
                <c:pt idx="1973">
                  <c:v>41494</c:v>
                </c:pt>
                <c:pt idx="1974">
                  <c:v>41495</c:v>
                </c:pt>
                <c:pt idx="1975">
                  <c:v>41498</c:v>
                </c:pt>
                <c:pt idx="1976">
                  <c:v>41499</c:v>
                </c:pt>
                <c:pt idx="1977">
                  <c:v>41500</c:v>
                </c:pt>
                <c:pt idx="1978">
                  <c:v>41501</c:v>
                </c:pt>
                <c:pt idx="1979">
                  <c:v>41502</c:v>
                </c:pt>
                <c:pt idx="1980">
                  <c:v>41505</c:v>
                </c:pt>
                <c:pt idx="1981">
                  <c:v>41506</c:v>
                </c:pt>
                <c:pt idx="1982">
                  <c:v>41507</c:v>
                </c:pt>
                <c:pt idx="1983">
                  <c:v>41508</c:v>
                </c:pt>
                <c:pt idx="1984">
                  <c:v>41509</c:v>
                </c:pt>
                <c:pt idx="1985">
                  <c:v>41512</c:v>
                </c:pt>
                <c:pt idx="1986">
                  <c:v>41513</c:v>
                </c:pt>
                <c:pt idx="1987">
                  <c:v>41514</c:v>
                </c:pt>
                <c:pt idx="1988">
                  <c:v>41515</c:v>
                </c:pt>
                <c:pt idx="1989">
                  <c:v>41516</c:v>
                </c:pt>
                <c:pt idx="1990">
                  <c:v>41519</c:v>
                </c:pt>
                <c:pt idx="1991">
                  <c:v>41520</c:v>
                </c:pt>
                <c:pt idx="1992">
                  <c:v>41521</c:v>
                </c:pt>
                <c:pt idx="1993">
                  <c:v>41522</c:v>
                </c:pt>
                <c:pt idx="1994">
                  <c:v>41523</c:v>
                </c:pt>
                <c:pt idx="1995">
                  <c:v>41526</c:v>
                </c:pt>
                <c:pt idx="1996">
                  <c:v>41527</c:v>
                </c:pt>
                <c:pt idx="1997">
                  <c:v>41528</c:v>
                </c:pt>
                <c:pt idx="1998">
                  <c:v>41529</c:v>
                </c:pt>
                <c:pt idx="1999">
                  <c:v>41530</c:v>
                </c:pt>
                <c:pt idx="2000">
                  <c:v>41533</c:v>
                </c:pt>
                <c:pt idx="2001">
                  <c:v>41534</c:v>
                </c:pt>
                <c:pt idx="2002">
                  <c:v>41535</c:v>
                </c:pt>
                <c:pt idx="2003">
                  <c:v>41536</c:v>
                </c:pt>
                <c:pt idx="2004">
                  <c:v>41537</c:v>
                </c:pt>
                <c:pt idx="2005">
                  <c:v>41540</c:v>
                </c:pt>
                <c:pt idx="2006">
                  <c:v>41541</c:v>
                </c:pt>
                <c:pt idx="2007">
                  <c:v>41542</c:v>
                </c:pt>
                <c:pt idx="2008">
                  <c:v>41543</c:v>
                </c:pt>
                <c:pt idx="2009">
                  <c:v>41544</c:v>
                </c:pt>
                <c:pt idx="2010">
                  <c:v>41547</c:v>
                </c:pt>
                <c:pt idx="2011">
                  <c:v>41548</c:v>
                </c:pt>
                <c:pt idx="2012">
                  <c:v>41549</c:v>
                </c:pt>
                <c:pt idx="2013">
                  <c:v>41550</c:v>
                </c:pt>
                <c:pt idx="2014">
                  <c:v>41551</c:v>
                </c:pt>
                <c:pt idx="2015">
                  <c:v>41554</c:v>
                </c:pt>
                <c:pt idx="2016">
                  <c:v>41555</c:v>
                </c:pt>
                <c:pt idx="2017">
                  <c:v>41556</c:v>
                </c:pt>
                <c:pt idx="2018">
                  <c:v>41557</c:v>
                </c:pt>
                <c:pt idx="2019">
                  <c:v>41558</c:v>
                </c:pt>
                <c:pt idx="2020">
                  <c:v>41561</c:v>
                </c:pt>
                <c:pt idx="2021">
                  <c:v>41562</c:v>
                </c:pt>
                <c:pt idx="2022">
                  <c:v>41563</c:v>
                </c:pt>
                <c:pt idx="2023">
                  <c:v>41564</c:v>
                </c:pt>
                <c:pt idx="2024">
                  <c:v>41565</c:v>
                </c:pt>
                <c:pt idx="2025">
                  <c:v>41568</c:v>
                </c:pt>
                <c:pt idx="2026">
                  <c:v>41569</c:v>
                </c:pt>
                <c:pt idx="2027">
                  <c:v>41570</c:v>
                </c:pt>
                <c:pt idx="2028">
                  <c:v>41571</c:v>
                </c:pt>
                <c:pt idx="2029">
                  <c:v>41572</c:v>
                </c:pt>
                <c:pt idx="2030">
                  <c:v>41575</c:v>
                </c:pt>
                <c:pt idx="2031">
                  <c:v>41576</c:v>
                </c:pt>
                <c:pt idx="2032">
                  <c:v>41577</c:v>
                </c:pt>
                <c:pt idx="2033">
                  <c:v>41578</c:v>
                </c:pt>
                <c:pt idx="2034">
                  <c:v>41579</c:v>
                </c:pt>
                <c:pt idx="2035">
                  <c:v>41582</c:v>
                </c:pt>
                <c:pt idx="2036">
                  <c:v>41583</c:v>
                </c:pt>
                <c:pt idx="2037">
                  <c:v>41584</c:v>
                </c:pt>
                <c:pt idx="2038">
                  <c:v>41585</c:v>
                </c:pt>
                <c:pt idx="2039">
                  <c:v>41586</c:v>
                </c:pt>
                <c:pt idx="2040">
                  <c:v>41589</c:v>
                </c:pt>
                <c:pt idx="2041">
                  <c:v>41590</c:v>
                </c:pt>
                <c:pt idx="2042">
                  <c:v>41591</c:v>
                </c:pt>
                <c:pt idx="2043">
                  <c:v>41592</c:v>
                </c:pt>
                <c:pt idx="2044">
                  <c:v>41593</c:v>
                </c:pt>
                <c:pt idx="2045">
                  <c:v>41596</c:v>
                </c:pt>
                <c:pt idx="2046">
                  <c:v>41597</c:v>
                </c:pt>
                <c:pt idx="2047">
                  <c:v>41598</c:v>
                </c:pt>
                <c:pt idx="2048">
                  <c:v>41599</c:v>
                </c:pt>
                <c:pt idx="2049">
                  <c:v>41600</c:v>
                </c:pt>
                <c:pt idx="2050">
                  <c:v>41603</c:v>
                </c:pt>
                <c:pt idx="2051">
                  <c:v>41604</c:v>
                </c:pt>
                <c:pt idx="2052">
                  <c:v>41605</c:v>
                </c:pt>
                <c:pt idx="2053">
                  <c:v>41606</c:v>
                </c:pt>
                <c:pt idx="2054">
                  <c:v>41607</c:v>
                </c:pt>
                <c:pt idx="2055">
                  <c:v>41610</c:v>
                </c:pt>
                <c:pt idx="2056">
                  <c:v>41611</c:v>
                </c:pt>
                <c:pt idx="2057">
                  <c:v>41612</c:v>
                </c:pt>
                <c:pt idx="2058">
                  <c:v>41613</c:v>
                </c:pt>
                <c:pt idx="2059">
                  <c:v>41614</c:v>
                </c:pt>
                <c:pt idx="2060">
                  <c:v>41617</c:v>
                </c:pt>
                <c:pt idx="2061">
                  <c:v>41618</c:v>
                </c:pt>
                <c:pt idx="2062">
                  <c:v>41619</c:v>
                </c:pt>
                <c:pt idx="2063">
                  <c:v>41620</c:v>
                </c:pt>
                <c:pt idx="2064">
                  <c:v>41621</c:v>
                </c:pt>
                <c:pt idx="2065">
                  <c:v>41624</c:v>
                </c:pt>
                <c:pt idx="2066">
                  <c:v>41625</c:v>
                </c:pt>
                <c:pt idx="2067">
                  <c:v>41626</c:v>
                </c:pt>
                <c:pt idx="2068">
                  <c:v>41627</c:v>
                </c:pt>
                <c:pt idx="2069">
                  <c:v>41628</c:v>
                </c:pt>
                <c:pt idx="2070">
                  <c:v>41631</c:v>
                </c:pt>
                <c:pt idx="2071">
                  <c:v>41632</c:v>
                </c:pt>
                <c:pt idx="2072">
                  <c:v>41633</c:v>
                </c:pt>
                <c:pt idx="2073">
                  <c:v>41634</c:v>
                </c:pt>
                <c:pt idx="2074">
                  <c:v>41635</c:v>
                </c:pt>
                <c:pt idx="2075">
                  <c:v>41638</c:v>
                </c:pt>
                <c:pt idx="2076">
                  <c:v>41639</c:v>
                </c:pt>
                <c:pt idx="2077">
                  <c:v>41640</c:v>
                </c:pt>
                <c:pt idx="2078">
                  <c:v>41641</c:v>
                </c:pt>
                <c:pt idx="2079">
                  <c:v>41642</c:v>
                </c:pt>
                <c:pt idx="2080">
                  <c:v>41645</c:v>
                </c:pt>
                <c:pt idx="2081">
                  <c:v>41646</c:v>
                </c:pt>
                <c:pt idx="2082">
                  <c:v>41647</c:v>
                </c:pt>
                <c:pt idx="2083">
                  <c:v>41648</c:v>
                </c:pt>
                <c:pt idx="2084">
                  <c:v>41649</c:v>
                </c:pt>
                <c:pt idx="2085">
                  <c:v>41652</c:v>
                </c:pt>
                <c:pt idx="2086">
                  <c:v>41653</c:v>
                </c:pt>
                <c:pt idx="2087">
                  <c:v>41654</c:v>
                </c:pt>
                <c:pt idx="2088">
                  <c:v>41655</c:v>
                </c:pt>
                <c:pt idx="2089">
                  <c:v>41656</c:v>
                </c:pt>
                <c:pt idx="2090">
                  <c:v>41659</c:v>
                </c:pt>
                <c:pt idx="2091">
                  <c:v>41660</c:v>
                </c:pt>
                <c:pt idx="2092">
                  <c:v>41661</c:v>
                </c:pt>
                <c:pt idx="2093">
                  <c:v>41662</c:v>
                </c:pt>
                <c:pt idx="2094">
                  <c:v>41663</c:v>
                </c:pt>
                <c:pt idx="2095">
                  <c:v>41666</c:v>
                </c:pt>
                <c:pt idx="2096">
                  <c:v>41667</c:v>
                </c:pt>
                <c:pt idx="2097">
                  <c:v>41668</c:v>
                </c:pt>
                <c:pt idx="2098">
                  <c:v>41669</c:v>
                </c:pt>
                <c:pt idx="2099">
                  <c:v>41670</c:v>
                </c:pt>
                <c:pt idx="2100">
                  <c:v>41673</c:v>
                </c:pt>
                <c:pt idx="2101">
                  <c:v>41674</c:v>
                </c:pt>
                <c:pt idx="2102">
                  <c:v>41675</c:v>
                </c:pt>
                <c:pt idx="2103">
                  <c:v>41676</c:v>
                </c:pt>
                <c:pt idx="2104">
                  <c:v>41677</c:v>
                </c:pt>
                <c:pt idx="2105">
                  <c:v>41680</c:v>
                </c:pt>
                <c:pt idx="2106">
                  <c:v>41681</c:v>
                </c:pt>
                <c:pt idx="2107">
                  <c:v>41682</c:v>
                </c:pt>
                <c:pt idx="2108">
                  <c:v>41683</c:v>
                </c:pt>
                <c:pt idx="2109">
                  <c:v>41684</c:v>
                </c:pt>
                <c:pt idx="2110">
                  <c:v>41687</c:v>
                </c:pt>
                <c:pt idx="2111">
                  <c:v>41688</c:v>
                </c:pt>
                <c:pt idx="2112">
                  <c:v>41689</c:v>
                </c:pt>
                <c:pt idx="2113">
                  <c:v>41690</c:v>
                </c:pt>
                <c:pt idx="2114">
                  <c:v>41691</c:v>
                </c:pt>
                <c:pt idx="2115">
                  <c:v>41694</c:v>
                </c:pt>
                <c:pt idx="2116">
                  <c:v>41695</c:v>
                </c:pt>
                <c:pt idx="2117">
                  <c:v>41696</c:v>
                </c:pt>
                <c:pt idx="2118">
                  <c:v>41697</c:v>
                </c:pt>
                <c:pt idx="2119">
                  <c:v>41698</c:v>
                </c:pt>
                <c:pt idx="2120">
                  <c:v>41701</c:v>
                </c:pt>
                <c:pt idx="2121">
                  <c:v>41702</c:v>
                </c:pt>
                <c:pt idx="2122">
                  <c:v>41703</c:v>
                </c:pt>
                <c:pt idx="2123">
                  <c:v>41704</c:v>
                </c:pt>
                <c:pt idx="2124">
                  <c:v>41705</c:v>
                </c:pt>
                <c:pt idx="2125">
                  <c:v>41708</c:v>
                </c:pt>
                <c:pt idx="2126">
                  <c:v>41709</c:v>
                </c:pt>
                <c:pt idx="2127">
                  <c:v>41710</c:v>
                </c:pt>
                <c:pt idx="2128">
                  <c:v>41711</c:v>
                </c:pt>
                <c:pt idx="2129">
                  <c:v>41712</c:v>
                </c:pt>
                <c:pt idx="2130">
                  <c:v>41715</c:v>
                </c:pt>
                <c:pt idx="2131">
                  <c:v>41716</c:v>
                </c:pt>
                <c:pt idx="2132">
                  <c:v>41717</c:v>
                </c:pt>
                <c:pt idx="2133">
                  <c:v>41718</c:v>
                </c:pt>
                <c:pt idx="2134">
                  <c:v>41719</c:v>
                </c:pt>
                <c:pt idx="2135">
                  <c:v>41722</c:v>
                </c:pt>
                <c:pt idx="2136">
                  <c:v>41723</c:v>
                </c:pt>
                <c:pt idx="2137">
                  <c:v>41724</c:v>
                </c:pt>
                <c:pt idx="2138">
                  <c:v>41725</c:v>
                </c:pt>
                <c:pt idx="2139">
                  <c:v>41726</c:v>
                </c:pt>
                <c:pt idx="2140">
                  <c:v>41729</c:v>
                </c:pt>
                <c:pt idx="2141">
                  <c:v>41730</c:v>
                </c:pt>
                <c:pt idx="2142">
                  <c:v>41731</c:v>
                </c:pt>
                <c:pt idx="2143">
                  <c:v>41732</c:v>
                </c:pt>
                <c:pt idx="2144">
                  <c:v>41733</c:v>
                </c:pt>
                <c:pt idx="2145">
                  <c:v>41736</c:v>
                </c:pt>
                <c:pt idx="2146">
                  <c:v>41737</c:v>
                </c:pt>
                <c:pt idx="2147">
                  <c:v>41738</c:v>
                </c:pt>
                <c:pt idx="2148">
                  <c:v>41739</c:v>
                </c:pt>
                <c:pt idx="2149">
                  <c:v>41740</c:v>
                </c:pt>
                <c:pt idx="2150">
                  <c:v>41743</c:v>
                </c:pt>
                <c:pt idx="2151">
                  <c:v>41744</c:v>
                </c:pt>
                <c:pt idx="2152">
                  <c:v>41745</c:v>
                </c:pt>
                <c:pt idx="2153">
                  <c:v>41746</c:v>
                </c:pt>
                <c:pt idx="2154">
                  <c:v>41747</c:v>
                </c:pt>
                <c:pt idx="2155">
                  <c:v>41750</c:v>
                </c:pt>
                <c:pt idx="2156">
                  <c:v>41751</c:v>
                </c:pt>
                <c:pt idx="2157">
                  <c:v>41752</c:v>
                </c:pt>
                <c:pt idx="2158">
                  <c:v>41753</c:v>
                </c:pt>
                <c:pt idx="2159">
                  <c:v>41754</c:v>
                </c:pt>
                <c:pt idx="2160">
                  <c:v>41757</c:v>
                </c:pt>
                <c:pt idx="2161">
                  <c:v>41758</c:v>
                </c:pt>
                <c:pt idx="2162">
                  <c:v>41759</c:v>
                </c:pt>
                <c:pt idx="2163">
                  <c:v>41760</c:v>
                </c:pt>
                <c:pt idx="2164">
                  <c:v>41761</c:v>
                </c:pt>
                <c:pt idx="2165">
                  <c:v>41764</c:v>
                </c:pt>
                <c:pt idx="2166">
                  <c:v>41765</c:v>
                </c:pt>
                <c:pt idx="2167">
                  <c:v>41766</c:v>
                </c:pt>
                <c:pt idx="2168">
                  <c:v>41767</c:v>
                </c:pt>
                <c:pt idx="2169">
                  <c:v>41768</c:v>
                </c:pt>
                <c:pt idx="2170">
                  <c:v>41771</c:v>
                </c:pt>
                <c:pt idx="2171">
                  <c:v>41772</c:v>
                </c:pt>
                <c:pt idx="2172">
                  <c:v>41773</c:v>
                </c:pt>
                <c:pt idx="2173">
                  <c:v>41774</c:v>
                </c:pt>
                <c:pt idx="2174">
                  <c:v>41775</c:v>
                </c:pt>
                <c:pt idx="2175">
                  <c:v>41778</c:v>
                </c:pt>
                <c:pt idx="2176">
                  <c:v>41779</c:v>
                </c:pt>
                <c:pt idx="2177">
                  <c:v>41780</c:v>
                </c:pt>
                <c:pt idx="2178">
                  <c:v>41781</c:v>
                </c:pt>
                <c:pt idx="2179">
                  <c:v>41782</c:v>
                </c:pt>
                <c:pt idx="2180">
                  <c:v>41785</c:v>
                </c:pt>
                <c:pt idx="2181">
                  <c:v>41786</c:v>
                </c:pt>
                <c:pt idx="2182">
                  <c:v>41787</c:v>
                </c:pt>
                <c:pt idx="2183">
                  <c:v>41788</c:v>
                </c:pt>
                <c:pt idx="2184">
                  <c:v>41789</c:v>
                </c:pt>
                <c:pt idx="2185">
                  <c:v>41792</c:v>
                </c:pt>
                <c:pt idx="2186">
                  <c:v>41793</c:v>
                </c:pt>
                <c:pt idx="2187">
                  <c:v>41794</c:v>
                </c:pt>
                <c:pt idx="2188">
                  <c:v>41795</c:v>
                </c:pt>
                <c:pt idx="2189">
                  <c:v>41796</c:v>
                </c:pt>
                <c:pt idx="2190">
                  <c:v>41799</c:v>
                </c:pt>
                <c:pt idx="2191">
                  <c:v>41800</c:v>
                </c:pt>
                <c:pt idx="2192">
                  <c:v>41801</c:v>
                </c:pt>
                <c:pt idx="2193">
                  <c:v>41802</c:v>
                </c:pt>
                <c:pt idx="2194">
                  <c:v>41803</c:v>
                </c:pt>
                <c:pt idx="2195">
                  <c:v>41806</c:v>
                </c:pt>
                <c:pt idx="2196">
                  <c:v>41807</c:v>
                </c:pt>
                <c:pt idx="2197">
                  <c:v>41808</c:v>
                </c:pt>
                <c:pt idx="2198">
                  <c:v>41809</c:v>
                </c:pt>
                <c:pt idx="2199">
                  <c:v>41810</c:v>
                </c:pt>
                <c:pt idx="2200">
                  <c:v>41813</c:v>
                </c:pt>
                <c:pt idx="2201">
                  <c:v>41814</c:v>
                </c:pt>
                <c:pt idx="2202">
                  <c:v>41815</c:v>
                </c:pt>
                <c:pt idx="2203">
                  <c:v>41816</c:v>
                </c:pt>
                <c:pt idx="2204">
                  <c:v>41817</c:v>
                </c:pt>
                <c:pt idx="2205">
                  <c:v>41820</c:v>
                </c:pt>
                <c:pt idx="2206">
                  <c:v>41821</c:v>
                </c:pt>
                <c:pt idx="2207">
                  <c:v>41822</c:v>
                </c:pt>
                <c:pt idx="2208">
                  <c:v>41823</c:v>
                </c:pt>
                <c:pt idx="2209">
                  <c:v>41824</c:v>
                </c:pt>
                <c:pt idx="2210">
                  <c:v>41827</c:v>
                </c:pt>
                <c:pt idx="2211">
                  <c:v>41828</c:v>
                </c:pt>
                <c:pt idx="2212">
                  <c:v>41829</c:v>
                </c:pt>
                <c:pt idx="2213">
                  <c:v>41830</c:v>
                </c:pt>
                <c:pt idx="2214">
                  <c:v>41831</c:v>
                </c:pt>
                <c:pt idx="2215">
                  <c:v>41834</c:v>
                </c:pt>
                <c:pt idx="2216">
                  <c:v>41835</c:v>
                </c:pt>
                <c:pt idx="2217">
                  <c:v>41836</c:v>
                </c:pt>
                <c:pt idx="2218">
                  <c:v>41837</c:v>
                </c:pt>
                <c:pt idx="2219">
                  <c:v>41838</c:v>
                </c:pt>
                <c:pt idx="2220">
                  <c:v>41841</c:v>
                </c:pt>
                <c:pt idx="2221">
                  <c:v>41842</c:v>
                </c:pt>
                <c:pt idx="2222">
                  <c:v>41843</c:v>
                </c:pt>
                <c:pt idx="2223">
                  <c:v>41844</c:v>
                </c:pt>
                <c:pt idx="2224">
                  <c:v>41845</c:v>
                </c:pt>
                <c:pt idx="2225">
                  <c:v>41848</c:v>
                </c:pt>
                <c:pt idx="2226">
                  <c:v>41849</c:v>
                </c:pt>
                <c:pt idx="2227">
                  <c:v>41850</c:v>
                </c:pt>
                <c:pt idx="2228">
                  <c:v>41851</c:v>
                </c:pt>
                <c:pt idx="2229">
                  <c:v>41852</c:v>
                </c:pt>
                <c:pt idx="2230">
                  <c:v>41855</c:v>
                </c:pt>
                <c:pt idx="2231">
                  <c:v>41856</c:v>
                </c:pt>
                <c:pt idx="2232">
                  <c:v>41857</c:v>
                </c:pt>
                <c:pt idx="2233">
                  <c:v>41858</c:v>
                </c:pt>
                <c:pt idx="2234">
                  <c:v>41859</c:v>
                </c:pt>
                <c:pt idx="2235">
                  <c:v>41862</c:v>
                </c:pt>
                <c:pt idx="2236">
                  <c:v>41863</c:v>
                </c:pt>
                <c:pt idx="2237">
                  <c:v>41864</c:v>
                </c:pt>
                <c:pt idx="2238">
                  <c:v>41865</c:v>
                </c:pt>
                <c:pt idx="2239">
                  <c:v>41866</c:v>
                </c:pt>
                <c:pt idx="2240">
                  <c:v>41869</c:v>
                </c:pt>
                <c:pt idx="2241">
                  <c:v>41870</c:v>
                </c:pt>
                <c:pt idx="2242">
                  <c:v>41871</c:v>
                </c:pt>
                <c:pt idx="2243">
                  <c:v>41872</c:v>
                </c:pt>
                <c:pt idx="2244">
                  <c:v>41873</c:v>
                </c:pt>
                <c:pt idx="2245">
                  <c:v>41876</c:v>
                </c:pt>
                <c:pt idx="2246">
                  <c:v>41877</c:v>
                </c:pt>
                <c:pt idx="2247">
                  <c:v>41878</c:v>
                </c:pt>
                <c:pt idx="2248">
                  <c:v>41879</c:v>
                </c:pt>
                <c:pt idx="2249">
                  <c:v>41880</c:v>
                </c:pt>
                <c:pt idx="2250">
                  <c:v>41883</c:v>
                </c:pt>
                <c:pt idx="2251">
                  <c:v>41884</c:v>
                </c:pt>
                <c:pt idx="2252">
                  <c:v>41885</c:v>
                </c:pt>
                <c:pt idx="2253">
                  <c:v>41886</c:v>
                </c:pt>
                <c:pt idx="2254">
                  <c:v>41887</c:v>
                </c:pt>
                <c:pt idx="2255">
                  <c:v>41890</c:v>
                </c:pt>
                <c:pt idx="2256">
                  <c:v>41891</c:v>
                </c:pt>
                <c:pt idx="2257">
                  <c:v>41892</c:v>
                </c:pt>
                <c:pt idx="2258">
                  <c:v>41893</c:v>
                </c:pt>
                <c:pt idx="2259">
                  <c:v>41894</c:v>
                </c:pt>
                <c:pt idx="2260">
                  <c:v>41897</c:v>
                </c:pt>
                <c:pt idx="2261">
                  <c:v>41898</c:v>
                </c:pt>
                <c:pt idx="2262">
                  <c:v>41899</c:v>
                </c:pt>
                <c:pt idx="2263">
                  <c:v>41900</c:v>
                </c:pt>
                <c:pt idx="2264">
                  <c:v>41901</c:v>
                </c:pt>
                <c:pt idx="2265">
                  <c:v>41904</c:v>
                </c:pt>
                <c:pt idx="2266">
                  <c:v>41905</c:v>
                </c:pt>
                <c:pt idx="2267">
                  <c:v>41906</c:v>
                </c:pt>
                <c:pt idx="2268">
                  <c:v>41907</c:v>
                </c:pt>
                <c:pt idx="2269">
                  <c:v>41908</c:v>
                </c:pt>
                <c:pt idx="2270">
                  <c:v>41911</c:v>
                </c:pt>
                <c:pt idx="2271">
                  <c:v>41912</c:v>
                </c:pt>
                <c:pt idx="2272">
                  <c:v>41913</c:v>
                </c:pt>
                <c:pt idx="2273">
                  <c:v>41914</c:v>
                </c:pt>
                <c:pt idx="2274">
                  <c:v>41915</c:v>
                </c:pt>
                <c:pt idx="2275">
                  <c:v>41918</c:v>
                </c:pt>
                <c:pt idx="2276">
                  <c:v>41919</c:v>
                </c:pt>
                <c:pt idx="2277">
                  <c:v>41920</c:v>
                </c:pt>
                <c:pt idx="2278">
                  <c:v>41921</c:v>
                </c:pt>
                <c:pt idx="2279">
                  <c:v>41922</c:v>
                </c:pt>
                <c:pt idx="2280">
                  <c:v>41925</c:v>
                </c:pt>
                <c:pt idx="2281">
                  <c:v>41926</c:v>
                </c:pt>
                <c:pt idx="2282">
                  <c:v>41927</c:v>
                </c:pt>
                <c:pt idx="2283">
                  <c:v>41928</c:v>
                </c:pt>
                <c:pt idx="2284">
                  <c:v>41929</c:v>
                </c:pt>
                <c:pt idx="2285">
                  <c:v>41932</c:v>
                </c:pt>
                <c:pt idx="2286">
                  <c:v>41933</c:v>
                </c:pt>
                <c:pt idx="2287">
                  <c:v>41934</c:v>
                </c:pt>
                <c:pt idx="2288">
                  <c:v>41935</c:v>
                </c:pt>
                <c:pt idx="2289">
                  <c:v>41936</c:v>
                </c:pt>
                <c:pt idx="2290">
                  <c:v>41939</c:v>
                </c:pt>
                <c:pt idx="2291">
                  <c:v>41940</c:v>
                </c:pt>
                <c:pt idx="2292">
                  <c:v>41941</c:v>
                </c:pt>
                <c:pt idx="2293">
                  <c:v>41942</c:v>
                </c:pt>
                <c:pt idx="2294">
                  <c:v>41943</c:v>
                </c:pt>
                <c:pt idx="2295">
                  <c:v>41946</c:v>
                </c:pt>
                <c:pt idx="2296">
                  <c:v>41947</c:v>
                </c:pt>
                <c:pt idx="2297">
                  <c:v>41948</c:v>
                </c:pt>
                <c:pt idx="2298">
                  <c:v>41949</c:v>
                </c:pt>
                <c:pt idx="2299">
                  <c:v>41950</c:v>
                </c:pt>
                <c:pt idx="2300">
                  <c:v>41953</c:v>
                </c:pt>
                <c:pt idx="2301">
                  <c:v>41954</c:v>
                </c:pt>
                <c:pt idx="2302">
                  <c:v>41955</c:v>
                </c:pt>
                <c:pt idx="2303">
                  <c:v>41956</c:v>
                </c:pt>
                <c:pt idx="2304">
                  <c:v>41957</c:v>
                </c:pt>
                <c:pt idx="2305">
                  <c:v>41960</c:v>
                </c:pt>
                <c:pt idx="2306">
                  <c:v>41961</c:v>
                </c:pt>
                <c:pt idx="2307">
                  <c:v>41962</c:v>
                </c:pt>
                <c:pt idx="2308">
                  <c:v>41963</c:v>
                </c:pt>
                <c:pt idx="2309">
                  <c:v>41964</c:v>
                </c:pt>
                <c:pt idx="2310">
                  <c:v>41967</c:v>
                </c:pt>
                <c:pt idx="2311">
                  <c:v>41968</c:v>
                </c:pt>
                <c:pt idx="2312">
                  <c:v>41969</c:v>
                </c:pt>
                <c:pt idx="2313">
                  <c:v>41970</c:v>
                </c:pt>
                <c:pt idx="2314">
                  <c:v>41971</c:v>
                </c:pt>
                <c:pt idx="2315">
                  <c:v>41974</c:v>
                </c:pt>
                <c:pt idx="2316">
                  <c:v>41975</c:v>
                </c:pt>
                <c:pt idx="2317">
                  <c:v>41976</c:v>
                </c:pt>
                <c:pt idx="2318">
                  <c:v>41977</c:v>
                </c:pt>
                <c:pt idx="2319">
                  <c:v>41978</c:v>
                </c:pt>
                <c:pt idx="2320">
                  <c:v>41981</c:v>
                </c:pt>
                <c:pt idx="2321">
                  <c:v>41982</c:v>
                </c:pt>
                <c:pt idx="2322">
                  <c:v>41983</c:v>
                </c:pt>
                <c:pt idx="2323">
                  <c:v>41984</c:v>
                </c:pt>
                <c:pt idx="2324">
                  <c:v>41985</c:v>
                </c:pt>
                <c:pt idx="2325">
                  <c:v>41988</c:v>
                </c:pt>
                <c:pt idx="2326">
                  <c:v>41989</c:v>
                </c:pt>
                <c:pt idx="2327">
                  <c:v>41990</c:v>
                </c:pt>
                <c:pt idx="2328">
                  <c:v>41991</c:v>
                </c:pt>
                <c:pt idx="2329">
                  <c:v>41992</c:v>
                </c:pt>
                <c:pt idx="2330">
                  <c:v>41995</c:v>
                </c:pt>
                <c:pt idx="2331">
                  <c:v>41996</c:v>
                </c:pt>
                <c:pt idx="2332">
                  <c:v>41997</c:v>
                </c:pt>
                <c:pt idx="2333">
                  <c:v>41998</c:v>
                </c:pt>
                <c:pt idx="2334">
                  <c:v>41999</c:v>
                </c:pt>
                <c:pt idx="2335">
                  <c:v>42002</c:v>
                </c:pt>
                <c:pt idx="2336">
                  <c:v>42003</c:v>
                </c:pt>
                <c:pt idx="2337">
                  <c:v>42004</c:v>
                </c:pt>
                <c:pt idx="2338">
                  <c:v>42005</c:v>
                </c:pt>
                <c:pt idx="2339">
                  <c:v>42006</c:v>
                </c:pt>
                <c:pt idx="2340">
                  <c:v>42009</c:v>
                </c:pt>
                <c:pt idx="2341">
                  <c:v>42010</c:v>
                </c:pt>
                <c:pt idx="2342">
                  <c:v>42011</c:v>
                </c:pt>
                <c:pt idx="2343">
                  <c:v>42012</c:v>
                </c:pt>
                <c:pt idx="2344">
                  <c:v>42013</c:v>
                </c:pt>
                <c:pt idx="2345">
                  <c:v>42016</c:v>
                </c:pt>
                <c:pt idx="2346">
                  <c:v>42017</c:v>
                </c:pt>
                <c:pt idx="2347">
                  <c:v>42018</c:v>
                </c:pt>
                <c:pt idx="2348">
                  <c:v>42019</c:v>
                </c:pt>
                <c:pt idx="2349">
                  <c:v>42020</c:v>
                </c:pt>
                <c:pt idx="2350">
                  <c:v>42023</c:v>
                </c:pt>
                <c:pt idx="2351">
                  <c:v>42024</c:v>
                </c:pt>
                <c:pt idx="2352">
                  <c:v>42025</c:v>
                </c:pt>
                <c:pt idx="2353">
                  <c:v>42026</c:v>
                </c:pt>
                <c:pt idx="2354">
                  <c:v>42027</c:v>
                </c:pt>
                <c:pt idx="2355">
                  <c:v>42030</c:v>
                </c:pt>
                <c:pt idx="2356">
                  <c:v>42031</c:v>
                </c:pt>
                <c:pt idx="2357">
                  <c:v>42032</c:v>
                </c:pt>
                <c:pt idx="2358">
                  <c:v>42033</c:v>
                </c:pt>
                <c:pt idx="2359">
                  <c:v>42034</c:v>
                </c:pt>
                <c:pt idx="2360">
                  <c:v>42037</c:v>
                </c:pt>
                <c:pt idx="2361">
                  <c:v>42038</c:v>
                </c:pt>
                <c:pt idx="2362">
                  <c:v>42039</c:v>
                </c:pt>
                <c:pt idx="2363">
                  <c:v>42040</c:v>
                </c:pt>
                <c:pt idx="2364">
                  <c:v>42041</c:v>
                </c:pt>
                <c:pt idx="2365">
                  <c:v>42044</c:v>
                </c:pt>
                <c:pt idx="2366">
                  <c:v>42045</c:v>
                </c:pt>
                <c:pt idx="2367">
                  <c:v>42046</c:v>
                </c:pt>
                <c:pt idx="2368">
                  <c:v>42047</c:v>
                </c:pt>
                <c:pt idx="2369">
                  <c:v>42048</c:v>
                </c:pt>
                <c:pt idx="2370">
                  <c:v>42051</c:v>
                </c:pt>
                <c:pt idx="2371">
                  <c:v>42052</c:v>
                </c:pt>
                <c:pt idx="2372">
                  <c:v>42053</c:v>
                </c:pt>
                <c:pt idx="2373">
                  <c:v>42054</c:v>
                </c:pt>
                <c:pt idx="2374">
                  <c:v>42055</c:v>
                </c:pt>
                <c:pt idx="2375">
                  <c:v>42058</c:v>
                </c:pt>
                <c:pt idx="2376">
                  <c:v>42059</c:v>
                </c:pt>
                <c:pt idx="2377">
                  <c:v>42060</c:v>
                </c:pt>
                <c:pt idx="2378">
                  <c:v>42061</c:v>
                </c:pt>
                <c:pt idx="2379">
                  <c:v>42062</c:v>
                </c:pt>
                <c:pt idx="2380">
                  <c:v>42065</c:v>
                </c:pt>
                <c:pt idx="2381">
                  <c:v>42066</c:v>
                </c:pt>
                <c:pt idx="2382">
                  <c:v>42067</c:v>
                </c:pt>
                <c:pt idx="2383">
                  <c:v>42068</c:v>
                </c:pt>
                <c:pt idx="2384">
                  <c:v>42069</c:v>
                </c:pt>
                <c:pt idx="2385">
                  <c:v>42072</c:v>
                </c:pt>
                <c:pt idx="2386">
                  <c:v>42073</c:v>
                </c:pt>
                <c:pt idx="2387">
                  <c:v>42074</c:v>
                </c:pt>
                <c:pt idx="2388">
                  <c:v>42075</c:v>
                </c:pt>
                <c:pt idx="2389">
                  <c:v>42076</c:v>
                </c:pt>
                <c:pt idx="2390">
                  <c:v>42079</c:v>
                </c:pt>
                <c:pt idx="2391">
                  <c:v>42080</c:v>
                </c:pt>
                <c:pt idx="2392">
                  <c:v>42081</c:v>
                </c:pt>
                <c:pt idx="2393">
                  <c:v>42082</c:v>
                </c:pt>
                <c:pt idx="2394">
                  <c:v>42083</c:v>
                </c:pt>
                <c:pt idx="2395">
                  <c:v>42086</c:v>
                </c:pt>
                <c:pt idx="2396">
                  <c:v>42087</c:v>
                </c:pt>
                <c:pt idx="2397">
                  <c:v>42088</c:v>
                </c:pt>
                <c:pt idx="2398">
                  <c:v>42089</c:v>
                </c:pt>
                <c:pt idx="2399">
                  <c:v>42090</c:v>
                </c:pt>
                <c:pt idx="2400">
                  <c:v>42093</c:v>
                </c:pt>
                <c:pt idx="2401">
                  <c:v>42094</c:v>
                </c:pt>
                <c:pt idx="2402">
                  <c:v>42095</c:v>
                </c:pt>
                <c:pt idx="2403">
                  <c:v>42096</c:v>
                </c:pt>
                <c:pt idx="2404">
                  <c:v>42097</c:v>
                </c:pt>
                <c:pt idx="2405">
                  <c:v>42100</c:v>
                </c:pt>
                <c:pt idx="2406">
                  <c:v>42101</c:v>
                </c:pt>
                <c:pt idx="2407">
                  <c:v>42102</c:v>
                </c:pt>
                <c:pt idx="2408">
                  <c:v>42103</c:v>
                </c:pt>
                <c:pt idx="2409">
                  <c:v>42104</c:v>
                </c:pt>
                <c:pt idx="2410">
                  <c:v>42107</c:v>
                </c:pt>
                <c:pt idx="2411">
                  <c:v>42108</c:v>
                </c:pt>
                <c:pt idx="2412">
                  <c:v>42109</c:v>
                </c:pt>
                <c:pt idx="2413">
                  <c:v>42110</c:v>
                </c:pt>
                <c:pt idx="2414">
                  <c:v>42111</c:v>
                </c:pt>
                <c:pt idx="2415">
                  <c:v>42114</c:v>
                </c:pt>
                <c:pt idx="2416">
                  <c:v>42115</c:v>
                </c:pt>
                <c:pt idx="2417">
                  <c:v>42116</c:v>
                </c:pt>
                <c:pt idx="2418">
                  <c:v>42117</c:v>
                </c:pt>
                <c:pt idx="2419">
                  <c:v>42118</c:v>
                </c:pt>
                <c:pt idx="2420">
                  <c:v>42121</c:v>
                </c:pt>
                <c:pt idx="2421">
                  <c:v>42122</c:v>
                </c:pt>
                <c:pt idx="2422">
                  <c:v>42123</c:v>
                </c:pt>
                <c:pt idx="2423">
                  <c:v>42124</c:v>
                </c:pt>
                <c:pt idx="2424">
                  <c:v>42125</c:v>
                </c:pt>
                <c:pt idx="2425">
                  <c:v>42128</c:v>
                </c:pt>
                <c:pt idx="2426">
                  <c:v>42129</c:v>
                </c:pt>
                <c:pt idx="2427">
                  <c:v>42130</c:v>
                </c:pt>
                <c:pt idx="2428">
                  <c:v>42131</c:v>
                </c:pt>
                <c:pt idx="2429">
                  <c:v>42132</c:v>
                </c:pt>
                <c:pt idx="2430">
                  <c:v>42135</c:v>
                </c:pt>
                <c:pt idx="2431">
                  <c:v>42136</c:v>
                </c:pt>
                <c:pt idx="2432">
                  <c:v>42137</c:v>
                </c:pt>
                <c:pt idx="2433">
                  <c:v>42138</c:v>
                </c:pt>
                <c:pt idx="2434">
                  <c:v>42139</c:v>
                </c:pt>
                <c:pt idx="2435">
                  <c:v>42142</c:v>
                </c:pt>
                <c:pt idx="2436">
                  <c:v>42143</c:v>
                </c:pt>
                <c:pt idx="2437">
                  <c:v>42144</c:v>
                </c:pt>
                <c:pt idx="2438">
                  <c:v>42145</c:v>
                </c:pt>
                <c:pt idx="2439">
                  <c:v>42146</c:v>
                </c:pt>
                <c:pt idx="2440">
                  <c:v>42149</c:v>
                </c:pt>
                <c:pt idx="2441">
                  <c:v>42150</c:v>
                </c:pt>
                <c:pt idx="2442">
                  <c:v>42151</c:v>
                </c:pt>
                <c:pt idx="2443">
                  <c:v>42152</c:v>
                </c:pt>
                <c:pt idx="2444">
                  <c:v>42153</c:v>
                </c:pt>
                <c:pt idx="2445">
                  <c:v>42156</c:v>
                </c:pt>
                <c:pt idx="2446">
                  <c:v>42157</c:v>
                </c:pt>
                <c:pt idx="2447">
                  <c:v>42158</c:v>
                </c:pt>
                <c:pt idx="2448">
                  <c:v>42159</c:v>
                </c:pt>
                <c:pt idx="2449">
                  <c:v>42160</c:v>
                </c:pt>
                <c:pt idx="2450">
                  <c:v>42163</c:v>
                </c:pt>
                <c:pt idx="2451">
                  <c:v>42164</c:v>
                </c:pt>
                <c:pt idx="2452">
                  <c:v>42165</c:v>
                </c:pt>
                <c:pt idx="2453">
                  <c:v>42166</c:v>
                </c:pt>
                <c:pt idx="2454">
                  <c:v>42167</c:v>
                </c:pt>
                <c:pt idx="2455">
                  <c:v>42170</c:v>
                </c:pt>
                <c:pt idx="2456">
                  <c:v>42171</c:v>
                </c:pt>
                <c:pt idx="2457">
                  <c:v>42172</c:v>
                </c:pt>
                <c:pt idx="2458">
                  <c:v>42173</c:v>
                </c:pt>
                <c:pt idx="2459">
                  <c:v>42174</c:v>
                </c:pt>
                <c:pt idx="2460">
                  <c:v>42177</c:v>
                </c:pt>
                <c:pt idx="2461">
                  <c:v>42178</c:v>
                </c:pt>
                <c:pt idx="2462">
                  <c:v>42179</c:v>
                </c:pt>
                <c:pt idx="2463">
                  <c:v>42180</c:v>
                </c:pt>
                <c:pt idx="2464">
                  <c:v>42181</c:v>
                </c:pt>
                <c:pt idx="2465">
                  <c:v>42184</c:v>
                </c:pt>
                <c:pt idx="2466">
                  <c:v>42185</c:v>
                </c:pt>
                <c:pt idx="2467">
                  <c:v>42186</c:v>
                </c:pt>
                <c:pt idx="2468">
                  <c:v>42187</c:v>
                </c:pt>
                <c:pt idx="2469">
                  <c:v>42188</c:v>
                </c:pt>
                <c:pt idx="2470">
                  <c:v>42191</c:v>
                </c:pt>
                <c:pt idx="2471">
                  <c:v>42192</c:v>
                </c:pt>
                <c:pt idx="2472">
                  <c:v>42193</c:v>
                </c:pt>
                <c:pt idx="2473">
                  <c:v>42194</c:v>
                </c:pt>
                <c:pt idx="2474">
                  <c:v>42195</c:v>
                </c:pt>
                <c:pt idx="2475">
                  <c:v>42198</c:v>
                </c:pt>
                <c:pt idx="2476">
                  <c:v>42199</c:v>
                </c:pt>
                <c:pt idx="2477">
                  <c:v>42200</c:v>
                </c:pt>
                <c:pt idx="2478">
                  <c:v>42201</c:v>
                </c:pt>
                <c:pt idx="2479">
                  <c:v>42202</c:v>
                </c:pt>
                <c:pt idx="2480">
                  <c:v>42205</c:v>
                </c:pt>
                <c:pt idx="2481">
                  <c:v>42206</c:v>
                </c:pt>
                <c:pt idx="2482">
                  <c:v>42207</c:v>
                </c:pt>
                <c:pt idx="2483">
                  <c:v>42208</c:v>
                </c:pt>
                <c:pt idx="2484">
                  <c:v>42209</c:v>
                </c:pt>
                <c:pt idx="2485">
                  <c:v>42212</c:v>
                </c:pt>
                <c:pt idx="2486">
                  <c:v>42213</c:v>
                </c:pt>
                <c:pt idx="2487">
                  <c:v>42214</c:v>
                </c:pt>
                <c:pt idx="2488">
                  <c:v>42215</c:v>
                </c:pt>
                <c:pt idx="2489">
                  <c:v>42216</c:v>
                </c:pt>
                <c:pt idx="2490">
                  <c:v>42219</c:v>
                </c:pt>
                <c:pt idx="2491">
                  <c:v>42220</c:v>
                </c:pt>
                <c:pt idx="2492">
                  <c:v>42221</c:v>
                </c:pt>
                <c:pt idx="2493">
                  <c:v>42222</c:v>
                </c:pt>
                <c:pt idx="2494">
                  <c:v>42223</c:v>
                </c:pt>
                <c:pt idx="2495">
                  <c:v>42226</c:v>
                </c:pt>
                <c:pt idx="2496">
                  <c:v>42227</c:v>
                </c:pt>
                <c:pt idx="2497">
                  <c:v>42228</c:v>
                </c:pt>
                <c:pt idx="2498">
                  <c:v>42229</c:v>
                </c:pt>
                <c:pt idx="2499">
                  <c:v>42230</c:v>
                </c:pt>
                <c:pt idx="2500">
                  <c:v>42233</c:v>
                </c:pt>
                <c:pt idx="2501">
                  <c:v>42234</c:v>
                </c:pt>
                <c:pt idx="2502">
                  <c:v>42235</c:v>
                </c:pt>
                <c:pt idx="2503">
                  <c:v>42236</c:v>
                </c:pt>
                <c:pt idx="2504">
                  <c:v>42237</c:v>
                </c:pt>
                <c:pt idx="2505">
                  <c:v>42240</c:v>
                </c:pt>
                <c:pt idx="2506">
                  <c:v>42241</c:v>
                </c:pt>
                <c:pt idx="2507">
                  <c:v>42242</c:v>
                </c:pt>
                <c:pt idx="2508">
                  <c:v>42243</c:v>
                </c:pt>
                <c:pt idx="2509">
                  <c:v>42244</c:v>
                </c:pt>
                <c:pt idx="2510">
                  <c:v>42247</c:v>
                </c:pt>
                <c:pt idx="2511">
                  <c:v>42248</c:v>
                </c:pt>
                <c:pt idx="2512">
                  <c:v>42249</c:v>
                </c:pt>
                <c:pt idx="2513">
                  <c:v>42250</c:v>
                </c:pt>
                <c:pt idx="2514">
                  <c:v>42251</c:v>
                </c:pt>
                <c:pt idx="2515">
                  <c:v>42254</c:v>
                </c:pt>
                <c:pt idx="2516">
                  <c:v>42255</c:v>
                </c:pt>
                <c:pt idx="2517">
                  <c:v>42256</c:v>
                </c:pt>
                <c:pt idx="2518">
                  <c:v>42257</c:v>
                </c:pt>
                <c:pt idx="2519">
                  <c:v>42258</c:v>
                </c:pt>
                <c:pt idx="2520">
                  <c:v>42261</c:v>
                </c:pt>
                <c:pt idx="2521">
                  <c:v>42262</c:v>
                </c:pt>
                <c:pt idx="2522">
                  <c:v>42263</c:v>
                </c:pt>
                <c:pt idx="2523">
                  <c:v>42264</c:v>
                </c:pt>
                <c:pt idx="2524">
                  <c:v>42265</c:v>
                </c:pt>
                <c:pt idx="2525">
                  <c:v>42268</c:v>
                </c:pt>
                <c:pt idx="2526">
                  <c:v>42269</c:v>
                </c:pt>
                <c:pt idx="2527">
                  <c:v>42270</c:v>
                </c:pt>
                <c:pt idx="2528">
                  <c:v>42271</c:v>
                </c:pt>
                <c:pt idx="2529">
                  <c:v>42272</c:v>
                </c:pt>
                <c:pt idx="2530">
                  <c:v>42275</c:v>
                </c:pt>
                <c:pt idx="2531">
                  <c:v>42276</c:v>
                </c:pt>
                <c:pt idx="2532">
                  <c:v>42277</c:v>
                </c:pt>
                <c:pt idx="2533">
                  <c:v>42278</c:v>
                </c:pt>
                <c:pt idx="2534">
                  <c:v>42279</c:v>
                </c:pt>
                <c:pt idx="2535">
                  <c:v>42282</c:v>
                </c:pt>
                <c:pt idx="2536">
                  <c:v>42283</c:v>
                </c:pt>
                <c:pt idx="2537">
                  <c:v>42284</c:v>
                </c:pt>
                <c:pt idx="2538">
                  <c:v>42285</c:v>
                </c:pt>
                <c:pt idx="2539">
                  <c:v>42286</c:v>
                </c:pt>
                <c:pt idx="2540">
                  <c:v>42289</c:v>
                </c:pt>
                <c:pt idx="2541">
                  <c:v>42290</c:v>
                </c:pt>
                <c:pt idx="2542">
                  <c:v>42291</c:v>
                </c:pt>
                <c:pt idx="2543">
                  <c:v>42292</c:v>
                </c:pt>
                <c:pt idx="2544">
                  <c:v>42293</c:v>
                </c:pt>
                <c:pt idx="2545">
                  <c:v>42296</c:v>
                </c:pt>
                <c:pt idx="2546">
                  <c:v>42297</c:v>
                </c:pt>
                <c:pt idx="2547">
                  <c:v>42298</c:v>
                </c:pt>
                <c:pt idx="2548">
                  <c:v>42299</c:v>
                </c:pt>
                <c:pt idx="2549">
                  <c:v>42300</c:v>
                </c:pt>
                <c:pt idx="2550">
                  <c:v>42303</c:v>
                </c:pt>
                <c:pt idx="2551">
                  <c:v>42304</c:v>
                </c:pt>
                <c:pt idx="2552">
                  <c:v>42305</c:v>
                </c:pt>
                <c:pt idx="2553">
                  <c:v>42306</c:v>
                </c:pt>
                <c:pt idx="2554">
                  <c:v>42307</c:v>
                </c:pt>
                <c:pt idx="2555">
                  <c:v>42310</c:v>
                </c:pt>
                <c:pt idx="2556">
                  <c:v>42311</c:v>
                </c:pt>
                <c:pt idx="2557">
                  <c:v>42312</c:v>
                </c:pt>
                <c:pt idx="2558">
                  <c:v>42313</c:v>
                </c:pt>
                <c:pt idx="2559">
                  <c:v>42314</c:v>
                </c:pt>
                <c:pt idx="2560">
                  <c:v>42317</c:v>
                </c:pt>
                <c:pt idx="2561">
                  <c:v>42318</c:v>
                </c:pt>
                <c:pt idx="2562">
                  <c:v>42319</c:v>
                </c:pt>
                <c:pt idx="2563">
                  <c:v>42320</c:v>
                </c:pt>
                <c:pt idx="2564">
                  <c:v>42321</c:v>
                </c:pt>
                <c:pt idx="2565">
                  <c:v>42324</c:v>
                </c:pt>
                <c:pt idx="2566">
                  <c:v>42325</c:v>
                </c:pt>
                <c:pt idx="2567">
                  <c:v>42326</c:v>
                </c:pt>
                <c:pt idx="2568">
                  <c:v>42327</c:v>
                </c:pt>
                <c:pt idx="2569">
                  <c:v>42328</c:v>
                </c:pt>
                <c:pt idx="2570">
                  <c:v>42331</c:v>
                </c:pt>
                <c:pt idx="2571">
                  <c:v>42332</c:v>
                </c:pt>
                <c:pt idx="2572">
                  <c:v>42333</c:v>
                </c:pt>
                <c:pt idx="2573">
                  <c:v>42334</c:v>
                </c:pt>
                <c:pt idx="2574">
                  <c:v>42335</c:v>
                </c:pt>
                <c:pt idx="2575">
                  <c:v>42338</c:v>
                </c:pt>
                <c:pt idx="2576">
                  <c:v>42339</c:v>
                </c:pt>
                <c:pt idx="2577">
                  <c:v>42340</c:v>
                </c:pt>
                <c:pt idx="2578">
                  <c:v>42341</c:v>
                </c:pt>
                <c:pt idx="2579">
                  <c:v>42342</c:v>
                </c:pt>
                <c:pt idx="2580">
                  <c:v>42345</c:v>
                </c:pt>
                <c:pt idx="2581">
                  <c:v>42346</c:v>
                </c:pt>
                <c:pt idx="2582">
                  <c:v>42347</c:v>
                </c:pt>
                <c:pt idx="2583">
                  <c:v>42348</c:v>
                </c:pt>
                <c:pt idx="2584">
                  <c:v>42349</c:v>
                </c:pt>
                <c:pt idx="2585">
                  <c:v>42352</c:v>
                </c:pt>
                <c:pt idx="2586">
                  <c:v>42353</c:v>
                </c:pt>
                <c:pt idx="2587">
                  <c:v>42354</c:v>
                </c:pt>
                <c:pt idx="2588">
                  <c:v>42355</c:v>
                </c:pt>
                <c:pt idx="2589">
                  <c:v>42356</c:v>
                </c:pt>
                <c:pt idx="2590">
                  <c:v>42359</c:v>
                </c:pt>
                <c:pt idx="2591">
                  <c:v>42360</c:v>
                </c:pt>
                <c:pt idx="2592">
                  <c:v>42361</c:v>
                </c:pt>
                <c:pt idx="2593">
                  <c:v>42362</c:v>
                </c:pt>
                <c:pt idx="2594">
                  <c:v>42363</c:v>
                </c:pt>
                <c:pt idx="2595">
                  <c:v>42366</c:v>
                </c:pt>
                <c:pt idx="2596">
                  <c:v>42367</c:v>
                </c:pt>
                <c:pt idx="2597">
                  <c:v>42368</c:v>
                </c:pt>
                <c:pt idx="2598">
                  <c:v>42369</c:v>
                </c:pt>
                <c:pt idx="2599">
                  <c:v>42370</c:v>
                </c:pt>
                <c:pt idx="2600">
                  <c:v>42373</c:v>
                </c:pt>
                <c:pt idx="2601">
                  <c:v>42374</c:v>
                </c:pt>
                <c:pt idx="2602">
                  <c:v>42375</c:v>
                </c:pt>
                <c:pt idx="2603">
                  <c:v>42376</c:v>
                </c:pt>
                <c:pt idx="2604">
                  <c:v>42377</c:v>
                </c:pt>
                <c:pt idx="2605">
                  <c:v>42380</c:v>
                </c:pt>
                <c:pt idx="2606">
                  <c:v>42381</c:v>
                </c:pt>
                <c:pt idx="2607">
                  <c:v>42382</c:v>
                </c:pt>
                <c:pt idx="2608">
                  <c:v>42383</c:v>
                </c:pt>
                <c:pt idx="2609">
                  <c:v>42384</c:v>
                </c:pt>
                <c:pt idx="2610">
                  <c:v>42387</c:v>
                </c:pt>
                <c:pt idx="2611">
                  <c:v>42388</c:v>
                </c:pt>
                <c:pt idx="2612">
                  <c:v>42389</c:v>
                </c:pt>
                <c:pt idx="2613">
                  <c:v>42390</c:v>
                </c:pt>
                <c:pt idx="2614">
                  <c:v>42391</c:v>
                </c:pt>
                <c:pt idx="2615">
                  <c:v>42394</c:v>
                </c:pt>
                <c:pt idx="2616">
                  <c:v>42395</c:v>
                </c:pt>
                <c:pt idx="2617">
                  <c:v>42396</c:v>
                </c:pt>
                <c:pt idx="2618">
                  <c:v>42397</c:v>
                </c:pt>
                <c:pt idx="2619">
                  <c:v>42398</c:v>
                </c:pt>
                <c:pt idx="2620">
                  <c:v>42401</c:v>
                </c:pt>
                <c:pt idx="2621">
                  <c:v>42402</c:v>
                </c:pt>
                <c:pt idx="2622">
                  <c:v>42403</c:v>
                </c:pt>
                <c:pt idx="2623">
                  <c:v>42404</c:v>
                </c:pt>
                <c:pt idx="2624">
                  <c:v>42405</c:v>
                </c:pt>
                <c:pt idx="2625">
                  <c:v>42408</c:v>
                </c:pt>
                <c:pt idx="2626">
                  <c:v>42409</c:v>
                </c:pt>
                <c:pt idx="2627">
                  <c:v>42410</c:v>
                </c:pt>
                <c:pt idx="2628">
                  <c:v>42411</c:v>
                </c:pt>
                <c:pt idx="2629">
                  <c:v>42412</c:v>
                </c:pt>
              </c:numCache>
            </c:numRef>
          </c:cat>
          <c:val>
            <c:numRef>
              <c:f>Data_Norm!$D$2:$D$2631</c:f>
              <c:numCache>
                <c:formatCode>General</c:formatCode>
                <c:ptCount val="2630"/>
                <c:pt idx="0">
                  <c:v>1</c:v>
                </c:pt>
                <c:pt idx="1">
                  <c:v>1.0016975870013338</c:v>
                </c:pt>
                <c:pt idx="2">
                  <c:v>1.000970049715048</c:v>
                </c:pt>
                <c:pt idx="3">
                  <c:v>1.0023038680732388</c:v>
                </c:pt>
                <c:pt idx="4">
                  <c:v>0.99915120649933309</c:v>
                </c:pt>
                <c:pt idx="5">
                  <c:v>0.98532799805990057</c:v>
                </c:pt>
                <c:pt idx="6">
                  <c:v>0.9873893537043773</c:v>
                </c:pt>
                <c:pt idx="7">
                  <c:v>0.99102704013580678</c:v>
                </c:pt>
                <c:pt idx="8">
                  <c:v>0.99333090820904557</c:v>
                </c:pt>
                <c:pt idx="9">
                  <c:v>1.0025463805020005</c:v>
                </c:pt>
                <c:pt idx="10">
                  <c:v>1.0030314053595246</c:v>
                </c:pt>
                <c:pt idx="11">
                  <c:v>0.99745361949799916</c:v>
                </c:pt>
                <c:pt idx="12">
                  <c:v>1.0049715047896204</c:v>
                </c:pt>
                <c:pt idx="13">
                  <c:v>1.0027888929307627</c:v>
                </c:pt>
                <c:pt idx="14">
                  <c:v>1.0084879350066691</c:v>
                </c:pt>
                <c:pt idx="15">
                  <c:v>1.0133381835819084</c:v>
                </c:pt>
                <c:pt idx="16">
                  <c:v>1.0120043652237176</c:v>
                </c:pt>
                <c:pt idx="17">
                  <c:v>1.0138232084394323</c:v>
                </c:pt>
                <c:pt idx="18">
                  <c:v>1.0122468776524796</c:v>
                </c:pt>
                <c:pt idx="19">
                  <c:v>1.0187947132290527</c:v>
                </c:pt>
                <c:pt idx="20">
                  <c:v>1.0191584818721957</c:v>
                </c:pt>
                <c:pt idx="21">
                  <c:v>1.0175821510852427</c:v>
                </c:pt>
                <c:pt idx="22">
                  <c:v>1.0198860191584815</c:v>
                </c:pt>
                <c:pt idx="23">
                  <c:v>1.0184309445859097</c:v>
                </c:pt>
                <c:pt idx="24">
                  <c:v>1.015642051655147</c:v>
                </c:pt>
                <c:pt idx="25">
                  <c:v>1.0158845640839089</c:v>
                </c:pt>
                <c:pt idx="26">
                  <c:v>1.0179459197283858</c:v>
                </c:pt>
                <c:pt idx="27">
                  <c:v>1.0178246635140047</c:v>
                </c:pt>
                <c:pt idx="28">
                  <c:v>1.0174608948708617</c:v>
                </c:pt>
                <c:pt idx="29">
                  <c:v>1.0209773250879102</c:v>
                </c:pt>
                <c:pt idx="30">
                  <c:v>1.0236449618042918</c:v>
                </c:pt>
                <c:pt idx="31">
                  <c:v>1.0170971262277186</c:v>
                </c:pt>
                <c:pt idx="32">
                  <c:v>1.0169758700133376</c:v>
                </c:pt>
                <c:pt idx="33">
                  <c:v>1.0072753728628587</c:v>
                </c:pt>
                <c:pt idx="34">
                  <c:v>1.006669091790954</c:v>
                </c:pt>
                <c:pt idx="35">
                  <c:v>1.0090942160785736</c:v>
                </c:pt>
                <c:pt idx="36">
                  <c:v>1.0201285315872435</c:v>
                </c:pt>
                <c:pt idx="37">
                  <c:v>1.0166121013701948</c:v>
                </c:pt>
                <c:pt idx="38">
                  <c:v>1.0181884321571475</c:v>
                </c:pt>
                <c:pt idx="39">
                  <c:v>1.0180671759427666</c:v>
                </c:pt>
                <c:pt idx="40">
                  <c:v>1.0134594397962891</c:v>
                </c:pt>
                <c:pt idx="41">
                  <c:v>1.0094579847217167</c:v>
                </c:pt>
                <c:pt idx="42">
                  <c:v>1.0046077361464771</c:v>
                </c:pt>
                <c:pt idx="43">
                  <c:v>0.99514975142476014</c:v>
                </c:pt>
                <c:pt idx="44">
                  <c:v>0.99466472656723626</c:v>
                </c:pt>
                <c:pt idx="45">
                  <c:v>0.99684733842609397</c:v>
                </c:pt>
                <c:pt idx="46">
                  <c:v>1.0025463805020003</c:v>
                </c:pt>
                <c:pt idx="47">
                  <c:v>1.0040014550745722</c:v>
                </c:pt>
                <c:pt idx="48">
                  <c:v>1.0128531587243843</c:v>
                </c:pt>
                <c:pt idx="49">
                  <c:v>1.0075178852916207</c:v>
                </c:pt>
                <c:pt idx="50">
                  <c:v>1.0090942160785736</c:v>
                </c:pt>
                <c:pt idx="51">
                  <c:v>1.0104280344367647</c:v>
                </c:pt>
                <c:pt idx="52">
                  <c:v>1.0083666787922878</c:v>
                </c:pt>
                <c:pt idx="53">
                  <c:v>0.99696859464047505</c:v>
                </c:pt>
                <c:pt idx="54">
                  <c:v>1.0008487935006665</c:v>
                </c:pt>
                <c:pt idx="55">
                  <c:v>0.99890869407057059</c:v>
                </c:pt>
                <c:pt idx="56">
                  <c:v>0.98920819692009165</c:v>
                </c:pt>
                <c:pt idx="57">
                  <c:v>0.98678307263247189</c:v>
                </c:pt>
                <c:pt idx="58">
                  <c:v>0.99151206499333044</c:v>
                </c:pt>
                <c:pt idx="59">
                  <c:v>1.0026676367163814</c:v>
                </c:pt>
                <c:pt idx="60">
                  <c:v>1.0012125621438095</c:v>
                </c:pt>
                <c:pt idx="61">
                  <c:v>0.9985449254274279</c:v>
                </c:pt>
                <c:pt idx="62">
                  <c:v>1.0016975870013336</c:v>
                </c:pt>
                <c:pt idx="63">
                  <c:v>1.0014550745725717</c:v>
                </c:pt>
                <c:pt idx="64">
                  <c:v>1.0015763307869527</c:v>
                </c:pt>
                <c:pt idx="65">
                  <c:v>0.98981447799199707</c:v>
                </c:pt>
                <c:pt idx="66">
                  <c:v>0.98229659270037584</c:v>
                </c:pt>
                <c:pt idx="67">
                  <c:v>0.97938644355523208</c:v>
                </c:pt>
                <c:pt idx="68">
                  <c:v>0.98447920455923343</c:v>
                </c:pt>
                <c:pt idx="69">
                  <c:v>0.98229659270037584</c:v>
                </c:pt>
                <c:pt idx="70">
                  <c:v>0.97878016248332722</c:v>
                </c:pt>
                <c:pt idx="71">
                  <c:v>0.97550624469504044</c:v>
                </c:pt>
                <c:pt idx="72">
                  <c:v>0.97368740147932575</c:v>
                </c:pt>
                <c:pt idx="73">
                  <c:v>0.96750333454589543</c:v>
                </c:pt>
                <c:pt idx="74">
                  <c:v>0.95974293682551226</c:v>
                </c:pt>
                <c:pt idx="75">
                  <c:v>0.96338062325694196</c:v>
                </c:pt>
                <c:pt idx="76">
                  <c:v>0.96119801139808414</c:v>
                </c:pt>
                <c:pt idx="77">
                  <c:v>0.95986419303989323</c:v>
                </c:pt>
                <c:pt idx="78">
                  <c:v>0.95537771310779673</c:v>
                </c:pt>
                <c:pt idx="79">
                  <c:v>0.95271007639141492</c:v>
                </c:pt>
                <c:pt idx="80">
                  <c:v>0.95380138232084377</c:v>
                </c:pt>
                <c:pt idx="81">
                  <c:v>0.95028495210379516</c:v>
                </c:pt>
                <c:pt idx="82">
                  <c:v>0.94846610888808047</c:v>
                </c:pt>
                <c:pt idx="83">
                  <c:v>0.94458591002788883</c:v>
                </c:pt>
                <c:pt idx="84">
                  <c:v>0.93803807445131548</c:v>
                </c:pt>
                <c:pt idx="85">
                  <c:v>0.94773857160179442</c:v>
                </c:pt>
                <c:pt idx="86">
                  <c:v>0.94300957924093587</c:v>
                </c:pt>
                <c:pt idx="87">
                  <c:v>0.95161877046198617</c:v>
                </c:pt>
                <c:pt idx="88">
                  <c:v>0.94385837274160289</c:v>
                </c:pt>
                <c:pt idx="89">
                  <c:v>0.94895113374560436</c:v>
                </c:pt>
                <c:pt idx="90">
                  <c:v>0.94240329816903112</c:v>
                </c:pt>
                <c:pt idx="91">
                  <c:v>0.94579847217169888</c:v>
                </c:pt>
                <c:pt idx="92">
                  <c:v>0.95076997696131937</c:v>
                </c:pt>
                <c:pt idx="93">
                  <c:v>0.94725354674427076</c:v>
                </c:pt>
                <c:pt idx="94">
                  <c:v>0.95186128289074834</c:v>
                </c:pt>
                <c:pt idx="95">
                  <c:v>0.95101248939008143</c:v>
                </c:pt>
                <c:pt idx="96">
                  <c:v>0.9421607857402694</c:v>
                </c:pt>
                <c:pt idx="97">
                  <c:v>0.94676852188674698</c:v>
                </c:pt>
                <c:pt idx="98">
                  <c:v>0.94701103431550904</c:v>
                </c:pt>
                <c:pt idx="99">
                  <c:v>0.9386443555232209</c:v>
                </c:pt>
                <c:pt idx="100">
                  <c:v>0.93949314902388781</c:v>
                </c:pt>
                <c:pt idx="101">
                  <c:v>0.94482842245665111</c:v>
                </c:pt>
                <c:pt idx="102">
                  <c:v>0.94834485267369961</c:v>
                </c:pt>
                <c:pt idx="103">
                  <c:v>0.95853037468170255</c:v>
                </c:pt>
                <c:pt idx="104">
                  <c:v>0.95937916818236957</c:v>
                </c:pt>
                <c:pt idx="105">
                  <c:v>0.96338062325694207</c:v>
                </c:pt>
                <c:pt idx="106">
                  <c:v>0.96738207833151468</c:v>
                </c:pt>
                <c:pt idx="107">
                  <c:v>0.96265308597065624</c:v>
                </c:pt>
                <c:pt idx="108">
                  <c:v>0.95962168061113151</c:v>
                </c:pt>
                <c:pt idx="109">
                  <c:v>0.95913665575360763</c:v>
                </c:pt>
                <c:pt idx="110">
                  <c:v>0.96435067297198995</c:v>
                </c:pt>
                <c:pt idx="111">
                  <c:v>0.96386564811446607</c:v>
                </c:pt>
                <c:pt idx="112">
                  <c:v>0.95792409360979769</c:v>
                </c:pt>
                <c:pt idx="113">
                  <c:v>0.96398690432884704</c:v>
                </c:pt>
                <c:pt idx="114">
                  <c:v>0.96932217776161034</c:v>
                </c:pt>
                <c:pt idx="115">
                  <c:v>0.96374439190008487</c:v>
                </c:pt>
                <c:pt idx="116">
                  <c:v>0.96410816054322801</c:v>
                </c:pt>
                <c:pt idx="117">
                  <c:v>0.96568449133018086</c:v>
                </c:pt>
                <c:pt idx="118">
                  <c:v>0.95743906875227369</c:v>
                </c:pt>
                <c:pt idx="119">
                  <c:v>0.94798108403055681</c:v>
                </c:pt>
                <c:pt idx="120">
                  <c:v>0.94701103431550893</c:v>
                </c:pt>
                <c:pt idx="121">
                  <c:v>0.94749605917303281</c:v>
                </c:pt>
                <c:pt idx="122">
                  <c:v>0.9529525888201773</c:v>
                </c:pt>
                <c:pt idx="123">
                  <c:v>0.94870862131684275</c:v>
                </c:pt>
                <c:pt idx="124">
                  <c:v>0.94652600945798493</c:v>
                </c:pt>
                <c:pt idx="125">
                  <c:v>0.95258882017703428</c:v>
                </c:pt>
                <c:pt idx="126">
                  <c:v>0.94919364617436675</c:v>
                </c:pt>
                <c:pt idx="127">
                  <c:v>0.95440766339274918</c:v>
                </c:pt>
                <c:pt idx="128">
                  <c:v>0.95562022553655901</c:v>
                </c:pt>
                <c:pt idx="129">
                  <c:v>0.9584091184673218</c:v>
                </c:pt>
                <c:pt idx="130">
                  <c:v>0.9687158966897057</c:v>
                </c:pt>
                <c:pt idx="131">
                  <c:v>0.96968594640475336</c:v>
                </c:pt>
                <c:pt idx="132">
                  <c:v>0.96338062325694207</c:v>
                </c:pt>
                <c:pt idx="133">
                  <c:v>0.96022796168303659</c:v>
                </c:pt>
                <c:pt idx="134">
                  <c:v>0.95513520067903501</c:v>
                </c:pt>
                <c:pt idx="135">
                  <c:v>0.95962168061113162</c:v>
                </c:pt>
                <c:pt idx="136">
                  <c:v>0.96410816054322812</c:v>
                </c:pt>
                <c:pt idx="137">
                  <c:v>0.95343761367770119</c:v>
                </c:pt>
                <c:pt idx="138">
                  <c:v>0.95489268825027296</c:v>
                </c:pt>
                <c:pt idx="139">
                  <c:v>0.95040620831817646</c:v>
                </c:pt>
                <c:pt idx="140">
                  <c:v>0.94979992724627149</c:v>
                </c:pt>
                <c:pt idx="141">
                  <c:v>0.94543470352855596</c:v>
                </c:pt>
                <c:pt idx="142">
                  <c:v>0.94822359645931886</c:v>
                </c:pt>
                <c:pt idx="143">
                  <c:v>0.9471322905298899</c:v>
                </c:pt>
                <c:pt idx="144">
                  <c:v>0.94179701709712638</c:v>
                </c:pt>
                <c:pt idx="145">
                  <c:v>0.94422214138474614</c:v>
                </c:pt>
                <c:pt idx="146">
                  <c:v>0.94482842245665122</c:v>
                </c:pt>
                <c:pt idx="147">
                  <c:v>0.94276706681217437</c:v>
                </c:pt>
                <c:pt idx="148">
                  <c:v>0.94773857160179475</c:v>
                </c:pt>
                <c:pt idx="149">
                  <c:v>0.95319510124893936</c:v>
                </c:pt>
                <c:pt idx="150">
                  <c:v>0.95368012610646313</c:v>
                </c:pt>
                <c:pt idx="151">
                  <c:v>0.94846610888808081</c:v>
                </c:pt>
                <c:pt idx="152">
                  <c:v>0.94446465381350819</c:v>
                </c:pt>
                <c:pt idx="153">
                  <c:v>0.94519219109979402</c:v>
                </c:pt>
                <c:pt idx="154">
                  <c:v>0.94555595974293716</c:v>
                </c:pt>
                <c:pt idx="155">
                  <c:v>0.94046319873893569</c:v>
                </c:pt>
                <c:pt idx="156">
                  <c:v>0.94713229052989001</c:v>
                </c:pt>
                <c:pt idx="157">
                  <c:v>0.94822359645931886</c:v>
                </c:pt>
                <c:pt idx="158">
                  <c:v>0.94992118346065268</c:v>
                </c:pt>
                <c:pt idx="159">
                  <c:v>0.95089123317570057</c:v>
                </c:pt>
                <c:pt idx="160">
                  <c:v>0.94882987753122372</c:v>
                </c:pt>
                <c:pt idx="161">
                  <c:v>0.94555595974293716</c:v>
                </c:pt>
                <c:pt idx="162">
                  <c:v>0.94482842245665122</c:v>
                </c:pt>
                <c:pt idx="163">
                  <c:v>0.94628349702922299</c:v>
                </c:pt>
                <c:pt idx="164">
                  <c:v>0.94482842245665111</c:v>
                </c:pt>
                <c:pt idx="165">
                  <c:v>0.94191827331150746</c:v>
                </c:pt>
                <c:pt idx="166">
                  <c:v>0.9461622408148419</c:v>
                </c:pt>
                <c:pt idx="167">
                  <c:v>0.94688977810112784</c:v>
                </c:pt>
                <c:pt idx="168">
                  <c:v>0.9524675639626532</c:v>
                </c:pt>
                <c:pt idx="169">
                  <c:v>0.95671153146598786</c:v>
                </c:pt>
                <c:pt idx="170">
                  <c:v>0.95465017582151102</c:v>
                </c:pt>
                <c:pt idx="171">
                  <c:v>0.9556202255365589</c:v>
                </c:pt>
                <c:pt idx="172">
                  <c:v>0.9556202255365589</c:v>
                </c:pt>
                <c:pt idx="173">
                  <c:v>0.9529525888201773</c:v>
                </c:pt>
                <c:pt idx="174">
                  <c:v>0.9574390687522738</c:v>
                </c:pt>
                <c:pt idx="175">
                  <c:v>0.95440766339274918</c:v>
                </c:pt>
                <c:pt idx="176">
                  <c:v>0.95646901903722592</c:v>
                </c:pt>
                <c:pt idx="177">
                  <c:v>0.95586273796532106</c:v>
                </c:pt>
                <c:pt idx="178">
                  <c:v>0.94882987753122372</c:v>
                </c:pt>
                <c:pt idx="179">
                  <c:v>0.94846610888808081</c:v>
                </c:pt>
                <c:pt idx="180">
                  <c:v>0.95137625803322434</c:v>
                </c:pt>
                <c:pt idx="181">
                  <c:v>0.95549896932217804</c:v>
                </c:pt>
                <c:pt idx="182">
                  <c:v>0.95477143203589199</c:v>
                </c:pt>
                <c:pt idx="183">
                  <c:v>0.95452891960713004</c:v>
                </c:pt>
                <c:pt idx="184">
                  <c:v>0.95671153146598797</c:v>
                </c:pt>
                <c:pt idx="185">
                  <c:v>0.95198253910512942</c:v>
                </c:pt>
                <c:pt idx="186">
                  <c:v>0.95234630774827222</c:v>
                </c:pt>
                <c:pt idx="187">
                  <c:v>0.95355886989208216</c:v>
                </c:pt>
                <c:pt idx="188">
                  <c:v>0.9551352006790349</c:v>
                </c:pt>
                <c:pt idx="189">
                  <c:v>0.96228931732751311</c:v>
                </c:pt>
                <c:pt idx="190">
                  <c:v>0.96277434218503699</c:v>
                </c:pt>
                <c:pt idx="191">
                  <c:v>0.96713956590275252</c:v>
                </c:pt>
                <c:pt idx="192">
                  <c:v>0.96895840911846731</c:v>
                </c:pt>
                <c:pt idx="193">
                  <c:v>0.96580574754456161</c:v>
                </c:pt>
                <c:pt idx="194">
                  <c:v>0.96895840911846731</c:v>
                </c:pt>
                <c:pt idx="195">
                  <c:v>0.96750333454589554</c:v>
                </c:pt>
                <c:pt idx="196">
                  <c:v>0.96653328483084766</c:v>
                </c:pt>
                <c:pt idx="197">
                  <c:v>0.96750333454589554</c:v>
                </c:pt>
                <c:pt idx="198">
                  <c:v>0.9604704741117982</c:v>
                </c:pt>
                <c:pt idx="199">
                  <c:v>0.96095549896932198</c:v>
                </c:pt>
                <c:pt idx="200">
                  <c:v>0.96604825997332344</c:v>
                </c:pt>
                <c:pt idx="201">
                  <c:v>0.96556323511579956</c:v>
                </c:pt>
                <c:pt idx="202">
                  <c:v>0.96228931732751288</c:v>
                </c:pt>
                <c:pt idx="203">
                  <c:v>0.95525645689341565</c:v>
                </c:pt>
                <c:pt idx="204">
                  <c:v>0.95174002667636715</c:v>
                </c:pt>
                <c:pt idx="205">
                  <c:v>0.95295258882017697</c:v>
                </c:pt>
                <c:pt idx="206">
                  <c:v>0.95016369588941418</c:v>
                </c:pt>
                <c:pt idx="207">
                  <c:v>0.95052746453255732</c:v>
                </c:pt>
                <c:pt idx="208">
                  <c:v>0.9488298775312235</c:v>
                </c:pt>
                <c:pt idx="209">
                  <c:v>0.95343761367770108</c:v>
                </c:pt>
                <c:pt idx="210">
                  <c:v>0.95295258882017719</c:v>
                </c:pt>
                <c:pt idx="211">
                  <c:v>0.94907238995998555</c:v>
                </c:pt>
                <c:pt idx="212">
                  <c:v>0.95052746453255754</c:v>
                </c:pt>
                <c:pt idx="213">
                  <c:v>0.94519219109979402</c:v>
                </c:pt>
                <c:pt idx="214">
                  <c:v>0.94434339759912722</c:v>
                </c:pt>
                <c:pt idx="215">
                  <c:v>0.94688977810112795</c:v>
                </c:pt>
                <c:pt idx="216">
                  <c:v>0.94652600945798482</c:v>
                </c:pt>
                <c:pt idx="217">
                  <c:v>0.94519219109979391</c:v>
                </c:pt>
                <c:pt idx="218">
                  <c:v>0.94761731538741367</c:v>
                </c:pt>
                <c:pt idx="219">
                  <c:v>0.94531344731417488</c:v>
                </c:pt>
                <c:pt idx="220">
                  <c:v>0.94616224081484179</c:v>
                </c:pt>
                <c:pt idx="221">
                  <c:v>0.94397962895598397</c:v>
                </c:pt>
                <c:pt idx="222">
                  <c:v>0.93682551230750566</c:v>
                </c:pt>
                <c:pt idx="223">
                  <c:v>0.93670425609312469</c:v>
                </c:pt>
                <c:pt idx="224">
                  <c:v>0.92603370922759798</c:v>
                </c:pt>
                <c:pt idx="225">
                  <c:v>0.92324481629683519</c:v>
                </c:pt>
                <c:pt idx="226">
                  <c:v>0.91863708015035783</c:v>
                </c:pt>
                <c:pt idx="227">
                  <c:v>0.92178974172426331</c:v>
                </c:pt>
                <c:pt idx="228">
                  <c:v>0.91572693100521396</c:v>
                </c:pt>
                <c:pt idx="229">
                  <c:v>0.90917909542864073</c:v>
                </c:pt>
                <c:pt idx="230">
                  <c:v>0.90881532678549781</c:v>
                </c:pt>
                <c:pt idx="231">
                  <c:v>0.91051291378683152</c:v>
                </c:pt>
                <c:pt idx="232">
                  <c:v>0.91257426943130848</c:v>
                </c:pt>
                <c:pt idx="233">
                  <c:v>0.91257426943130848</c:v>
                </c:pt>
                <c:pt idx="234">
                  <c:v>0.91839456772159578</c:v>
                </c:pt>
                <c:pt idx="235">
                  <c:v>0.9160906996483571</c:v>
                </c:pt>
                <c:pt idx="236">
                  <c:v>0.91269552564568956</c:v>
                </c:pt>
                <c:pt idx="237">
                  <c:v>0.91766703043531006</c:v>
                </c:pt>
                <c:pt idx="238">
                  <c:v>0.92263853522493056</c:v>
                </c:pt>
                <c:pt idx="239">
                  <c:v>0.92700375894264608</c:v>
                </c:pt>
                <c:pt idx="240">
                  <c:v>0.92579119679883626</c:v>
                </c:pt>
                <c:pt idx="241">
                  <c:v>0.91875833636473914</c:v>
                </c:pt>
                <c:pt idx="242">
                  <c:v>0.92045592336607285</c:v>
                </c:pt>
                <c:pt idx="243">
                  <c:v>0.9202134109373109</c:v>
                </c:pt>
                <c:pt idx="244">
                  <c:v>0.92360858493997855</c:v>
                </c:pt>
                <c:pt idx="245">
                  <c:v>0.92409360979750244</c:v>
                </c:pt>
                <c:pt idx="246">
                  <c:v>0.92579119679883615</c:v>
                </c:pt>
                <c:pt idx="247">
                  <c:v>0.92457863465502632</c:v>
                </c:pt>
                <c:pt idx="248">
                  <c:v>0.92215351036740656</c:v>
                </c:pt>
                <c:pt idx="249">
                  <c:v>0.91875833636473903</c:v>
                </c:pt>
                <c:pt idx="250">
                  <c:v>0.91851582393597697</c:v>
                </c:pt>
                <c:pt idx="251">
                  <c:v>0.91354431914635659</c:v>
                </c:pt>
                <c:pt idx="252">
                  <c:v>0.92069843579483479</c:v>
                </c:pt>
                <c:pt idx="253">
                  <c:v>0.92676124651388425</c:v>
                </c:pt>
                <c:pt idx="254">
                  <c:v>0.93258154480417177</c:v>
                </c:pt>
                <c:pt idx="255">
                  <c:v>0.93100521401721903</c:v>
                </c:pt>
                <c:pt idx="256">
                  <c:v>0.93270280101855274</c:v>
                </c:pt>
                <c:pt idx="257">
                  <c:v>0.93718928095064935</c:v>
                </c:pt>
                <c:pt idx="258">
                  <c:v>0.94046319873893591</c:v>
                </c:pt>
                <c:pt idx="259">
                  <c:v>0.93828058688007832</c:v>
                </c:pt>
                <c:pt idx="260">
                  <c:v>0.93718928095064946</c:v>
                </c:pt>
                <c:pt idx="261">
                  <c:v>0.93864435552322123</c:v>
                </c:pt>
                <c:pt idx="262">
                  <c:v>0.93718928095064935</c:v>
                </c:pt>
                <c:pt idx="263">
                  <c:v>0.93537043773493456</c:v>
                </c:pt>
                <c:pt idx="264">
                  <c:v>0.93585546259245855</c:v>
                </c:pt>
                <c:pt idx="265">
                  <c:v>0.93634048744998255</c:v>
                </c:pt>
                <c:pt idx="266">
                  <c:v>0.93088395780283817</c:v>
                </c:pt>
                <c:pt idx="267">
                  <c:v>0.93488541287741067</c:v>
                </c:pt>
                <c:pt idx="268">
                  <c:v>0.93767430580817335</c:v>
                </c:pt>
                <c:pt idx="269">
                  <c:v>0.9387656117376022</c:v>
                </c:pt>
                <c:pt idx="270">
                  <c:v>0.93585546259245855</c:v>
                </c:pt>
                <c:pt idx="271">
                  <c:v>0.93488541287741067</c:v>
                </c:pt>
                <c:pt idx="272">
                  <c:v>0.93039893294531406</c:v>
                </c:pt>
                <c:pt idx="273">
                  <c:v>0.9311264702316</c:v>
                </c:pt>
                <c:pt idx="274">
                  <c:v>0.93549169394931553</c:v>
                </c:pt>
                <c:pt idx="275">
                  <c:v>0.93791681823693518</c:v>
                </c:pt>
                <c:pt idx="276">
                  <c:v>0.93379410694798159</c:v>
                </c:pt>
                <c:pt idx="277">
                  <c:v>0.93185400751788572</c:v>
                </c:pt>
                <c:pt idx="278">
                  <c:v>0.92979265187340909</c:v>
                </c:pt>
                <c:pt idx="279">
                  <c:v>0.93221777616102897</c:v>
                </c:pt>
                <c:pt idx="280">
                  <c:v>0.93512792530617272</c:v>
                </c:pt>
                <c:pt idx="281">
                  <c:v>0.92991390808779029</c:v>
                </c:pt>
                <c:pt idx="282">
                  <c:v>0.92348732872559802</c:v>
                </c:pt>
                <c:pt idx="283">
                  <c:v>0.92263853522493111</c:v>
                </c:pt>
                <c:pt idx="284">
                  <c:v>0.92300230386807414</c:v>
                </c:pt>
                <c:pt idx="285">
                  <c:v>0.92166848550988334</c:v>
                </c:pt>
                <c:pt idx="286">
                  <c:v>0.92300230386807425</c:v>
                </c:pt>
                <c:pt idx="287">
                  <c:v>0.92288104765369328</c:v>
                </c:pt>
                <c:pt idx="288">
                  <c:v>0.92372984115436019</c:v>
                </c:pt>
                <c:pt idx="289">
                  <c:v>0.9209409482235974</c:v>
                </c:pt>
                <c:pt idx="290">
                  <c:v>0.91948587365102552</c:v>
                </c:pt>
                <c:pt idx="291">
                  <c:v>0.91560567479083388</c:v>
                </c:pt>
                <c:pt idx="292">
                  <c:v>0.91657572450588187</c:v>
                </c:pt>
                <c:pt idx="293">
                  <c:v>0.91960712986540638</c:v>
                </c:pt>
                <c:pt idx="294">
                  <c:v>0.9191221050078825</c:v>
                </c:pt>
                <c:pt idx="295">
                  <c:v>0.92627622165636081</c:v>
                </c:pt>
                <c:pt idx="296">
                  <c:v>0.9236085849399791</c:v>
                </c:pt>
                <c:pt idx="297">
                  <c:v>0.92021341093731135</c:v>
                </c:pt>
                <c:pt idx="298">
                  <c:v>0.92324481629683597</c:v>
                </c:pt>
                <c:pt idx="299">
                  <c:v>0.9244573784406459</c:v>
                </c:pt>
                <c:pt idx="300">
                  <c:v>0.91936461743664444</c:v>
                </c:pt>
                <c:pt idx="301">
                  <c:v>0.91875833636473958</c:v>
                </c:pt>
                <c:pt idx="302">
                  <c:v>0.91706074936340576</c:v>
                </c:pt>
                <c:pt idx="303">
                  <c:v>0.9159694434339769</c:v>
                </c:pt>
                <c:pt idx="304">
                  <c:v>0.91039165757245155</c:v>
                </c:pt>
                <c:pt idx="305">
                  <c:v>0.91148296350188041</c:v>
                </c:pt>
                <c:pt idx="306">
                  <c:v>0.91051291378683252</c:v>
                </c:pt>
                <c:pt idx="307">
                  <c:v>0.90590517764035494</c:v>
                </c:pt>
                <c:pt idx="308">
                  <c:v>0.90954286407178464</c:v>
                </c:pt>
                <c:pt idx="309">
                  <c:v>0.91281678186007142</c:v>
                </c:pt>
                <c:pt idx="310">
                  <c:v>0.90966412028616572</c:v>
                </c:pt>
                <c:pt idx="311">
                  <c:v>0.90820904571359395</c:v>
                </c:pt>
                <c:pt idx="312">
                  <c:v>0.91075542621559469</c:v>
                </c:pt>
                <c:pt idx="313">
                  <c:v>0.90954286407178486</c:v>
                </c:pt>
                <c:pt idx="314">
                  <c:v>0.90796653328483201</c:v>
                </c:pt>
                <c:pt idx="315">
                  <c:v>0.90723899599854596</c:v>
                </c:pt>
                <c:pt idx="316">
                  <c:v>0.90966412028616572</c:v>
                </c:pt>
                <c:pt idx="317">
                  <c:v>0.9071177397841651</c:v>
                </c:pt>
                <c:pt idx="318">
                  <c:v>0.90287377228083054</c:v>
                </c:pt>
                <c:pt idx="319">
                  <c:v>0.90626894628349808</c:v>
                </c:pt>
                <c:pt idx="320">
                  <c:v>0.9079665332848319</c:v>
                </c:pt>
                <c:pt idx="321">
                  <c:v>0.90214623499454438</c:v>
                </c:pt>
                <c:pt idx="322">
                  <c:v>0.90275251606644935</c:v>
                </c:pt>
                <c:pt idx="323">
                  <c:v>0.89935734206378171</c:v>
                </c:pt>
                <c:pt idx="324">
                  <c:v>0.89632593670425698</c:v>
                </c:pt>
                <c:pt idx="325">
                  <c:v>0.89584091184673309</c:v>
                </c:pt>
                <c:pt idx="326">
                  <c:v>0.89377955620225624</c:v>
                </c:pt>
                <c:pt idx="327">
                  <c:v>0.89099066327149357</c:v>
                </c:pt>
                <c:pt idx="328">
                  <c:v>0.89074815084273162</c:v>
                </c:pt>
                <c:pt idx="329">
                  <c:v>0.8922032254153035</c:v>
                </c:pt>
                <c:pt idx="330">
                  <c:v>0.89305201891597052</c:v>
                </c:pt>
                <c:pt idx="331">
                  <c:v>0.88892930762701683</c:v>
                </c:pt>
                <c:pt idx="332">
                  <c:v>0.88917182005577877</c:v>
                </c:pt>
                <c:pt idx="333">
                  <c:v>0.89147568812901745</c:v>
                </c:pt>
                <c:pt idx="334">
                  <c:v>0.88820177034073089</c:v>
                </c:pt>
                <c:pt idx="335">
                  <c:v>0.88844428276949283</c:v>
                </c:pt>
                <c:pt idx="336">
                  <c:v>0.89135443191463648</c:v>
                </c:pt>
                <c:pt idx="337">
                  <c:v>0.89208196920092253</c:v>
                </c:pt>
                <c:pt idx="338">
                  <c:v>0.89487086213168521</c:v>
                </c:pt>
                <c:pt idx="339">
                  <c:v>0.8922032254153035</c:v>
                </c:pt>
                <c:pt idx="340">
                  <c:v>0.89147568812901756</c:v>
                </c:pt>
                <c:pt idx="341">
                  <c:v>0.89535588698920909</c:v>
                </c:pt>
                <c:pt idx="342">
                  <c:v>0.89632593670425709</c:v>
                </c:pt>
                <c:pt idx="343">
                  <c:v>0.89923608584940085</c:v>
                </c:pt>
                <c:pt idx="344">
                  <c:v>0.89656844913301903</c:v>
                </c:pt>
                <c:pt idx="345">
                  <c:v>0.89511337456044726</c:v>
                </c:pt>
                <c:pt idx="346">
                  <c:v>0.89220322541530361</c:v>
                </c:pt>
                <c:pt idx="347">
                  <c:v>0.89717473020492422</c:v>
                </c:pt>
                <c:pt idx="348">
                  <c:v>0.8986298047774961</c:v>
                </c:pt>
                <c:pt idx="349">
                  <c:v>0.89753849884806713</c:v>
                </c:pt>
                <c:pt idx="350">
                  <c:v>0.90020613556444884</c:v>
                </c:pt>
                <c:pt idx="351">
                  <c:v>0.90166121013702083</c:v>
                </c:pt>
                <c:pt idx="352">
                  <c:v>0.90093367285073478</c:v>
                </c:pt>
                <c:pt idx="353">
                  <c:v>0.90299502849521163</c:v>
                </c:pt>
                <c:pt idx="354">
                  <c:v>0.90202497878016363</c:v>
                </c:pt>
                <c:pt idx="355">
                  <c:v>0.90141869770825866</c:v>
                </c:pt>
                <c:pt idx="356">
                  <c:v>0.90166121013702083</c:v>
                </c:pt>
                <c:pt idx="357">
                  <c:v>0.90299502849521174</c:v>
                </c:pt>
                <c:pt idx="358">
                  <c:v>0.9012974414938778</c:v>
                </c:pt>
                <c:pt idx="359">
                  <c:v>0.90166121013702083</c:v>
                </c:pt>
                <c:pt idx="360">
                  <c:v>0.89887231720625793</c:v>
                </c:pt>
                <c:pt idx="361">
                  <c:v>0.89656844913301914</c:v>
                </c:pt>
                <c:pt idx="362">
                  <c:v>0.89790226749121016</c:v>
                </c:pt>
                <c:pt idx="363">
                  <c:v>0.9026312598520686</c:v>
                </c:pt>
                <c:pt idx="364">
                  <c:v>0.90675397114102219</c:v>
                </c:pt>
                <c:pt idx="365">
                  <c:v>0.90772402085607018</c:v>
                </c:pt>
                <c:pt idx="366">
                  <c:v>0.91160421971626171</c:v>
                </c:pt>
                <c:pt idx="367">
                  <c:v>0.91099793864435674</c:v>
                </c:pt>
                <c:pt idx="368">
                  <c:v>0.91087668242997577</c:v>
                </c:pt>
                <c:pt idx="369">
                  <c:v>0.90566266521159333</c:v>
                </c:pt>
                <c:pt idx="370">
                  <c:v>0.90396507821025951</c:v>
                </c:pt>
                <c:pt idx="371">
                  <c:v>0.9031162847095926</c:v>
                </c:pt>
                <c:pt idx="372">
                  <c:v>0.90457135928216448</c:v>
                </c:pt>
                <c:pt idx="373">
                  <c:v>0.90566266521159333</c:v>
                </c:pt>
                <c:pt idx="374">
                  <c:v>0.90020613556444884</c:v>
                </c:pt>
                <c:pt idx="375">
                  <c:v>0.90069116042197295</c:v>
                </c:pt>
                <c:pt idx="376">
                  <c:v>0.90117618527949683</c:v>
                </c:pt>
                <c:pt idx="377">
                  <c:v>0.9012974414938778</c:v>
                </c:pt>
                <c:pt idx="378">
                  <c:v>0.90153995392263986</c:v>
                </c:pt>
                <c:pt idx="379">
                  <c:v>0.89547714320359051</c:v>
                </c:pt>
                <c:pt idx="380">
                  <c:v>0.89002061355644602</c:v>
                </c:pt>
                <c:pt idx="381">
                  <c:v>0.8909906632714939</c:v>
                </c:pt>
                <c:pt idx="382">
                  <c:v>0.89074815084273196</c:v>
                </c:pt>
                <c:pt idx="383">
                  <c:v>0.89159694434339887</c:v>
                </c:pt>
                <c:pt idx="384">
                  <c:v>0.88977810112768418</c:v>
                </c:pt>
                <c:pt idx="385">
                  <c:v>0.88989935734206516</c:v>
                </c:pt>
                <c:pt idx="386">
                  <c:v>0.88201770340730112</c:v>
                </c:pt>
                <c:pt idx="387">
                  <c:v>0.88213895962168198</c:v>
                </c:pt>
                <c:pt idx="388">
                  <c:v>0.8793500666909192</c:v>
                </c:pt>
                <c:pt idx="389">
                  <c:v>0.87983509154844319</c:v>
                </c:pt>
                <c:pt idx="390">
                  <c:v>0.88044137262034805</c:v>
                </c:pt>
                <c:pt idx="391">
                  <c:v>0.87983509154844319</c:v>
                </c:pt>
                <c:pt idx="392">
                  <c:v>0.8785012731902524</c:v>
                </c:pt>
                <c:pt idx="393">
                  <c:v>0.87838001697587142</c:v>
                </c:pt>
                <c:pt idx="394">
                  <c:v>0.87692494240329943</c:v>
                </c:pt>
                <c:pt idx="395">
                  <c:v>0.87825876076149045</c:v>
                </c:pt>
                <c:pt idx="396">
                  <c:v>0.87716745483206149</c:v>
                </c:pt>
                <c:pt idx="397">
                  <c:v>0.88371529040863483</c:v>
                </c:pt>
                <c:pt idx="398">
                  <c:v>0.88201770340730112</c:v>
                </c:pt>
                <c:pt idx="399">
                  <c:v>0.88917182005577922</c:v>
                </c:pt>
                <c:pt idx="400">
                  <c:v>0.88529162119558757</c:v>
                </c:pt>
                <c:pt idx="401">
                  <c:v>0.88614041469625449</c:v>
                </c:pt>
                <c:pt idx="402">
                  <c:v>0.88723172062568334</c:v>
                </c:pt>
                <c:pt idx="403">
                  <c:v>0.88480659633806358</c:v>
                </c:pt>
                <c:pt idx="404">
                  <c:v>0.88032011640596697</c:v>
                </c:pt>
                <c:pt idx="405">
                  <c:v>0.87910755426215714</c:v>
                </c:pt>
                <c:pt idx="406">
                  <c:v>0.88274524069358673</c:v>
                </c:pt>
                <c:pt idx="407">
                  <c:v>0.87874378561901412</c:v>
                </c:pt>
                <c:pt idx="408">
                  <c:v>0.88650418333939718</c:v>
                </c:pt>
                <c:pt idx="409">
                  <c:v>0.8855341336243493</c:v>
                </c:pt>
                <c:pt idx="410">
                  <c:v>0.89074815084273173</c:v>
                </c:pt>
                <c:pt idx="411">
                  <c:v>0.89596216806111417</c:v>
                </c:pt>
                <c:pt idx="412">
                  <c:v>0.90202497878016352</c:v>
                </c:pt>
                <c:pt idx="413">
                  <c:v>0.90311628470959249</c:v>
                </c:pt>
                <c:pt idx="414">
                  <c:v>0.89984236692130581</c:v>
                </c:pt>
                <c:pt idx="415">
                  <c:v>0.89996362313568679</c:v>
                </c:pt>
                <c:pt idx="416">
                  <c:v>0.90044864799321078</c:v>
                </c:pt>
                <c:pt idx="417">
                  <c:v>0.8953558869892092</c:v>
                </c:pt>
                <c:pt idx="418">
                  <c:v>0.89390081241663744</c:v>
                </c:pt>
                <c:pt idx="419">
                  <c:v>0.88662543955377815</c:v>
                </c:pt>
                <c:pt idx="420">
                  <c:v>0.88856553898387391</c:v>
                </c:pt>
                <c:pt idx="421">
                  <c:v>0.89135443191463648</c:v>
                </c:pt>
                <c:pt idx="422">
                  <c:v>0.88650418333939707</c:v>
                </c:pt>
                <c:pt idx="423">
                  <c:v>0.88989935734206471</c:v>
                </c:pt>
                <c:pt idx="424">
                  <c:v>0.88965684491330277</c:v>
                </c:pt>
                <c:pt idx="425">
                  <c:v>0.89002061355644579</c:v>
                </c:pt>
                <c:pt idx="426">
                  <c:v>0.89123317570025573</c:v>
                </c:pt>
                <c:pt idx="427">
                  <c:v>0.88856553898387403</c:v>
                </c:pt>
                <c:pt idx="428">
                  <c:v>0.88565538983873038</c:v>
                </c:pt>
                <c:pt idx="429">
                  <c:v>0.88068388504910977</c:v>
                </c:pt>
                <c:pt idx="430">
                  <c:v>0.87850127319025217</c:v>
                </c:pt>
                <c:pt idx="431">
                  <c:v>0.87619740511701338</c:v>
                </c:pt>
                <c:pt idx="432">
                  <c:v>0.87207469382805969</c:v>
                </c:pt>
                <c:pt idx="433">
                  <c:v>0.87328725597186951</c:v>
                </c:pt>
                <c:pt idx="434">
                  <c:v>0.87389353704377448</c:v>
                </c:pt>
                <c:pt idx="435">
                  <c:v>0.87437856190129837</c:v>
                </c:pt>
                <c:pt idx="436">
                  <c:v>0.86710318903843908</c:v>
                </c:pt>
                <c:pt idx="437">
                  <c:v>0.8688007760397729</c:v>
                </c:pt>
                <c:pt idx="438">
                  <c:v>0.86213168424881848</c:v>
                </c:pt>
                <c:pt idx="439">
                  <c:v>0.86055535346186562</c:v>
                </c:pt>
                <c:pt idx="440">
                  <c:v>0.86079786589062757</c:v>
                </c:pt>
                <c:pt idx="441">
                  <c:v>0.85764520431672198</c:v>
                </c:pt>
                <c:pt idx="442">
                  <c:v>0.85825148538862672</c:v>
                </c:pt>
                <c:pt idx="443">
                  <c:v>0.85679641081605484</c:v>
                </c:pt>
                <c:pt idx="444">
                  <c:v>0.84988480659633847</c:v>
                </c:pt>
                <c:pt idx="445">
                  <c:v>0.85206741845519629</c:v>
                </c:pt>
                <c:pt idx="446">
                  <c:v>0.85667515460167376</c:v>
                </c:pt>
                <c:pt idx="447">
                  <c:v>0.8605553534618654</c:v>
                </c:pt>
                <c:pt idx="448">
                  <c:v>0.85764520431672175</c:v>
                </c:pt>
                <c:pt idx="449">
                  <c:v>0.8578877167454837</c:v>
                </c:pt>
                <c:pt idx="450">
                  <c:v>0.86310173396386614</c:v>
                </c:pt>
                <c:pt idx="451">
                  <c:v>0.85958530374681752</c:v>
                </c:pt>
                <c:pt idx="452">
                  <c:v>0.85716017945919776</c:v>
                </c:pt>
                <c:pt idx="453">
                  <c:v>0.85412877409967314</c:v>
                </c:pt>
                <c:pt idx="454">
                  <c:v>0.85522008002910199</c:v>
                </c:pt>
                <c:pt idx="455">
                  <c:v>0.85364374924214903</c:v>
                </c:pt>
                <c:pt idx="456">
                  <c:v>0.85558384867224491</c:v>
                </c:pt>
                <c:pt idx="457">
                  <c:v>0.85340123681338709</c:v>
                </c:pt>
                <c:pt idx="458">
                  <c:v>0.84818721959500465</c:v>
                </c:pt>
                <c:pt idx="459">
                  <c:v>0.84782345095186173</c:v>
                </c:pt>
                <c:pt idx="460">
                  <c:v>0.85497756760033983</c:v>
                </c:pt>
                <c:pt idx="461">
                  <c:v>0.85012731902510041</c:v>
                </c:pt>
                <c:pt idx="462">
                  <c:v>0.84988480659633847</c:v>
                </c:pt>
                <c:pt idx="463">
                  <c:v>0.84648963259367094</c:v>
                </c:pt>
                <c:pt idx="464">
                  <c:v>0.84248817751909821</c:v>
                </c:pt>
                <c:pt idx="465">
                  <c:v>0.84054807808900256</c:v>
                </c:pt>
                <c:pt idx="466">
                  <c:v>0.84018430944585942</c:v>
                </c:pt>
                <c:pt idx="467">
                  <c:v>0.83703164787195383</c:v>
                </c:pt>
                <c:pt idx="468">
                  <c:v>0.84054807808900245</c:v>
                </c:pt>
                <c:pt idx="469">
                  <c:v>0.83606159815690595</c:v>
                </c:pt>
                <c:pt idx="470">
                  <c:v>0.83800169758700171</c:v>
                </c:pt>
                <c:pt idx="471">
                  <c:v>0.83303019279738122</c:v>
                </c:pt>
                <c:pt idx="472">
                  <c:v>0.82830120043652267</c:v>
                </c:pt>
                <c:pt idx="473">
                  <c:v>0.82623984479204582</c:v>
                </c:pt>
                <c:pt idx="474">
                  <c:v>0.82611858857766485</c:v>
                </c:pt>
                <c:pt idx="475">
                  <c:v>0.83448526736995299</c:v>
                </c:pt>
                <c:pt idx="476">
                  <c:v>0.8303625560809994</c:v>
                </c:pt>
                <c:pt idx="477">
                  <c:v>0.82757366315023673</c:v>
                </c:pt>
                <c:pt idx="478">
                  <c:v>0.82987753122347552</c:v>
                </c:pt>
                <c:pt idx="479">
                  <c:v>0.82684612586395079</c:v>
                </c:pt>
                <c:pt idx="480">
                  <c:v>0.82684612586395079</c:v>
                </c:pt>
                <c:pt idx="481">
                  <c:v>0.81714562871347196</c:v>
                </c:pt>
                <c:pt idx="482">
                  <c:v>0.816054322784043</c:v>
                </c:pt>
                <c:pt idx="483">
                  <c:v>0.81653934764156699</c:v>
                </c:pt>
                <c:pt idx="484">
                  <c:v>0.81726688492785304</c:v>
                </c:pt>
                <c:pt idx="485">
                  <c:v>0.81532678549775717</c:v>
                </c:pt>
                <c:pt idx="486">
                  <c:v>0.81763065357099596</c:v>
                </c:pt>
                <c:pt idx="487">
                  <c:v>0.81702437249909099</c:v>
                </c:pt>
                <c:pt idx="488">
                  <c:v>0.82235964593185462</c:v>
                </c:pt>
                <c:pt idx="489">
                  <c:v>0.82866496907966603</c:v>
                </c:pt>
                <c:pt idx="490">
                  <c:v>0.82672486964957015</c:v>
                </c:pt>
                <c:pt idx="491">
                  <c:v>0.82163210864556879</c:v>
                </c:pt>
                <c:pt idx="492">
                  <c:v>0.82987753122347596</c:v>
                </c:pt>
                <c:pt idx="493">
                  <c:v>0.82842245665090419</c:v>
                </c:pt>
                <c:pt idx="494">
                  <c:v>0.82720989450709426</c:v>
                </c:pt>
                <c:pt idx="495">
                  <c:v>0.82417848914756953</c:v>
                </c:pt>
                <c:pt idx="496">
                  <c:v>0.82745240693585631</c:v>
                </c:pt>
                <c:pt idx="497">
                  <c:v>0.82454225779071266</c:v>
                </c:pt>
                <c:pt idx="498">
                  <c:v>0.82866496907966614</c:v>
                </c:pt>
                <c:pt idx="499">
                  <c:v>0.84030556566024084</c:v>
                </c:pt>
                <c:pt idx="500">
                  <c:v>0.84200315266157466</c:v>
                </c:pt>
                <c:pt idx="501">
                  <c:v>0.84127561537528861</c:v>
                </c:pt>
                <c:pt idx="502">
                  <c:v>0.84309445859100363</c:v>
                </c:pt>
                <c:pt idx="503">
                  <c:v>0.84624712016490922</c:v>
                </c:pt>
                <c:pt idx="504">
                  <c:v>0.84309445859100363</c:v>
                </c:pt>
                <c:pt idx="505">
                  <c:v>0.84236692130471769</c:v>
                </c:pt>
                <c:pt idx="506">
                  <c:v>0.8418818964471938</c:v>
                </c:pt>
                <c:pt idx="507">
                  <c:v>0.83691039165757342</c:v>
                </c:pt>
                <c:pt idx="508">
                  <c:v>0.82902873772280916</c:v>
                </c:pt>
                <c:pt idx="509">
                  <c:v>0.82357220807566478</c:v>
                </c:pt>
                <c:pt idx="510">
                  <c:v>0.83121134958166698</c:v>
                </c:pt>
                <c:pt idx="511">
                  <c:v>0.83096883715290504</c:v>
                </c:pt>
                <c:pt idx="512">
                  <c:v>0.82405723293318878</c:v>
                </c:pt>
                <c:pt idx="513">
                  <c:v>0.82211713350309301</c:v>
                </c:pt>
                <c:pt idx="514">
                  <c:v>0.82248090214623593</c:v>
                </c:pt>
                <c:pt idx="515">
                  <c:v>0.82514853886261774</c:v>
                </c:pt>
                <c:pt idx="516">
                  <c:v>0.8244210015763318</c:v>
                </c:pt>
                <c:pt idx="517">
                  <c:v>0.8272098945070947</c:v>
                </c:pt>
                <c:pt idx="518">
                  <c:v>0.8190857281435685</c:v>
                </c:pt>
                <c:pt idx="519">
                  <c:v>0.82066205893052135</c:v>
                </c:pt>
                <c:pt idx="520">
                  <c:v>0.81544804171213892</c:v>
                </c:pt>
                <c:pt idx="521">
                  <c:v>0.8190857281435685</c:v>
                </c:pt>
                <c:pt idx="522">
                  <c:v>0.82757366315023762</c:v>
                </c:pt>
                <c:pt idx="523">
                  <c:v>0.82817994422214258</c:v>
                </c:pt>
                <c:pt idx="524">
                  <c:v>0.82927125015157144</c:v>
                </c:pt>
                <c:pt idx="525">
                  <c:v>0.83885049108766951</c:v>
                </c:pt>
                <c:pt idx="526">
                  <c:v>0.82890748150842863</c:v>
                </c:pt>
                <c:pt idx="527">
                  <c:v>0.82878622529404766</c:v>
                </c:pt>
                <c:pt idx="528">
                  <c:v>0.82175336485995032</c:v>
                </c:pt>
                <c:pt idx="529">
                  <c:v>0.82587607614890401</c:v>
                </c:pt>
                <c:pt idx="530">
                  <c:v>0.82029829028737855</c:v>
                </c:pt>
                <c:pt idx="531">
                  <c:v>0.82066205893052158</c:v>
                </c:pt>
                <c:pt idx="532">
                  <c:v>0.81593306656966325</c:v>
                </c:pt>
                <c:pt idx="533">
                  <c:v>0.81593306656966325</c:v>
                </c:pt>
                <c:pt idx="534">
                  <c:v>0.81920698435794981</c:v>
                </c:pt>
                <c:pt idx="535">
                  <c:v>0.81763065357099707</c:v>
                </c:pt>
                <c:pt idx="536">
                  <c:v>0.82781617557899989</c:v>
                </c:pt>
                <c:pt idx="537">
                  <c:v>0.82878622529404777</c:v>
                </c:pt>
                <c:pt idx="538">
                  <c:v>0.83703164787195483</c:v>
                </c:pt>
                <c:pt idx="539">
                  <c:v>0.83594034194252598</c:v>
                </c:pt>
                <c:pt idx="540">
                  <c:v>0.83521280465624004</c:v>
                </c:pt>
                <c:pt idx="541">
                  <c:v>0.83145386201042948</c:v>
                </c:pt>
                <c:pt idx="542">
                  <c:v>0.83206014308233456</c:v>
                </c:pt>
                <c:pt idx="543">
                  <c:v>0.82805868800776183</c:v>
                </c:pt>
                <c:pt idx="544">
                  <c:v>0.82587607614890413</c:v>
                </c:pt>
                <c:pt idx="545">
                  <c:v>0.82733115072147589</c:v>
                </c:pt>
                <c:pt idx="546">
                  <c:v>0.82345095186128436</c:v>
                </c:pt>
                <c:pt idx="547">
                  <c:v>0.82405723293318933</c:v>
                </c:pt>
                <c:pt idx="548">
                  <c:v>0.81847944707166398</c:v>
                </c:pt>
                <c:pt idx="549">
                  <c:v>0.81775190978537804</c:v>
                </c:pt>
                <c:pt idx="550">
                  <c:v>0.81763065357099707</c:v>
                </c:pt>
                <c:pt idx="551">
                  <c:v>0.80974899963623281</c:v>
                </c:pt>
                <c:pt idx="552">
                  <c:v>0.80198860191584964</c:v>
                </c:pt>
                <c:pt idx="553">
                  <c:v>0.79810840305565811</c:v>
                </c:pt>
                <c:pt idx="554">
                  <c:v>0.79883594034194416</c:v>
                </c:pt>
                <c:pt idx="555">
                  <c:v>0.79750212198375314</c:v>
                </c:pt>
                <c:pt idx="556">
                  <c:v>0.79689584091184829</c:v>
                </c:pt>
                <c:pt idx="557">
                  <c:v>0.79434946040984755</c:v>
                </c:pt>
                <c:pt idx="558">
                  <c:v>0.78840790590517917</c:v>
                </c:pt>
                <c:pt idx="559">
                  <c:v>0.78962046804898911</c:v>
                </c:pt>
                <c:pt idx="560">
                  <c:v>0.79022674912089408</c:v>
                </c:pt>
                <c:pt idx="561">
                  <c:v>0.7905905177640371</c:v>
                </c:pt>
                <c:pt idx="562">
                  <c:v>0.7797987146841292</c:v>
                </c:pt>
                <c:pt idx="563">
                  <c:v>0.77555474718079453</c:v>
                </c:pt>
                <c:pt idx="564">
                  <c:v>0.77361464775069888</c:v>
                </c:pt>
                <c:pt idx="565">
                  <c:v>0.7708257548199362</c:v>
                </c:pt>
                <c:pt idx="566">
                  <c:v>0.77603977203831853</c:v>
                </c:pt>
                <c:pt idx="567">
                  <c:v>0.77603977203831853</c:v>
                </c:pt>
                <c:pt idx="568">
                  <c:v>0.78598278161755941</c:v>
                </c:pt>
                <c:pt idx="569">
                  <c:v>0.78574026918879747</c:v>
                </c:pt>
                <c:pt idx="570">
                  <c:v>0.78622529404632124</c:v>
                </c:pt>
                <c:pt idx="571">
                  <c:v>0.77482720989450848</c:v>
                </c:pt>
                <c:pt idx="572">
                  <c:v>0.76524796895841041</c:v>
                </c:pt>
                <c:pt idx="573">
                  <c:v>0.76852188674669708</c:v>
                </c:pt>
                <c:pt idx="574">
                  <c:v>0.76767309324603017</c:v>
                </c:pt>
                <c:pt idx="575">
                  <c:v>0.76803686188917308</c:v>
                </c:pt>
                <c:pt idx="576">
                  <c:v>0.77652479689584208</c:v>
                </c:pt>
                <c:pt idx="577">
                  <c:v>0.77300836667879347</c:v>
                </c:pt>
                <c:pt idx="578">
                  <c:v>0.77312962289317444</c:v>
                </c:pt>
                <c:pt idx="579">
                  <c:v>0.77046198617679273</c:v>
                </c:pt>
                <c:pt idx="580">
                  <c:v>0.77179580453498364</c:v>
                </c:pt>
                <c:pt idx="581">
                  <c:v>0.77167454832060267</c:v>
                </c:pt>
                <c:pt idx="582">
                  <c:v>0.76597550624469635</c:v>
                </c:pt>
                <c:pt idx="583">
                  <c:v>0.7702194737480309</c:v>
                </c:pt>
                <c:pt idx="584">
                  <c:v>0.76706681217412531</c:v>
                </c:pt>
                <c:pt idx="585">
                  <c:v>0.76585425003031538</c:v>
                </c:pt>
                <c:pt idx="586">
                  <c:v>0.767915605674792</c:v>
                </c:pt>
                <c:pt idx="587">
                  <c:v>0.76039772038317088</c:v>
                </c:pt>
                <c:pt idx="588">
                  <c:v>0.76221656359888579</c:v>
                </c:pt>
                <c:pt idx="589">
                  <c:v>0.7665817873166012</c:v>
                </c:pt>
                <c:pt idx="590">
                  <c:v>0.76197405117012362</c:v>
                </c:pt>
                <c:pt idx="591">
                  <c:v>0.75821510852431306</c:v>
                </c:pt>
                <c:pt idx="592">
                  <c:v>0.76318661331393356</c:v>
                </c:pt>
                <c:pt idx="593">
                  <c:v>0.77325087910755552</c:v>
                </c:pt>
                <c:pt idx="594">
                  <c:v>0.77567600339517517</c:v>
                </c:pt>
                <c:pt idx="595">
                  <c:v>0.77446344125136535</c:v>
                </c:pt>
                <c:pt idx="596">
                  <c:v>0.7787074087546999</c:v>
                </c:pt>
                <c:pt idx="597">
                  <c:v>0.77616102825269917</c:v>
                </c:pt>
                <c:pt idx="598">
                  <c:v>0.78355765732993943</c:v>
                </c:pt>
                <c:pt idx="599">
                  <c:v>0.78610403783194016</c:v>
                </c:pt>
                <c:pt idx="600">
                  <c:v>0.78246635140051057</c:v>
                </c:pt>
                <c:pt idx="601">
                  <c:v>0.78064750818479589</c:v>
                </c:pt>
                <c:pt idx="602">
                  <c:v>0.78768036861889312</c:v>
                </c:pt>
                <c:pt idx="603">
                  <c:v>0.78768036861889312</c:v>
                </c:pt>
                <c:pt idx="604">
                  <c:v>0.78319388868679662</c:v>
                </c:pt>
                <c:pt idx="605">
                  <c:v>0.7796774584697479</c:v>
                </c:pt>
                <c:pt idx="606">
                  <c:v>0.78355765732993943</c:v>
                </c:pt>
                <c:pt idx="607">
                  <c:v>0.78355765732993943</c:v>
                </c:pt>
                <c:pt idx="608">
                  <c:v>0.78489147568813034</c:v>
                </c:pt>
                <c:pt idx="609">
                  <c:v>0.77846489632593807</c:v>
                </c:pt>
                <c:pt idx="610">
                  <c:v>0.78173881411422486</c:v>
                </c:pt>
                <c:pt idx="611">
                  <c:v>0.77494846610888946</c:v>
                </c:pt>
                <c:pt idx="612">
                  <c:v>0.76767309324603028</c:v>
                </c:pt>
                <c:pt idx="613">
                  <c:v>0.77070449860555512</c:v>
                </c:pt>
                <c:pt idx="614">
                  <c:v>0.76924942403298313</c:v>
                </c:pt>
                <c:pt idx="615">
                  <c:v>0.76888565538984022</c:v>
                </c:pt>
                <c:pt idx="616">
                  <c:v>0.77276585425003175</c:v>
                </c:pt>
                <c:pt idx="617">
                  <c:v>0.77543349096641345</c:v>
                </c:pt>
                <c:pt idx="618">
                  <c:v>0.78137504547108183</c:v>
                </c:pt>
                <c:pt idx="619">
                  <c:v>0.77955620225536715</c:v>
                </c:pt>
                <c:pt idx="620">
                  <c:v>0.78040499575603395</c:v>
                </c:pt>
                <c:pt idx="621">
                  <c:v>0.7851339881168925</c:v>
                </c:pt>
                <c:pt idx="622">
                  <c:v>0.78525524433127358</c:v>
                </c:pt>
                <c:pt idx="623">
                  <c:v>0.77761610282527138</c:v>
                </c:pt>
                <c:pt idx="624">
                  <c:v>0.76852188674669741</c:v>
                </c:pt>
                <c:pt idx="625">
                  <c:v>0.77494846610888968</c:v>
                </c:pt>
                <c:pt idx="626">
                  <c:v>0.78392142597308268</c:v>
                </c:pt>
                <c:pt idx="627">
                  <c:v>0.77967745846974823</c:v>
                </c:pt>
                <c:pt idx="628">
                  <c:v>0.78537650054565478</c:v>
                </c:pt>
                <c:pt idx="629">
                  <c:v>0.7884079059051794</c:v>
                </c:pt>
                <c:pt idx="630">
                  <c:v>0.7834364011155589</c:v>
                </c:pt>
                <c:pt idx="631">
                  <c:v>0.78173881411422519</c:v>
                </c:pt>
                <c:pt idx="632">
                  <c:v>0.78052625197041525</c:v>
                </c:pt>
                <c:pt idx="633">
                  <c:v>0.78210258275736799</c:v>
                </c:pt>
                <c:pt idx="634">
                  <c:v>0.77700982175336653</c:v>
                </c:pt>
                <c:pt idx="635">
                  <c:v>0.78137504547108194</c:v>
                </c:pt>
                <c:pt idx="636">
                  <c:v>0.77882866496908121</c:v>
                </c:pt>
                <c:pt idx="637">
                  <c:v>0.77397841639384168</c:v>
                </c:pt>
                <c:pt idx="638">
                  <c:v>0.7694919364617453</c:v>
                </c:pt>
                <c:pt idx="639">
                  <c:v>0.76779434946041136</c:v>
                </c:pt>
                <c:pt idx="640">
                  <c:v>0.76961319267612627</c:v>
                </c:pt>
                <c:pt idx="641">
                  <c:v>0.76779434946041147</c:v>
                </c:pt>
                <c:pt idx="642">
                  <c:v>0.76342912574269606</c:v>
                </c:pt>
                <c:pt idx="643">
                  <c:v>0.77215957317812711</c:v>
                </c:pt>
                <c:pt idx="644">
                  <c:v>0.77215957317812711</c:v>
                </c:pt>
                <c:pt idx="645">
                  <c:v>0.77094701103431729</c:v>
                </c:pt>
                <c:pt idx="646">
                  <c:v>0.77373590396507985</c:v>
                </c:pt>
                <c:pt idx="647">
                  <c:v>0.77021947374803124</c:v>
                </c:pt>
                <c:pt idx="648">
                  <c:v>0.76803686188917342</c:v>
                </c:pt>
                <c:pt idx="649">
                  <c:v>0.76076148902631424</c:v>
                </c:pt>
                <c:pt idx="650">
                  <c:v>0.76221656359888612</c:v>
                </c:pt>
                <c:pt idx="651">
                  <c:v>0.76209530738450504</c:v>
                </c:pt>
                <c:pt idx="652">
                  <c:v>0.76609676245907765</c:v>
                </c:pt>
                <c:pt idx="653">
                  <c:v>0.76439917545774372</c:v>
                </c:pt>
                <c:pt idx="654">
                  <c:v>0.76512671274402966</c:v>
                </c:pt>
                <c:pt idx="655">
                  <c:v>0.76161028252698104</c:v>
                </c:pt>
                <c:pt idx="656">
                  <c:v>0.76827937431793536</c:v>
                </c:pt>
                <c:pt idx="657">
                  <c:v>0.77240208560688883</c:v>
                </c:pt>
                <c:pt idx="658">
                  <c:v>0.77349339153631769</c:v>
                </c:pt>
                <c:pt idx="659">
                  <c:v>0.77191706074936484</c:v>
                </c:pt>
                <c:pt idx="660">
                  <c:v>0.77034072996241187</c:v>
                </c:pt>
                <c:pt idx="661">
                  <c:v>0.7778586152540331</c:v>
                </c:pt>
                <c:pt idx="662">
                  <c:v>0.77846489632593818</c:v>
                </c:pt>
                <c:pt idx="663">
                  <c:v>0.77713107796774739</c:v>
                </c:pt>
                <c:pt idx="664">
                  <c:v>0.77894992118346207</c:v>
                </c:pt>
                <c:pt idx="665">
                  <c:v>0.77846489632593818</c:v>
                </c:pt>
                <c:pt idx="666">
                  <c:v>0.7846489632593685</c:v>
                </c:pt>
                <c:pt idx="667">
                  <c:v>0.78695283133260729</c:v>
                </c:pt>
                <c:pt idx="668">
                  <c:v>0.79119679883594174</c:v>
                </c:pt>
                <c:pt idx="669">
                  <c:v>0.80793015642051802</c:v>
                </c:pt>
                <c:pt idx="670">
                  <c:v>0.81326542985328143</c:v>
                </c:pt>
                <c:pt idx="671">
                  <c:v>0.81241663635261463</c:v>
                </c:pt>
                <c:pt idx="672">
                  <c:v>0.81278040499575765</c:v>
                </c:pt>
                <c:pt idx="673">
                  <c:v>0.81787316599975912</c:v>
                </c:pt>
                <c:pt idx="674">
                  <c:v>0.82551230750576132</c:v>
                </c:pt>
                <c:pt idx="675">
                  <c:v>0.82514853886261841</c:v>
                </c:pt>
                <c:pt idx="676">
                  <c:v>0.8206620589305218</c:v>
                </c:pt>
                <c:pt idx="677">
                  <c:v>0.82223838971747476</c:v>
                </c:pt>
                <c:pt idx="678">
                  <c:v>0.81387171092518662</c:v>
                </c:pt>
                <c:pt idx="679">
                  <c:v>0.81969200921547403</c:v>
                </c:pt>
                <c:pt idx="680">
                  <c:v>0.82187462107433162</c:v>
                </c:pt>
                <c:pt idx="681">
                  <c:v>0.8274524069358572</c:v>
                </c:pt>
                <c:pt idx="682">
                  <c:v>0.82332969564690373</c:v>
                </c:pt>
                <c:pt idx="683">
                  <c:v>0.82454225779071355</c:v>
                </c:pt>
                <c:pt idx="684">
                  <c:v>0.82636110100642834</c:v>
                </c:pt>
                <c:pt idx="685">
                  <c:v>0.82951376258033405</c:v>
                </c:pt>
                <c:pt idx="686">
                  <c:v>0.8350915484418594</c:v>
                </c:pt>
                <c:pt idx="687">
                  <c:v>0.83630411058566922</c:v>
                </c:pt>
                <c:pt idx="688">
                  <c:v>0.84648963259367238</c:v>
                </c:pt>
                <c:pt idx="689">
                  <c:v>0.84988480659633991</c:v>
                </c:pt>
                <c:pt idx="690">
                  <c:v>0.85825148538862805</c:v>
                </c:pt>
                <c:pt idx="691">
                  <c:v>0.85788771674548514</c:v>
                </c:pt>
                <c:pt idx="692">
                  <c:v>0.86625439553777328</c:v>
                </c:pt>
                <c:pt idx="693">
                  <c:v>0.86625439553777328</c:v>
                </c:pt>
                <c:pt idx="694">
                  <c:v>0.85243118709834065</c:v>
                </c:pt>
                <c:pt idx="695">
                  <c:v>0.85121862495453082</c:v>
                </c:pt>
                <c:pt idx="696">
                  <c:v>0.85800897295986611</c:v>
                </c:pt>
                <c:pt idx="697">
                  <c:v>0.8463683763792913</c:v>
                </c:pt>
                <c:pt idx="698">
                  <c:v>0.84515581423548147</c:v>
                </c:pt>
                <c:pt idx="699">
                  <c:v>0.83836546623014629</c:v>
                </c:pt>
                <c:pt idx="700">
                  <c:v>0.82078331514490299</c:v>
                </c:pt>
                <c:pt idx="701">
                  <c:v>0.82769491936461925</c:v>
                </c:pt>
                <c:pt idx="702">
                  <c:v>0.82927125015157199</c:v>
                </c:pt>
                <c:pt idx="703">
                  <c:v>0.82999878743785793</c:v>
                </c:pt>
                <c:pt idx="704">
                  <c:v>0.82975627500909599</c:v>
                </c:pt>
                <c:pt idx="705">
                  <c:v>0.83982054080271784</c:v>
                </c:pt>
                <c:pt idx="706">
                  <c:v>0.86043409724748565</c:v>
                </c:pt>
                <c:pt idx="707">
                  <c:v>0.86552685825148701</c:v>
                </c:pt>
                <c:pt idx="708">
                  <c:v>0.87740996726082376</c:v>
                </c:pt>
                <c:pt idx="709">
                  <c:v>0.88032011640596741</c:v>
                </c:pt>
                <c:pt idx="710">
                  <c:v>0.89826603613435352</c:v>
                </c:pt>
                <c:pt idx="711">
                  <c:v>0.89232448162968503</c:v>
                </c:pt>
                <c:pt idx="712">
                  <c:v>0.88808051412635058</c:v>
                </c:pt>
                <c:pt idx="713">
                  <c:v>0.89135443191463726</c:v>
                </c:pt>
                <c:pt idx="714">
                  <c:v>0.9042075906390219</c:v>
                </c:pt>
                <c:pt idx="715">
                  <c:v>0.89293076270159011</c:v>
                </c:pt>
                <c:pt idx="716">
                  <c:v>0.89038438219958926</c:v>
                </c:pt>
                <c:pt idx="717">
                  <c:v>0.89838729234873438</c:v>
                </c:pt>
                <c:pt idx="718">
                  <c:v>0.90117618527949694</c:v>
                </c:pt>
                <c:pt idx="719">
                  <c:v>0.90445010306778373</c:v>
                </c:pt>
                <c:pt idx="720">
                  <c:v>0.90869407057111817</c:v>
                </c:pt>
                <c:pt idx="721">
                  <c:v>0.9283375773008381</c:v>
                </c:pt>
                <c:pt idx="722">
                  <c:v>0.94313083545531873</c:v>
                </c:pt>
                <c:pt idx="723">
                  <c:v>0.93743179337941229</c:v>
                </c:pt>
                <c:pt idx="724">
                  <c:v>0.96059173032618084</c:v>
                </c:pt>
                <c:pt idx="725">
                  <c:v>0.97053473990542183</c:v>
                </c:pt>
                <c:pt idx="726">
                  <c:v>0.95610525039408434</c:v>
                </c:pt>
                <c:pt idx="727">
                  <c:v>0.93549169394931653</c:v>
                </c:pt>
                <c:pt idx="728">
                  <c:v>0.9387656117376032</c:v>
                </c:pt>
                <c:pt idx="729">
                  <c:v>0.95246756396265475</c:v>
                </c:pt>
                <c:pt idx="730">
                  <c:v>0.95901539953922821</c:v>
                </c:pt>
                <c:pt idx="731">
                  <c:v>0.93415787559112573</c:v>
                </c:pt>
                <c:pt idx="732">
                  <c:v>0.93609797502122172</c:v>
                </c:pt>
                <c:pt idx="733">
                  <c:v>0.95368012610646469</c:v>
                </c:pt>
                <c:pt idx="734">
                  <c:v>0.95343761367770274</c:v>
                </c:pt>
                <c:pt idx="735">
                  <c:v>0.95113374560446395</c:v>
                </c:pt>
                <c:pt idx="736">
                  <c:v>0.96835212804656412</c:v>
                </c:pt>
                <c:pt idx="737">
                  <c:v>0.96968594640475492</c:v>
                </c:pt>
                <c:pt idx="738">
                  <c:v>0.9495574148175111</c:v>
                </c:pt>
                <c:pt idx="739">
                  <c:v>0.96192554868437175</c:v>
                </c:pt>
                <c:pt idx="740">
                  <c:v>0.95853037468170399</c:v>
                </c:pt>
                <c:pt idx="741">
                  <c:v>0.96095549896932364</c:v>
                </c:pt>
                <c:pt idx="742">
                  <c:v>0.97089850854856452</c:v>
                </c:pt>
                <c:pt idx="743">
                  <c:v>0.9736874014793272</c:v>
                </c:pt>
                <c:pt idx="744">
                  <c:v>0.96325936704256221</c:v>
                </c:pt>
                <c:pt idx="745">
                  <c:v>0.93597671880684019</c:v>
                </c:pt>
                <c:pt idx="746">
                  <c:v>0.92809506487207594</c:v>
                </c:pt>
                <c:pt idx="747">
                  <c:v>0.94143324845398446</c:v>
                </c:pt>
                <c:pt idx="748">
                  <c:v>0.93961440523826978</c:v>
                </c:pt>
                <c:pt idx="749">
                  <c:v>0.95537771310779807</c:v>
                </c:pt>
                <c:pt idx="750">
                  <c:v>0.96156178004122839</c:v>
                </c:pt>
                <c:pt idx="751">
                  <c:v>0.95368012610646413</c:v>
                </c:pt>
                <c:pt idx="752">
                  <c:v>0.95343761367770219</c:v>
                </c:pt>
                <c:pt idx="753">
                  <c:v>0.94882987753122472</c:v>
                </c:pt>
                <c:pt idx="754">
                  <c:v>0.95355886989208316</c:v>
                </c:pt>
                <c:pt idx="755">
                  <c:v>0.93573420637807814</c:v>
                </c:pt>
                <c:pt idx="756">
                  <c:v>0.93803807445131682</c:v>
                </c:pt>
                <c:pt idx="757">
                  <c:v>0.93112647023160056</c:v>
                </c:pt>
                <c:pt idx="758">
                  <c:v>0.90808778949921298</c:v>
                </c:pt>
                <c:pt idx="759">
                  <c:v>0.90699648356978413</c:v>
                </c:pt>
                <c:pt idx="760">
                  <c:v>0.88589790226749243</c:v>
                </c:pt>
                <c:pt idx="761">
                  <c:v>0.86576937068024851</c:v>
                </c:pt>
                <c:pt idx="762">
                  <c:v>0.84091184673214625</c:v>
                </c:pt>
                <c:pt idx="763">
                  <c:v>0.85133988116891102</c:v>
                </c:pt>
                <c:pt idx="764">
                  <c:v>0.87158966897053591</c:v>
                </c:pt>
                <c:pt idx="765">
                  <c:v>0.86952831332605907</c:v>
                </c:pt>
                <c:pt idx="766">
                  <c:v>0.87061961925548792</c:v>
                </c:pt>
                <c:pt idx="767">
                  <c:v>0.86528434582272451</c:v>
                </c:pt>
                <c:pt idx="768">
                  <c:v>0.86455680853643846</c:v>
                </c:pt>
                <c:pt idx="769">
                  <c:v>0.86443555232205749</c:v>
                </c:pt>
                <c:pt idx="770">
                  <c:v>0.87061961925548781</c:v>
                </c:pt>
                <c:pt idx="771">
                  <c:v>0.86261670910634269</c:v>
                </c:pt>
                <c:pt idx="772">
                  <c:v>0.86770947011034416</c:v>
                </c:pt>
                <c:pt idx="773">
                  <c:v>0.86346550260700949</c:v>
                </c:pt>
                <c:pt idx="774">
                  <c:v>0.87146841275615472</c:v>
                </c:pt>
                <c:pt idx="775">
                  <c:v>0.88917182005577877</c:v>
                </c:pt>
                <c:pt idx="776">
                  <c:v>0.89571965563235223</c:v>
                </c:pt>
                <c:pt idx="777">
                  <c:v>0.88856553898387403</c:v>
                </c:pt>
                <c:pt idx="778">
                  <c:v>0.88492785255244444</c:v>
                </c:pt>
                <c:pt idx="779">
                  <c:v>0.90020613556444873</c:v>
                </c:pt>
                <c:pt idx="780">
                  <c:v>0.90748150842730801</c:v>
                </c:pt>
                <c:pt idx="781">
                  <c:v>0.91984964229416877</c:v>
                </c:pt>
                <c:pt idx="782">
                  <c:v>0.9192433612222638</c:v>
                </c:pt>
                <c:pt idx="783">
                  <c:v>0.92433612222626527</c:v>
                </c:pt>
                <c:pt idx="784">
                  <c:v>0.91378683157511942</c:v>
                </c:pt>
                <c:pt idx="785">
                  <c:v>0.92785255244331388</c:v>
                </c:pt>
                <c:pt idx="786">
                  <c:v>0.93949314902388881</c:v>
                </c:pt>
                <c:pt idx="787">
                  <c:v>0.93112647023160067</c:v>
                </c:pt>
                <c:pt idx="788">
                  <c:v>0.93270280101855341</c:v>
                </c:pt>
                <c:pt idx="789">
                  <c:v>0.93476415666303014</c:v>
                </c:pt>
                <c:pt idx="790">
                  <c:v>0.91936461743664466</c:v>
                </c:pt>
                <c:pt idx="791">
                  <c:v>0.92142597308112151</c:v>
                </c:pt>
                <c:pt idx="792">
                  <c:v>0.92094094822359751</c:v>
                </c:pt>
                <c:pt idx="793">
                  <c:v>0.93597671880684008</c:v>
                </c:pt>
                <c:pt idx="794">
                  <c:v>0.94652600945798582</c:v>
                </c:pt>
                <c:pt idx="795">
                  <c:v>0.94410088517036617</c:v>
                </c:pt>
                <c:pt idx="796">
                  <c:v>0.92991390808779073</c:v>
                </c:pt>
                <c:pt idx="797">
                  <c:v>0.94373711652722314</c:v>
                </c:pt>
                <c:pt idx="798">
                  <c:v>0.94798108403055781</c:v>
                </c:pt>
                <c:pt idx="799">
                  <c:v>0.93718928095064991</c:v>
                </c:pt>
                <c:pt idx="800">
                  <c:v>0.93258154480417232</c:v>
                </c:pt>
                <c:pt idx="801">
                  <c:v>0.9390081241663647</c:v>
                </c:pt>
                <c:pt idx="802">
                  <c:v>0.9394931490238887</c:v>
                </c:pt>
                <c:pt idx="803">
                  <c:v>0.94276706681217526</c:v>
                </c:pt>
                <c:pt idx="804">
                  <c:v>0.94276706681217526</c:v>
                </c:pt>
                <c:pt idx="805">
                  <c:v>0.94725354674427176</c:v>
                </c:pt>
                <c:pt idx="806">
                  <c:v>0.96374439190008598</c:v>
                </c:pt>
                <c:pt idx="807">
                  <c:v>0.9677458469746586</c:v>
                </c:pt>
                <c:pt idx="808">
                  <c:v>0.95671153146598875</c:v>
                </c:pt>
                <c:pt idx="809">
                  <c:v>0.94531344731417588</c:v>
                </c:pt>
                <c:pt idx="810">
                  <c:v>0.95525645689341676</c:v>
                </c:pt>
                <c:pt idx="811">
                  <c:v>0.943858372741604</c:v>
                </c:pt>
                <c:pt idx="812">
                  <c:v>0.95307384503455916</c:v>
                </c:pt>
                <c:pt idx="813">
                  <c:v>0.9514975142476062</c:v>
                </c:pt>
                <c:pt idx="814">
                  <c:v>0.95707530010913155</c:v>
                </c:pt>
                <c:pt idx="815">
                  <c:v>0.96398690432884793</c:v>
                </c:pt>
                <c:pt idx="816">
                  <c:v>0.96532072268703872</c:v>
                </c:pt>
                <c:pt idx="817">
                  <c:v>0.95768158118103641</c:v>
                </c:pt>
                <c:pt idx="818">
                  <c:v>0.96701830968837255</c:v>
                </c:pt>
                <c:pt idx="819">
                  <c:v>0.95840911846732246</c:v>
                </c:pt>
                <c:pt idx="820">
                  <c:v>0.9614405238268473</c:v>
                </c:pt>
                <c:pt idx="821">
                  <c:v>0.95610525039408378</c:v>
                </c:pt>
                <c:pt idx="822">
                  <c:v>0.94470716624227102</c:v>
                </c:pt>
                <c:pt idx="823">
                  <c:v>0.93912938038074556</c:v>
                </c:pt>
                <c:pt idx="824">
                  <c:v>0.93791681823693573</c:v>
                </c:pt>
                <c:pt idx="825">
                  <c:v>0.93500666909179209</c:v>
                </c:pt>
                <c:pt idx="826">
                  <c:v>0.93161149508912444</c:v>
                </c:pt>
                <c:pt idx="827">
                  <c:v>0.89972111070692484</c:v>
                </c:pt>
                <c:pt idx="828">
                  <c:v>0.88735297684006409</c:v>
                </c:pt>
                <c:pt idx="829">
                  <c:v>0.89293076270158944</c:v>
                </c:pt>
                <c:pt idx="830">
                  <c:v>0.88941433248454083</c:v>
                </c:pt>
                <c:pt idx="831">
                  <c:v>0.90032739177882959</c:v>
                </c:pt>
                <c:pt idx="832">
                  <c:v>0.89280950648720825</c:v>
                </c:pt>
                <c:pt idx="833">
                  <c:v>0.89644719291863795</c:v>
                </c:pt>
                <c:pt idx="834">
                  <c:v>0.91233175700254721</c:v>
                </c:pt>
                <c:pt idx="835">
                  <c:v>0.91863708015035872</c:v>
                </c:pt>
                <c:pt idx="836">
                  <c:v>0.91512064993330999</c:v>
                </c:pt>
                <c:pt idx="837">
                  <c:v>0.91524190614769096</c:v>
                </c:pt>
                <c:pt idx="838">
                  <c:v>0.90081241663635347</c:v>
                </c:pt>
                <c:pt idx="839">
                  <c:v>0.89923608584940062</c:v>
                </c:pt>
                <c:pt idx="840">
                  <c:v>0.90384382199587798</c:v>
                </c:pt>
                <c:pt idx="841">
                  <c:v>0.91366557536073789</c:v>
                </c:pt>
                <c:pt idx="842">
                  <c:v>0.91305929428883303</c:v>
                </c:pt>
                <c:pt idx="843">
                  <c:v>0.9208196920092161</c:v>
                </c:pt>
                <c:pt idx="844">
                  <c:v>0.9194858736510253</c:v>
                </c:pt>
                <c:pt idx="845">
                  <c:v>0.90711773978416466</c:v>
                </c:pt>
                <c:pt idx="846">
                  <c:v>0.91451436886140491</c:v>
                </c:pt>
                <c:pt idx="847">
                  <c:v>0.91669698072026262</c:v>
                </c:pt>
                <c:pt idx="848">
                  <c:v>0.91960712986540627</c:v>
                </c:pt>
                <c:pt idx="849">
                  <c:v>0.92967139565902834</c:v>
                </c:pt>
                <c:pt idx="850">
                  <c:v>0.93840184309445929</c:v>
                </c:pt>
                <c:pt idx="851">
                  <c:v>0.93670425609312535</c:v>
                </c:pt>
                <c:pt idx="852">
                  <c:v>0.93246028858979091</c:v>
                </c:pt>
                <c:pt idx="853">
                  <c:v>0.92263853522493089</c:v>
                </c:pt>
                <c:pt idx="854">
                  <c:v>0.91572693100521463</c:v>
                </c:pt>
                <c:pt idx="855">
                  <c:v>0.9302776767309332</c:v>
                </c:pt>
                <c:pt idx="856">
                  <c:v>0.922153510367407</c:v>
                </c:pt>
                <c:pt idx="857">
                  <c:v>0.91366557536073789</c:v>
                </c:pt>
                <c:pt idx="858">
                  <c:v>0.91657572450588176</c:v>
                </c:pt>
                <c:pt idx="859">
                  <c:v>0.91390808778950006</c:v>
                </c:pt>
                <c:pt idx="860">
                  <c:v>0.90457135928216403</c:v>
                </c:pt>
                <c:pt idx="861">
                  <c:v>0.90966412028616539</c:v>
                </c:pt>
                <c:pt idx="862">
                  <c:v>0.90942160785740345</c:v>
                </c:pt>
                <c:pt idx="863">
                  <c:v>0.90566266521159289</c:v>
                </c:pt>
                <c:pt idx="864">
                  <c:v>0.88905056384139758</c:v>
                </c:pt>
                <c:pt idx="865">
                  <c:v>0.89280950648720825</c:v>
                </c:pt>
                <c:pt idx="866">
                  <c:v>0.88844428276949272</c:v>
                </c:pt>
                <c:pt idx="867">
                  <c:v>0.89159694434339842</c:v>
                </c:pt>
                <c:pt idx="868">
                  <c:v>0.88905056384139769</c:v>
                </c:pt>
                <c:pt idx="869">
                  <c:v>0.89875106099187674</c:v>
                </c:pt>
                <c:pt idx="870">
                  <c:v>0.89414332484539927</c:v>
                </c:pt>
                <c:pt idx="871">
                  <c:v>0.8895355886989218</c:v>
                </c:pt>
                <c:pt idx="872">
                  <c:v>0.87995634776282383</c:v>
                </c:pt>
                <c:pt idx="873">
                  <c:v>0.8729234873287266</c:v>
                </c:pt>
                <c:pt idx="874">
                  <c:v>0.86625439553777239</c:v>
                </c:pt>
                <c:pt idx="875">
                  <c:v>0.8652843458227244</c:v>
                </c:pt>
                <c:pt idx="876">
                  <c:v>0.86710318903843919</c:v>
                </c:pt>
                <c:pt idx="877">
                  <c:v>0.87704619861768018</c:v>
                </c:pt>
                <c:pt idx="878">
                  <c:v>0.86977082575482101</c:v>
                </c:pt>
                <c:pt idx="879">
                  <c:v>0.85655389838729334</c:v>
                </c:pt>
                <c:pt idx="880">
                  <c:v>0.85643264217291237</c:v>
                </c:pt>
                <c:pt idx="881">
                  <c:v>0.84782345095186229</c:v>
                </c:pt>
                <c:pt idx="882">
                  <c:v>0.85643264217291237</c:v>
                </c:pt>
                <c:pt idx="883">
                  <c:v>0.85509882381472146</c:v>
                </c:pt>
                <c:pt idx="884">
                  <c:v>0.86807323875348696</c:v>
                </c:pt>
                <c:pt idx="885">
                  <c:v>0.87231720625682163</c:v>
                </c:pt>
                <c:pt idx="886">
                  <c:v>0.86213168424881859</c:v>
                </c:pt>
                <c:pt idx="887">
                  <c:v>0.86710318903843908</c:v>
                </c:pt>
                <c:pt idx="888">
                  <c:v>0.85946404753243688</c:v>
                </c:pt>
                <c:pt idx="889">
                  <c:v>0.86516308960834332</c:v>
                </c:pt>
                <c:pt idx="890">
                  <c:v>0.87850127319025195</c:v>
                </c:pt>
                <c:pt idx="891">
                  <c:v>0.87631866133139413</c:v>
                </c:pt>
                <c:pt idx="892">
                  <c:v>0.86964956954043982</c:v>
                </c:pt>
                <c:pt idx="893">
                  <c:v>0.87231720625682174</c:v>
                </c:pt>
                <c:pt idx="894">
                  <c:v>0.87001333818358295</c:v>
                </c:pt>
                <c:pt idx="895">
                  <c:v>0.87437856190129848</c:v>
                </c:pt>
                <c:pt idx="896">
                  <c:v>0.86140414696253287</c:v>
                </c:pt>
                <c:pt idx="897">
                  <c:v>0.87049836304110695</c:v>
                </c:pt>
                <c:pt idx="898">
                  <c:v>0.86686067660967736</c:v>
                </c:pt>
                <c:pt idx="899">
                  <c:v>0.86273796532072389</c:v>
                </c:pt>
                <c:pt idx="900">
                  <c:v>0.86116163453377115</c:v>
                </c:pt>
                <c:pt idx="901">
                  <c:v>0.8640717836789148</c:v>
                </c:pt>
                <c:pt idx="902">
                  <c:v>0.85740269188796048</c:v>
                </c:pt>
                <c:pt idx="903">
                  <c:v>0.8658906268946297</c:v>
                </c:pt>
                <c:pt idx="904">
                  <c:v>0.86746695768158255</c:v>
                </c:pt>
                <c:pt idx="905">
                  <c:v>0.86710318903843953</c:v>
                </c:pt>
                <c:pt idx="906">
                  <c:v>0.8708621316842502</c:v>
                </c:pt>
                <c:pt idx="907">
                  <c:v>0.87340851218625104</c:v>
                </c:pt>
                <c:pt idx="908">
                  <c:v>0.86492057717958193</c:v>
                </c:pt>
                <c:pt idx="909">
                  <c:v>0.87001333818358328</c:v>
                </c:pt>
                <c:pt idx="910">
                  <c:v>0.86746695768158255</c:v>
                </c:pt>
                <c:pt idx="911">
                  <c:v>0.86807323875348741</c:v>
                </c:pt>
                <c:pt idx="912">
                  <c:v>0.8595853037468183</c:v>
                </c:pt>
                <c:pt idx="913">
                  <c:v>0.85703892324481756</c:v>
                </c:pt>
                <c:pt idx="914">
                  <c:v>0.85982781617558013</c:v>
                </c:pt>
                <c:pt idx="915">
                  <c:v>0.85206741845519696</c:v>
                </c:pt>
                <c:pt idx="916">
                  <c:v>0.85243118709833987</c:v>
                </c:pt>
                <c:pt idx="917">
                  <c:v>0.85279495574148279</c:v>
                </c:pt>
                <c:pt idx="918">
                  <c:v>0.85728143567357917</c:v>
                </c:pt>
                <c:pt idx="919">
                  <c:v>0.85364374924214947</c:v>
                </c:pt>
                <c:pt idx="920">
                  <c:v>0.85206741845519662</c:v>
                </c:pt>
                <c:pt idx="921">
                  <c:v>0.85594761731538815</c:v>
                </c:pt>
                <c:pt idx="922">
                  <c:v>0.86310173396386636</c:v>
                </c:pt>
                <c:pt idx="923">
                  <c:v>0.86152540317691362</c:v>
                </c:pt>
                <c:pt idx="924">
                  <c:v>0.85049108766824377</c:v>
                </c:pt>
                <c:pt idx="925">
                  <c:v>0.84139687158966969</c:v>
                </c:pt>
                <c:pt idx="926">
                  <c:v>0.84163938401843175</c:v>
                </c:pt>
                <c:pt idx="927">
                  <c:v>0.84188189644719369</c:v>
                </c:pt>
                <c:pt idx="928">
                  <c:v>0.84527707044986122</c:v>
                </c:pt>
                <c:pt idx="929">
                  <c:v>0.85497756760034005</c:v>
                </c:pt>
                <c:pt idx="930">
                  <c:v>0.85764520431672187</c:v>
                </c:pt>
                <c:pt idx="931">
                  <c:v>0.85691766703043593</c:v>
                </c:pt>
                <c:pt idx="932">
                  <c:v>0.85449254274281616</c:v>
                </c:pt>
                <c:pt idx="933">
                  <c:v>0.84842973202376681</c:v>
                </c:pt>
                <c:pt idx="934">
                  <c:v>0.85376500545653011</c:v>
                </c:pt>
                <c:pt idx="935">
                  <c:v>0.86104037831938929</c:v>
                </c:pt>
                <c:pt idx="936">
                  <c:v>0.8578877167454837</c:v>
                </c:pt>
                <c:pt idx="937">
                  <c:v>0.85255244331272018</c:v>
                </c:pt>
                <c:pt idx="938">
                  <c:v>0.85073360009700538</c:v>
                </c:pt>
                <c:pt idx="939">
                  <c:v>0.84648963259367083</c:v>
                </c:pt>
                <c:pt idx="940">
                  <c:v>0.84770219473748065</c:v>
                </c:pt>
                <c:pt idx="941">
                  <c:v>0.84818721959500454</c:v>
                </c:pt>
                <c:pt idx="942">
                  <c:v>0.85073360009700538</c:v>
                </c:pt>
                <c:pt idx="943">
                  <c:v>0.84551958287862305</c:v>
                </c:pt>
                <c:pt idx="944">
                  <c:v>0.84782345095186173</c:v>
                </c:pt>
                <c:pt idx="945">
                  <c:v>0.84600460773614694</c:v>
                </c:pt>
                <c:pt idx="946">
                  <c:v>0.85243118709833909</c:v>
                </c:pt>
                <c:pt idx="947">
                  <c:v>0.85012731902510041</c:v>
                </c:pt>
                <c:pt idx="948">
                  <c:v>0.85085485631138635</c:v>
                </c:pt>
                <c:pt idx="949">
                  <c:v>0.84806596338062368</c:v>
                </c:pt>
                <c:pt idx="950">
                  <c:v>0.8461258639505278</c:v>
                </c:pt>
                <c:pt idx="951">
                  <c:v>0.83739541651509675</c:v>
                </c:pt>
                <c:pt idx="952">
                  <c:v>0.83290893658300025</c:v>
                </c:pt>
                <c:pt idx="953">
                  <c:v>0.83157511822480945</c:v>
                </c:pt>
                <c:pt idx="954">
                  <c:v>0.83218139929671442</c:v>
                </c:pt>
                <c:pt idx="955">
                  <c:v>0.82951376258033271</c:v>
                </c:pt>
                <c:pt idx="956">
                  <c:v>0.82720989450709392</c:v>
                </c:pt>
                <c:pt idx="957">
                  <c:v>0.82429974536195016</c:v>
                </c:pt>
                <c:pt idx="958">
                  <c:v>0.82260215836061634</c:v>
                </c:pt>
                <c:pt idx="959">
                  <c:v>0.82429974536195016</c:v>
                </c:pt>
                <c:pt idx="960">
                  <c:v>0.82587607614890302</c:v>
                </c:pt>
                <c:pt idx="961">
                  <c:v>0.81981326542985367</c:v>
                </c:pt>
                <c:pt idx="962">
                  <c:v>0.82296592700375926</c:v>
                </c:pt>
                <c:pt idx="963">
                  <c:v>0.82672486964956993</c:v>
                </c:pt>
                <c:pt idx="964">
                  <c:v>0.82551230750575999</c:v>
                </c:pt>
                <c:pt idx="965">
                  <c:v>0.82939250636595163</c:v>
                </c:pt>
                <c:pt idx="966">
                  <c:v>0.83121134958166631</c:v>
                </c:pt>
                <c:pt idx="967">
                  <c:v>0.82830120043652267</c:v>
                </c:pt>
                <c:pt idx="968">
                  <c:v>0.83363647386928608</c:v>
                </c:pt>
                <c:pt idx="969">
                  <c:v>0.83181763065357139</c:v>
                </c:pt>
                <c:pt idx="970">
                  <c:v>0.82781617557899878</c:v>
                </c:pt>
                <c:pt idx="971">
                  <c:v>0.82357220807566434</c:v>
                </c:pt>
                <c:pt idx="972">
                  <c:v>0.82526979507699816</c:v>
                </c:pt>
                <c:pt idx="973">
                  <c:v>0.81957075300109172</c:v>
                </c:pt>
                <c:pt idx="974">
                  <c:v>0.82320843943252131</c:v>
                </c:pt>
                <c:pt idx="975">
                  <c:v>0.82078331514490166</c:v>
                </c:pt>
                <c:pt idx="976">
                  <c:v>0.81629683521280516</c:v>
                </c:pt>
                <c:pt idx="977">
                  <c:v>0.81241663635261363</c:v>
                </c:pt>
                <c:pt idx="978">
                  <c:v>0.8112040742088038</c:v>
                </c:pt>
                <c:pt idx="979">
                  <c:v>0.8135079422820426</c:v>
                </c:pt>
                <c:pt idx="980">
                  <c:v>0.81023402449375592</c:v>
                </c:pt>
                <c:pt idx="981">
                  <c:v>0.81132533042318478</c:v>
                </c:pt>
                <c:pt idx="982">
                  <c:v>0.80744513156299325</c:v>
                </c:pt>
                <c:pt idx="983">
                  <c:v>0.80659633806232633</c:v>
                </c:pt>
                <c:pt idx="984">
                  <c:v>0.80793015642051713</c:v>
                </c:pt>
                <c:pt idx="985">
                  <c:v>0.81508427306899534</c:v>
                </c:pt>
                <c:pt idx="986">
                  <c:v>0.81908572814356784</c:v>
                </c:pt>
                <c:pt idx="987">
                  <c:v>0.82454225779071244</c:v>
                </c:pt>
                <c:pt idx="988">
                  <c:v>0.81811567842852007</c:v>
                </c:pt>
                <c:pt idx="989">
                  <c:v>0.82369346429004542</c:v>
                </c:pt>
                <c:pt idx="990">
                  <c:v>0.82066205893052069</c:v>
                </c:pt>
                <c:pt idx="991">
                  <c:v>0.82357220807566456</c:v>
                </c:pt>
                <c:pt idx="992">
                  <c:v>0.81593306656966236</c:v>
                </c:pt>
                <c:pt idx="993">
                  <c:v>0.81532678549775739</c:v>
                </c:pt>
                <c:pt idx="994">
                  <c:v>0.81666060385594819</c:v>
                </c:pt>
                <c:pt idx="995">
                  <c:v>0.80841518127804102</c:v>
                </c:pt>
                <c:pt idx="996">
                  <c:v>0.80865769370680307</c:v>
                </c:pt>
                <c:pt idx="997">
                  <c:v>0.80914271856432696</c:v>
                </c:pt>
                <c:pt idx="998">
                  <c:v>0.81653934764156721</c:v>
                </c:pt>
                <c:pt idx="999">
                  <c:v>0.81362919849642357</c:v>
                </c:pt>
                <c:pt idx="1000">
                  <c:v>0.80999151206499398</c:v>
                </c:pt>
                <c:pt idx="1001">
                  <c:v>0.81508427306899534</c:v>
                </c:pt>
                <c:pt idx="1002">
                  <c:v>0.81035528070813689</c:v>
                </c:pt>
                <c:pt idx="1003">
                  <c:v>0.81241663635261374</c:v>
                </c:pt>
                <c:pt idx="1004">
                  <c:v>0.81593306656966236</c:v>
                </c:pt>
                <c:pt idx="1005">
                  <c:v>0.81047653692251787</c:v>
                </c:pt>
                <c:pt idx="1006">
                  <c:v>0.81011276827937495</c:v>
                </c:pt>
                <c:pt idx="1007">
                  <c:v>0.80126106462956292</c:v>
                </c:pt>
                <c:pt idx="1008">
                  <c:v>0.80732387534861205</c:v>
                </c:pt>
                <c:pt idx="1009">
                  <c:v>0.80902146234994599</c:v>
                </c:pt>
                <c:pt idx="1010">
                  <c:v>0.80817266884927907</c:v>
                </c:pt>
                <c:pt idx="1011">
                  <c:v>0.8040499575603256</c:v>
                </c:pt>
                <c:pt idx="1012">
                  <c:v>0.80599005699042137</c:v>
                </c:pt>
                <c:pt idx="1013">
                  <c:v>0.80550503213289748</c:v>
                </c:pt>
                <c:pt idx="1014">
                  <c:v>0.81605432278404344</c:v>
                </c:pt>
                <c:pt idx="1015">
                  <c:v>0.81787316599975823</c:v>
                </c:pt>
                <c:pt idx="1016">
                  <c:v>0.82466351400509363</c:v>
                </c:pt>
                <c:pt idx="1017">
                  <c:v>0.82345095186128381</c:v>
                </c:pt>
                <c:pt idx="1018">
                  <c:v>0.82308718321814078</c:v>
                </c:pt>
                <c:pt idx="1019">
                  <c:v>0.82927125015157099</c:v>
                </c:pt>
                <c:pt idx="1020">
                  <c:v>0.82733115072147523</c:v>
                </c:pt>
                <c:pt idx="1021">
                  <c:v>0.83412149872681052</c:v>
                </c:pt>
                <c:pt idx="1022">
                  <c:v>0.83448526736995354</c:v>
                </c:pt>
                <c:pt idx="1023">
                  <c:v>0.84576209530738522</c:v>
                </c:pt>
                <c:pt idx="1024">
                  <c:v>0.84551958287862328</c:v>
                </c:pt>
                <c:pt idx="1025">
                  <c:v>0.84939978173881481</c:v>
                </c:pt>
                <c:pt idx="1026">
                  <c:v>0.85097611252576755</c:v>
                </c:pt>
                <c:pt idx="1027">
                  <c:v>0.84576209530738522</c:v>
                </c:pt>
                <c:pt idx="1028">
                  <c:v>0.84321571480538449</c:v>
                </c:pt>
                <c:pt idx="1029">
                  <c:v>0.84139687158966958</c:v>
                </c:pt>
                <c:pt idx="1030">
                  <c:v>0.84333697101976546</c:v>
                </c:pt>
                <c:pt idx="1031">
                  <c:v>0.84479204559233723</c:v>
                </c:pt>
                <c:pt idx="1032">
                  <c:v>0.84564083909300425</c:v>
                </c:pt>
                <c:pt idx="1033">
                  <c:v>0.84612586395052813</c:v>
                </c:pt>
                <c:pt idx="1034">
                  <c:v>0.84406450830605151</c:v>
                </c:pt>
                <c:pt idx="1035">
                  <c:v>0.84127561537528872</c:v>
                </c:pt>
                <c:pt idx="1036">
                  <c:v>0.84406450830605151</c:v>
                </c:pt>
                <c:pt idx="1037">
                  <c:v>0.84151812780405066</c:v>
                </c:pt>
                <c:pt idx="1038">
                  <c:v>0.84745968230871904</c:v>
                </c:pt>
                <c:pt idx="1039">
                  <c:v>0.84151812780405066</c:v>
                </c:pt>
                <c:pt idx="1040">
                  <c:v>0.83545531708500131</c:v>
                </c:pt>
                <c:pt idx="1041">
                  <c:v>0.83703164787195428</c:v>
                </c:pt>
                <c:pt idx="1042">
                  <c:v>0.83569782951376348</c:v>
                </c:pt>
                <c:pt idx="1043">
                  <c:v>0.83630411058566834</c:v>
                </c:pt>
                <c:pt idx="1044">
                  <c:v>0.84285194616224168</c:v>
                </c:pt>
                <c:pt idx="1045">
                  <c:v>0.84297320237662254</c:v>
                </c:pt>
                <c:pt idx="1046">
                  <c:v>0.84867224445252887</c:v>
                </c:pt>
                <c:pt idx="1047">
                  <c:v>0.85958530374681774</c:v>
                </c:pt>
                <c:pt idx="1048">
                  <c:v>0.86091912210500854</c:v>
                </c:pt>
                <c:pt idx="1049">
                  <c:v>0.85764520431672198</c:v>
                </c:pt>
                <c:pt idx="1050">
                  <c:v>0.85691766703043604</c:v>
                </c:pt>
                <c:pt idx="1051">
                  <c:v>0.86164665939129448</c:v>
                </c:pt>
                <c:pt idx="1052">
                  <c:v>0.86455680853643813</c:v>
                </c:pt>
                <c:pt idx="1053">
                  <c:v>0.8678307263247248</c:v>
                </c:pt>
                <c:pt idx="1054">
                  <c:v>0.87474233054444117</c:v>
                </c:pt>
                <c:pt idx="1055">
                  <c:v>0.87037710682672564</c:v>
                </c:pt>
                <c:pt idx="1056">
                  <c:v>0.8683157511822488</c:v>
                </c:pt>
                <c:pt idx="1057">
                  <c:v>0.87280223111434541</c:v>
                </c:pt>
                <c:pt idx="1058">
                  <c:v>0.8835940341942532</c:v>
                </c:pt>
                <c:pt idx="1059">
                  <c:v>0.88662543955377793</c:v>
                </c:pt>
                <c:pt idx="1060">
                  <c:v>0.88844428276949283</c:v>
                </c:pt>
                <c:pt idx="1061">
                  <c:v>0.87886504183339476</c:v>
                </c:pt>
                <c:pt idx="1062">
                  <c:v>0.8827452406935864</c:v>
                </c:pt>
                <c:pt idx="1063">
                  <c:v>0.88553413362434907</c:v>
                </c:pt>
                <c:pt idx="1064">
                  <c:v>0.8895355886989218</c:v>
                </c:pt>
                <c:pt idx="1065">
                  <c:v>0.89171820055777962</c:v>
                </c:pt>
                <c:pt idx="1066">
                  <c:v>0.88068388504910966</c:v>
                </c:pt>
                <c:pt idx="1067">
                  <c:v>0.89111191948587465</c:v>
                </c:pt>
                <c:pt idx="1068">
                  <c:v>0.89632593670425698</c:v>
                </c:pt>
                <c:pt idx="1069">
                  <c:v>0.89074815084273162</c:v>
                </c:pt>
                <c:pt idx="1070">
                  <c:v>0.89183945677216059</c:v>
                </c:pt>
                <c:pt idx="1071">
                  <c:v>0.89778101127682886</c:v>
                </c:pt>
                <c:pt idx="1072">
                  <c:v>0.89571965563235212</c:v>
                </c:pt>
                <c:pt idx="1073">
                  <c:v>0.89499211834606618</c:v>
                </c:pt>
                <c:pt idx="1074">
                  <c:v>0.88965684491330277</c:v>
                </c:pt>
                <c:pt idx="1075">
                  <c:v>0.89414332484539938</c:v>
                </c:pt>
                <c:pt idx="1076">
                  <c:v>0.89050563841396968</c:v>
                </c:pt>
                <c:pt idx="1077">
                  <c:v>0.88529162119558713</c:v>
                </c:pt>
                <c:pt idx="1078">
                  <c:v>0.89280950648720825</c:v>
                </c:pt>
                <c:pt idx="1079">
                  <c:v>0.89002061355644557</c:v>
                </c:pt>
                <c:pt idx="1080">
                  <c:v>0.88941433248454072</c:v>
                </c:pt>
                <c:pt idx="1081">
                  <c:v>0.89147568812901745</c:v>
                </c:pt>
                <c:pt idx="1082">
                  <c:v>0.88783800169758786</c:v>
                </c:pt>
                <c:pt idx="1083">
                  <c:v>0.88626167091063512</c:v>
                </c:pt>
                <c:pt idx="1084">
                  <c:v>0.88080514126349074</c:v>
                </c:pt>
                <c:pt idx="1085">
                  <c:v>0.88662543955377804</c:v>
                </c:pt>
                <c:pt idx="1086">
                  <c:v>0.88080514126349074</c:v>
                </c:pt>
                <c:pt idx="1087">
                  <c:v>0.88262398447920543</c:v>
                </c:pt>
                <c:pt idx="1088">
                  <c:v>0.89111191948587454</c:v>
                </c:pt>
                <c:pt idx="1089">
                  <c:v>0.89620468048987589</c:v>
                </c:pt>
                <c:pt idx="1090">
                  <c:v>0.89426458105978024</c:v>
                </c:pt>
                <c:pt idx="1091">
                  <c:v>0.89826603613435274</c:v>
                </c:pt>
                <c:pt idx="1092">
                  <c:v>0.91075542621559435</c:v>
                </c:pt>
                <c:pt idx="1093">
                  <c:v>0.913665575360738</c:v>
                </c:pt>
                <c:pt idx="1094">
                  <c:v>0.90420759063902112</c:v>
                </c:pt>
                <c:pt idx="1095">
                  <c:v>0.8993573420637816</c:v>
                </c:pt>
                <c:pt idx="1096">
                  <c:v>0.90396507821025929</c:v>
                </c:pt>
                <c:pt idx="1097">
                  <c:v>0.8975384988480668</c:v>
                </c:pt>
                <c:pt idx="1098">
                  <c:v>0.89232448162968436</c:v>
                </c:pt>
                <c:pt idx="1099">
                  <c:v>0.89790226749120983</c:v>
                </c:pt>
                <c:pt idx="1100">
                  <c:v>0.89923608584940073</c:v>
                </c:pt>
                <c:pt idx="1101">
                  <c:v>0.90493512792530717</c:v>
                </c:pt>
                <c:pt idx="1102">
                  <c:v>0.90869407057111784</c:v>
                </c:pt>
                <c:pt idx="1103">
                  <c:v>0.9076027646416891</c:v>
                </c:pt>
                <c:pt idx="1104">
                  <c:v>0.89826603613435307</c:v>
                </c:pt>
                <c:pt idx="1105">
                  <c:v>0.89220322541530372</c:v>
                </c:pt>
                <c:pt idx="1106">
                  <c:v>0.89074815084273185</c:v>
                </c:pt>
                <c:pt idx="1107">
                  <c:v>0.88808051412635014</c:v>
                </c:pt>
                <c:pt idx="1108">
                  <c:v>0.89341578755911355</c:v>
                </c:pt>
                <c:pt idx="1109">
                  <c:v>0.89802352370559113</c:v>
                </c:pt>
                <c:pt idx="1110">
                  <c:v>0.89887231720625793</c:v>
                </c:pt>
                <c:pt idx="1111">
                  <c:v>0.90263125985206838</c:v>
                </c:pt>
                <c:pt idx="1112">
                  <c:v>0.90566266521159322</c:v>
                </c:pt>
                <c:pt idx="1113">
                  <c:v>0.91208924457378548</c:v>
                </c:pt>
                <c:pt idx="1114">
                  <c:v>0.90614769006911711</c:v>
                </c:pt>
                <c:pt idx="1115">
                  <c:v>0.90602643385473614</c:v>
                </c:pt>
                <c:pt idx="1116">
                  <c:v>0.92033466715169265</c:v>
                </c:pt>
                <c:pt idx="1117">
                  <c:v>0.91718200557778695</c:v>
                </c:pt>
                <c:pt idx="1118">
                  <c:v>0.91633321207712015</c:v>
                </c:pt>
                <c:pt idx="1119">
                  <c:v>0.91196798835940451</c:v>
                </c:pt>
                <c:pt idx="1120">
                  <c:v>0.91900084879350186</c:v>
                </c:pt>
                <c:pt idx="1121">
                  <c:v>0.9336728507336014</c:v>
                </c:pt>
                <c:pt idx="1122">
                  <c:v>0.94628349702922399</c:v>
                </c:pt>
                <c:pt idx="1123">
                  <c:v>0.96071298654056148</c:v>
                </c:pt>
                <c:pt idx="1124">
                  <c:v>0.95089123317570146</c:v>
                </c:pt>
                <c:pt idx="1125">
                  <c:v>0.94834485267370072</c:v>
                </c:pt>
                <c:pt idx="1126">
                  <c:v>0.95756032496665577</c:v>
                </c:pt>
                <c:pt idx="1127">
                  <c:v>0.96131926761246633</c:v>
                </c:pt>
                <c:pt idx="1128">
                  <c:v>0.96738207833151568</c:v>
                </c:pt>
                <c:pt idx="1129">
                  <c:v>0.98120528677094832</c:v>
                </c:pt>
                <c:pt idx="1130">
                  <c:v>0.97829513762580456</c:v>
                </c:pt>
                <c:pt idx="1131">
                  <c:v>0.99369467685218993</c:v>
                </c:pt>
                <c:pt idx="1132">
                  <c:v>0.97671880683885171</c:v>
                </c:pt>
                <c:pt idx="1133">
                  <c:v>0.9708985085485643</c:v>
                </c:pt>
                <c:pt idx="1134">
                  <c:v>0.96471444161513398</c:v>
                </c:pt>
                <c:pt idx="1135">
                  <c:v>0.98011398084151946</c:v>
                </c:pt>
                <c:pt idx="1136">
                  <c:v>0.98217533648599631</c:v>
                </c:pt>
                <c:pt idx="1137">
                  <c:v>0.99587728871104775</c:v>
                </c:pt>
                <c:pt idx="1138">
                  <c:v>0.98096277434218637</c:v>
                </c:pt>
                <c:pt idx="1139">
                  <c:v>0.98799563477628338</c:v>
                </c:pt>
                <c:pt idx="1140">
                  <c:v>0.98532799805990168</c:v>
                </c:pt>
                <c:pt idx="1141">
                  <c:v>0.991512064993332</c:v>
                </c:pt>
                <c:pt idx="1142">
                  <c:v>0.98993573420637915</c:v>
                </c:pt>
                <c:pt idx="1143">
                  <c:v>0.99696859464047649</c:v>
                </c:pt>
                <c:pt idx="1144">
                  <c:v>1.0132169273675287</c:v>
                </c:pt>
                <c:pt idx="1145">
                  <c:v>1.0169758700133393</c:v>
                </c:pt>
                <c:pt idx="1146">
                  <c:v>1.0127319025100048</c:v>
                </c:pt>
                <c:pt idx="1147">
                  <c:v>1.0122468776524807</c:v>
                </c:pt>
                <c:pt idx="1148">
                  <c:v>1.000121256214382</c:v>
                </c:pt>
                <c:pt idx="1149">
                  <c:v>1.00109130592943</c:v>
                </c:pt>
                <c:pt idx="1150">
                  <c:v>0.99223960227961794</c:v>
                </c:pt>
                <c:pt idx="1151">
                  <c:v>0.98314538620104386</c:v>
                </c:pt>
                <c:pt idx="1152">
                  <c:v>0.98496422941675876</c:v>
                </c:pt>
                <c:pt idx="1153">
                  <c:v>0.97878016248332833</c:v>
                </c:pt>
                <c:pt idx="1154">
                  <c:v>0.97890141869770941</c:v>
                </c:pt>
                <c:pt idx="1155">
                  <c:v>0.9848429732023779</c:v>
                </c:pt>
                <c:pt idx="1156">
                  <c:v>0.98811689099066446</c:v>
                </c:pt>
                <c:pt idx="1157">
                  <c:v>0.98496422941675887</c:v>
                </c:pt>
                <c:pt idx="1158">
                  <c:v>0.98314538620104397</c:v>
                </c:pt>
                <c:pt idx="1159">
                  <c:v>0.97999272462713838</c:v>
                </c:pt>
                <c:pt idx="1160">
                  <c:v>0.98763186613314047</c:v>
                </c:pt>
                <c:pt idx="1161">
                  <c:v>0.99490723899599964</c:v>
                </c:pt>
                <c:pt idx="1162">
                  <c:v>0.99090578392142714</c:v>
                </c:pt>
                <c:pt idx="1163">
                  <c:v>0.96798835940342054</c:v>
                </c:pt>
                <c:pt idx="1164">
                  <c:v>0.96519946647265786</c:v>
                </c:pt>
                <c:pt idx="1165">
                  <c:v>0.96713956590275352</c:v>
                </c:pt>
                <c:pt idx="1166">
                  <c:v>0.96034921789741834</c:v>
                </c:pt>
                <c:pt idx="1167">
                  <c:v>0.95950042439675143</c:v>
                </c:pt>
                <c:pt idx="1168">
                  <c:v>0.95501394446465493</c:v>
                </c:pt>
                <c:pt idx="1169">
                  <c:v>0.95913665575360851</c:v>
                </c:pt>
                <c:pt idx="1170">
                  <c:v>0.96265308597065713</c:v>
                </c:pt>
                <c:pt idx="1171">
                  <c:v>0.95295258882017819</c:v>
                </c:pt>
                <c:pt idx="1172">
                  <c:v>0.95161877046198728</c:v>
                </c:pt>
                <c:pt idx="1173">
                  <c:v>0.93634048744998288</c:v>
                </c:pt>
                <c:pt idx="1174">
                  <c:v>0.93779556202255465</c:v>
                </c:pt>
                <c:pt idx="1175">
                  <c:v>0.93694676852188785</c:v>
                </c:pt>
                <c:pt idx="1176">
                  <c:v>0.94143324845398435</c:v>
                </c:pt>
                <c:pt idx="1177">
                  <c:v>0.95076997696132037</c:v>
                </c:pt>
                <c:pt idx="1178">
                  <c:v>0.94046319873893636</c:v>
                </c:pt>
                <c:pt idx="1179">
                  <c:v>0.93925063659512653</c:v>
                </c:pt>
                <c:pt idx="1180">
                  <c:v>0.93318782587607718</c:v>
                </c:pt>
                <c:pt idx="1181">
                  <c:v>0.93306656966169621</c:v>
                </c:pt>
                <c:pt idx="1182">
                  <c:v>0.93306656966169621</c:v>
                </c:pt>
                <c:pt idx="1183">
                  <c:v>0.92724627137140891</c:v>
                </c:pt>
                <c:pt idx="1184">
                  <c:v>0.9290651145871236</c:v>
                </c:pt>
                <c:pt idx="1185">
                  <c:v>0.9200921547229306</c:v>
                </c:pt>
                <c:pt idx="1186">
                  <c:v>0.91645446829150101</c:v>
                </c:pt>
                <c:pt idx="1187">
                  <c:v>0.92130471686674043</c:v>
                </c:pt>
                <c:pt idx="1188">
                  <c:v>0.91936461743664455</c:v>
                </c:pt>
                <c:pt idx="1189">
                  <c:v>0.91305929428883326</c:v>
                </c:pt>
                <c:pt idx="1190">
                  <c:v>0.91706074936340576</c:v>
                </c:pt>
                <c:pt idx="1191">
                  <c:v>0.92021341093731157</c:v>
                </c:pt>
                <c:pt idx="1192">
                  <c:v>0.94264581059779406</c:v>
                </c:pt>
                <c:pt idx="1193">
                  <c:v>0.9451921910997948</c:v>
                </c:pt>
                <c:pt idx="1194">
                  <c:v>0.95064872074693929</c:v>
                </c:pt>
                <c:pt idx="1195">
                  <c:v>0.94531344731417577</c:v>
                </c:pt>
                <c:pt idx="1196">
                  <c:v>0.94106947981084121</c:v>
                </c:pt>
                <c:pt idx="1197">
                  <c:v>0.94337334788407989</c:v>
                </c:pt>
                <c:pt idx="1198">
                  <c:v>0.94555595974293771</c:v>
                </c:pt>
                <c:pt idx="1199">
                  <c:v>0.95392263853522585</c:v>
                </c:pt>
                <c:pt idx="1200">
                  <c:v>0.95804534982417944</c:v>
                </c:pt>
                <c:pt idx="1201">
                  <c:v>0.96022796168303715</c:v>
                </c:pt>
                <c:pt idx="1202">
                  <c:v>0.95792409360979835</c:v>
                </c:pt>
                <c:pt idx="1203">
                  <c:v>0.95355886989208272</c:v>
                </c:pt>
                <c:pt idx="1204">
                  <c:v>0.95040620831817713</c:v>
                </c:pt>
                <c:pt idx="1205">
                  <c:v>0.95756032496665522</c:v>
                </c:pt>
                <c:pt idx="1206">
                  <c:v>0.95634776282284539</c:v>
                </c:pt>
                <c:pt idx="1207">
                  <c:v>0.94664726567236646</c:v>
                </c:pt>
                <c:pt idx="1208">
                  <c:v>0.94543470352855652</c:v>
                </c:pt>
                <c:pt idx="1209">
                  <c:v>0.94022068631017419</c:v>
                </c:pt>
                <c:pt idx="1210">
                  <c:v>0.94179701709712693</c:v>
                </c:pt>
                <c:pt idx="1211">
                  <c:v>0.95610525039408356</c:v>
                </c:pt>
                <c:pt idx="1212">
                  <c:v>0.95319510124893991</c:v>
                </c:pt>
                <c:pt idx="1213">
                  <c:v>0.95513520067903557</c:v>
                </c:pt>
                <c:pt idx="1214">
                  <c:v>0.9563477628228455</c:v>
                </c:pt>
                <c:pt idx="1215">
                  <c:v>0.94119073602522219</c:v>
                </c:pt>
                <c:pt idx="1216">
                  <c:v>0.93282405723293405</c:v>
                </c:pt>
                <c:pt idx="1217">
                  <c:v>0.93197526373226702</c:v>
                </c:pt>
                <c:pt idx="1218">
                  <c:v>0.92724627137140858</c:v>
                </c:pt>
                <c:pt idx="1219">
                  <c:v>0.92918637080150435</c:v>
                </c:pt>
                <c:pt idx="1220">
                  <c:v>0.92833757730083744</c:v>
                </c:pt>
                <c:pt idx="1221">
                  <c:v>0.91415060021826211</c:v>
                </c:pt>
                <c:pt idx="1222">
                  <c:v>0.90457135928216414</c:v>
                </c:pt>
                <c:pt idx="1223">
                  <c:v>0.91075542621559458</c:v>
                </c:pt>
                <c:pt idx="1224">
                  <c:v>0.89875106099187685</c:v>
                </c:pt>
                <c:pt idx="1225">
                  <c:v>0.90117618527949661</c:v>
                </c:pt>
                <c:pt idx="1226">
                  <c:v>0.89256699405844653</c:v>
                </c:pt>
                <c:pt idx="1227">
                  <c:v>0.88989935734206482</c:v>
                </c:pt>
                <c:pt idx="1228">
                  <c:v>0.88929307627015997</c:v>
                </c:pt>
                <c:pt idx="1229">
                  <c:v>0.879228810476538</c:v>
                </c:pt>
                <c:pt idx="1230">
                  <c:v>0.88601915848187329</c:v>
                </c:pt>
                <c:pt idx="1231">
                  <c:v>0.87619740511701338</c:v>
                </c:pt>
                <c:pt idx="1232">
                  <c:v>0.87049836304110695</c:v>
                </c:pt>
                <c:pt idx="1233">
                  <c:v>0.87074087546986889</c:v>
                </c:pt>
                <c:pt idx="1234">
                  <c:v>0.87001333818358306</c:v>
                </c:pt>
                <c:pt idx="1235">
                  <c:v>0.87389353704377459</c:v>
                </c:pt>
                <c:pt idx="1236">
                  <c:v>0.87086213168424975</c:v>
                </c:pt>
                <c:pt idx="1237">
                  <c:v>0.86855826361101107</c:v>
                </c:pt>
                <c:pt idx="1238">
                  <c:v>0.86091912210500887</c:v>
                </c:pt>
                <c:pt idx="1239">
                  <c:v>0.8675882138959633</c:v>
                </c:pt>
                <c:pt idx="1240">
                  <c:v>0.87025585061234501</c:v>
                </c:pt>
                <c:pt idx="1241">
                  <c:v>0.8833515217654917</c:v>
                </c:pt>
                <c:pt idx="1242">
                  <c:v>0.86831575118224913</c:v>
                </c:pt>
                <c:pt idx="1243">
                  <c:v>0.87110464411301192</c:v>
                </c:pt>
                <c:pt idx="1244">
                  <c:v>0.86904328846853507</c:v>
                </c:pt>
                <c:pt idx="1245">
                  <c:v>0.86831575118224902</c:v>
                </c:pt>
                <c:pt idx="1246">
                  <c:v>0.87486358675882236</c:v>
                </c:pt>
                <c:pt idx="1247">
                  <c:v>0.88068388504910955</c:v>
                </c:pt>
                <c:pt idx="1248">
                  <c:v>0.87037710682672564</c:v>
                </c:pt>
                <c:pt idx="1249">
                  <c:v>0.86940705711167776</c:v>
                </c:pt>
                <c:pt idx="1250">
                  <c:v>0.87280223111434541</c:v>
                </c:pt>
                <c:pt idx="1251">
                  <c:v>0.86407178367891435</c:v>
                </c:pt>
                <c:pt idx="1252">
                  <c:v>0.85764520431672198</c:v>
                </c:pt>
                <c:pt idx="1253">
                  <c:v>0.85352249302776828</c:v>
                </c:pt>
                <c:pt idx="1254">
                  <c:v>0.86419303989329521</c:v>
                </c:pt>
                <c:pt idx="1255">
                  <c:v>0.87110464411301147</c:v>
                </c:pt>
                <c:pt idx="1256">
                  <c:v>0.88044137262034727</c:v>
                </c:pt>
                <c:pt idx="1257">
                  <c:v>0.87971383533406144</c:v>
                </c:pt>
                <c:pt idx="1258">
                  <c:v>0.88723172062568267</c:v>
                </c:pt>
                <c:pt idx="1259">
                  <c:v>0.88565538983872982</c:v>
                </c:pt>
                <c:pt idx="1260">
                  <c:v>0.89244573784406511</c:v>
                </c:pt>
                <c:pt idx="1261">
                  <c:v>0.89887231720625749</c:v>
                </c:pt>
                <c:pt idx="1262">
                  <c:v>0.89620468048987578</c:v>
                </c:pt>
                <c:pt idx="1263">
                  <c:v>0.88880805141263552</c:v>
                </c:pt>
                <c:pt idx="1264">
                  <c:v>0.88686795198253987</c:v>
                </c:pt>
                <c:pt idx="1265">
                  <c:v>0.88977810112768352</c:v>
                </c:pt>
                <c:pt idx="1266">
                  <c:v>0.90711773978416477</c:v>
                </c:pt>
                <c:pt idx="1267">
                  <c:v>0.90930035164302259</c:v>
                </c:pt>
                <c:pt idx="1268">
                  <c:v>0.90760276464168888</c:v>
                </c:pt>
                <c:pt idx="1269">
                  <c:v>0.91572693100521485</c:v>
                </c:pt>
                <c:pt idx="1270">
                  <c:v>0.92372984115436008</c:v>
                </c:pt>
                <c:pt idx="1271">
                  <c:v>0.9339153631623629</c:v>
                </c:pt>
                <c:pt idx="1272">
                  <c:v>0.92288104765369305</c:v>
                </c:pt>
                <c:pt idx="1273">
                  <c:v>0.91790954286407256</c:v>
                </c:pt>
                <c:pt idx="1274">
                  <c:v>0.90396507821025907</c:v>
                </c:pt>
                <c:pt idx="1275">
                  <c:v>0.91124045107311813</c:v>
                </c:pt>
                <c:pt idx="1276">
                  <c:v>0.91439311264702383</c:v>
                </c:pt>
                <c:pt idx="1277">
                  <c:v>0.91427185643264286</c:v>
                </c:pt>
                <c:pt idx="1278">
                  <c:v>0.91596944343397668</c:v>
                </c:pt>
                <c:pt idx="1279">
                  <c:v>0.91693949314902456</c:v>
                </c:pt>
                <c:pt idx="1280">
                  <c:v>0.90554140899721181</c:v>
                </c:pt>
                <c:pt idx="1281">
                  <c:v>0.90639020249787883</c:v>
                </c:pt>
                <c:pt idx="1282">
                  <c:v>0.91778828664969159</c:v>
                </c:pt>
                <c:pt idx="1283">
                  <c:v>0.91560567479083377</c:v>
                </c:pt>
                <c:pt idx="1284">
                  <c:v>0.91936461743664433</c:v>
                </c:pt>
                <c:pt idx="1285">
                  <c:v>0.92360858493997899</c:v>
                </c:pt>
                <c:pt idx="1286">
                  <c:v>0.92554868437007476</c:v>
                </c:pt>
                <c:pt idx="1287">
                  <c:v>0.92566994058445573</c:v>
                </c:pt>
                <c:pt idx="1288">
                  <c:v>0.92457863465502677</c:v>
                </c:pt>
                <c:pt idx="1289">
                  <c:v>0.92409360979750288</c:v>
                </c:pt>
                <c:pt idx="1290">
                  <c:v>0.92118346065235923</c:v>
                </c:pt>
                <c:pt idx="1291">
                  <c:v>0.92457863465502688</c:v>
                </c:pt>
                <c:pt idx="1292">
                  <c:v>0.91681823693464382</c:v>
                </c:pt>
                <c:pt idx="1293">
                  <c:v>0.91257426943130937</c:v>
                </c:pt>
                <c:pt idx="1294">
                  <c:v>0.90590517764035505</c:v>
                </c:pt>
                <c:pt idx="1295">
                  <c:v>0.90748150842730779</c:v>
                </c:pt>
                <c:pt idx="1296">
                  <c:v>0.91124045107311835</c:v>
                </c:pt>
                <c:pt idx="1297">
                  <c:v>0.92215351036740723</c:v>
                </c:pt>
                <c:pt idx="1298">
                  <c:v>0.9325815448041721</c:v>
                </c:pt>
                <c:pt idx="1299">
                  <c:v>0.93949314902388847</c:v>
                </c:pt>
                <c:pt idx="1300">
                  <c:v>0.9362192312356018</c:v>
                </c:pt>
                <c:pt idx="1301">
                  <c:v>0.93464290044864895</c:v>
                </c:pt>
                <c:pt idx="1302">
                  <c:v>0.92324481629683608</c:v>
                </c:pt>
                <c:pt idx="1303">
                  <c:v>0.90736025221292671</c:v>
                </c:pt>
                <c:pt idx="1304">
                  <c:v>0.90578392142597386</c:v>
                </c:pt>
                <c:pt idx="1305">
                  <c:v>0.91208924457378526</c:v>
                </c:pt>
                <c:pt idx="1306">
                  <c:v>0.90578392142597397</c:v>
                </c:pt>
                <c:pt idx="1307">
                  <c:v>0.89996362313568656</c:v>
                </c:pt>
                <c:pt idx="1308">
                  <c:v>0.89996362313568656</c:v>
                </c:pt>
                <c:pt idx="1309">
                  <c:v>0.89014186977082665</c:v>
                </c:pt>
                <c:pt idx="1310">
                  <c:v>0.8890505638413978</c:v>
                </c:pt>
                <c:pt idx="1311">
                  <c:v>0.88626167091063512</c:v>
                </c:pt>
                <c:pt idx="1312">
                  <c:v>0.88432157148053936</c:v>
                </c:pt>
                <c:pt idx="1313">
                  <c:v>0.88286649690796759</c:v>
                </c:pt>
                <c:pt idx="1314">
                  <c:v>0.89086940705711282</c:v>
                </c:pt>
                <c:pt idx="1315">
                  <c:v>0.88541287740996832</c:v>
                </c:pt>
                <c:pt idx="1316">
                  <c:v>0.87680368618891824</c:v>
                </c:pt>
                <c:pt idx="1317">
                  <c:v>0.87801624833272818</c:v>
                </c:pt>
                <c:pt idx="1318">
                  <c:v>0.88941433248454105</c:v>
                </c:pt>
                <c:pt idx="1319">
                  <c:v>0.89268825027282772</c:v>
                </c:pt>
                <c:pt idx="1320">
                  <c:v>0.89268825027282772</c:v>
                </c:pt>
                <c:pt idx="1321">
                  <c:v>0.89002061355644613</c:v>
                </c:pt>
                <c:pt idx="1322">
                  <c:v>0.88298775312234878</c:v>
                </c:pt>
                <c:pt idx="1323">
                  <c:v>0.89159694434339898</c:v>
                </c:pt>
                <c:pt idx="1324">
                  <c:v>0.89487086213168565</c:v>
                </c:pt>
                <c:pt idx="1325">
                  <c:v>0.89887231720625815</c:v>
                </c:pt>
                <c:pt idx="1326">
                  <c:v>0.89911482963502021</c:v>
                </c:pt>
                <c:pt idx="1327">
                  <c:v>0.89365829998787571</c:v>
                </c:pt>
                <c:pt idx="1328">
                  <c:v>0.89111191948587498</c:v>
                </c:pt>
                <c:pt idx="1329">
                  <c:v>0.88553413362434952</c:v>
                </c:pt>
                <c:pt idx="1330">
                  <c:v>0.8865041833393974</c:v>
                </c:pt>
                <c:pt idx="1331">
                  <c:v>0.88808051412635036</c:v>
                </c:pt>
                <c:pt idx="1332">
                  <c:v>0.88201770340730101</c:v>
                </c:pt>
                <c:pt idx="1333">
                  <c:v>0.87862252940463326</c:v>
                </c:pt>
                <c:pt idx="1334">
                  <c:v>0.88177519097853885</c:v>
                </c:pt>
                <c:pt idx="1335">
                  <c:v>0.87825876076149034</c:v>
                </c:pt>
                <c:pt idx="1336">
                  <c:v>0.88007760397720503</c:v>
                </c:pt>
                <c:pt idx="1337">
                  <c:v>0.87437856190129859</c:v>
                </c:pt>
                <c:pt idx="1338">
                  <c:v>0.86807323875348719</c:v>
                </c:pt>
                <c:pt idx="1339">
                  <c:v>0.86686067660967725</c:v>
                </c:pt>
                <c:pt idx="1340">
                  <c:v>0.86819449496786805</c:v>
                </c:pt>
                <c:pt idx="1341">
                  <c:v>0.87207469382805958</c:v>
                </c:pt>
                <c:pt idx="1342">
                  <c:v>0.87183218139929763</c:v>
                </c:pt>
                <c:pt idx="1343">
                  <c:v>0.87874378561901401</c:v>
                </c:pt>
                <c:pt idx="1344">
                  <c:v>0.87219595004244066</c:v>
                </c:pt>
                <c:pt idx="1345">
                  <c:v>0.86649690796653422</c:v>
                </c:pt>
                <c:pt idx="1346">
                  <c:v>0.86625439553777228</c:v>
                </c:pt>
                <c:pt idx="1347">
                  <c:v>0.87255971868558369</c:v>
                </c:pt>
                <c:pt idx="1348">
                  <c:v>0.8647993209652004</c:v>
                </c:pt>
                <c:pt idx="1349">
                  <c:v>0.85497756760034038</c:v>
                </c:pt>
                <c:pt idx="1350">
                  <c:v>0.85243118709833965</c:v>
                </c:pt>
                <c:pt idx="1351">
                  <c:v>0.85425003031405444</c:v>
                </c:pt>
                <c:pt idx="1352">
                  <c:v>0.86079786589062768</c:v>
                </c:pt>
                <c:pt idx="1353">
                  <c:v>0.85534133624348341</c:v>
                </c:pt>
                <c:pt idx="1354">
                  <c:v>0.86067660967624682</c:v>
                </c:pt>
                <c:pt idx="1355">
                  <c:v>0.86079786589062779</c:v>
                </c:pt>
                <c:pt idx="1356">
                  <c:v>0.85922153510367494</c:v>
                </c:pt>
                <c:pt idx="1357">
                  <c:v>0.85825148538862706</c:v>
                </c:pt>
                <c:pt idx="1358">
                  <c:v>0.85655389838729323</c:v>
                </c:pt>
                <c:pt idx="1359">
                  <c:v>0.85182490602643468</c:v>
                </c:pt>
                <c:pt idx="1360">
                  <c:v>0.85267369952710159</c:v>
                </c:pt>
                <c:pt idx="1361">
                  <c:v>0.85255244331272051</c:v>
                </c:pt>
                <c:pt idx="1362">
                  <c:v>0.84612586395052825</c:v>
                </c:pt>
                <c:pt idx="1363">
                  <c:v>0.84745968230871915</c:v>
                </c:pt>
                <c:pt idx="1364">
                  <c:v>0.83715290408633525</c:v>
                </c:pt>
                <c:pt idx="1365">
                  <c:v>0.83994179701709792</c:v>
                </c:pt>
                <c:pt idx="1366">
                  <c:v>0.83763792894385913</c:v>
                </c:pt>
                <c:pt idx="1367">
                  <c:v>0.83957802837395501</c:v>
                </c:pt>
                <c:pt idx="1368">
                  <c:v>0.8369103916575733</c:v>
                </c:pt>
                <c:pt idx="1369">
                  <c:v>0.84030556566024084</c:v>
                </c:pt>
                <c:pt idx="1370">
                  <c:v>0.85194616224081576</c:v>
                </c:pt>
                <c:pt idx="1371">
                  <c:v>0.84588335152176641</c:v>
                </c:pt>
                <c:pt idx="1372">
                  <c:v>0.83497029222747754</c:v>
                </c:pt>
                <c:pt idx="1373">
                  <c:v>0.83327270522614383</c:v>
                </c:pt>
                <c:pt idx="1374">
                  <c:v>0.83242391172547692</c:v>
                </c:pt>
                <c:pt idx="1375">
                  <c:v>0.83157511822481001</c:v>
                </c:pt>
                <c:pt idx="1376">
                  <c:v>0.82805868800776128</c:v>
                </c:pt>
                <c:pt idx="1377">
                  <c:v>0.82005577785861627</c:v>
                </c:pt>
                <c:pt idx="1378">
                  <c:v>0.8181156784285204</c:v>
                </c:pt>
                <c:pt idx="1379">
                  <c:v>0.81884321571480634</c:v>
                </c:pt>
                <c:pt idx="1380">
                  <c:v>0.81763065357099651</c:v>
                </c:pt>
                <c:pt idx="1381">
                  <c:v>0.8177519097853776</c:v>
                </c:pt>
                <c:pt idx="1382">
                  <c:v>0.8177519097853776</c:v>
                </c:pt>
                <c:pt idx="1383">
                  <c:v>0.83387898629804891</c:v>
                </c:pt>
                <c:pt idx="1384">
                  <c:v>0.84661088880805258</c:v>
                </c:pt>
                <c:pt idx="1385">
                  <c:v>0.84430702073481378</c:v>
                </c:pt>
                <c:pt idx="1386">
                  <c:v>0.84139687158967003</c:v>
                </c:pt>
                <c:pt idx="1387">
                  <c:v>0.85437128652843564</c:v>
                </c:pt>
                <c:pt idx="1388">
                  <c:v>0.85121862495452993</c:v>
                </c:pt>
                <c:pt idx="1389">
                  <c:v>0.85897902267491322</c:v>
                </c:pt>
                <c:pt idx="1390">
                  <c:v>0.85655389838729346</c:v>
                </c:pt>
                <c:pt idx="1391">
                  <c:v>0.85170364981205393</c:v>
                </c:pt>
                <c:pt idx="1392">
                  <c:v>0.85109736874014896</c:v>
                </c:pt>
                <c:pt idx="1393">
                  <c:v>0.84721716987995743</c:v>
                </c:pt>
                <c:pt idx="1394">
                  <c:v>0.85643264217291248</c:v>
                </c:pt>
                <c:pt idx="1395">
                  <c:v>0.86310173396386669</c:v>
                </c:pt>
                <c:pt idx="1396">
                  <c:v>0.8599490723899611</c:v>
                </c:pt>
                <c:pt idx="1397">
                  <c:v>0.86079786589062801</c:v>
                </c:pt>
                <c:pt idx="1398">
                  <c:v>0.8572814356735794</c:v>
                </c:pt>
                <c:pt idx="1399">
                  <c:v>0.8469746574511956</c:v>
                </c:pt>
                <c:pt idx="1400">
                  <c:v>0.84903601309567256</c:v>
                </c:pt>
                <c:pt idx="1401">
                  <c:v>0.84224566509033727</c:v>
                </c:pt>
                <c:pt idx="1402">
                  <c:v>0.8461258639505288</c:v>
                </c:pt>
                <c:pt idx="1403">
                  <c:v>0.83678913544319289</c:v>
                </c:pt>
                <c:pt idx="1404">
                  <c:v>0.82854371286528572</c:v>
                </c:pt>
                <c:pt idx="1405">
                  <c:v>0.83193888686795336</c:v>
                </c:pt>
                <c:pt idx="1406">
                  <c:v>0.82539105129137991</c:v>
                </c:pt>
                <c:pt idx="1407">
                  <c:v>0.83145386201042926</c:v>
                </c:pt>
                <c:pt idx="1408">
                  <c:v>0.83557657329938295</c:v>
                </c:pt>
                <c:pt idx="1409">
                  <c:v>0.84515581423548081</c:v>
                </c:pt>
                <c:pt idx="1410">
                  <c:v>0.84127561537528928</c:v>
                </c:pt>
                <c:pt idx="1411">
                  <c:v>0.83957802837395556</c:v>
                </c:pt>
                <c:pt idx="1412">
                  <c:v>0.85509882381472191</c:v>
                </c:pt>
                <c:pt idx="1413">
                  <c:v>0.85315872438462603</c:v>
                </c:pt>
                <c:pt idx="1414">
                  <c:v>0.84758093852310057</c:v>
                </c:pt>
                <c:pt idx="1415">
                  <c:v>0.84770219473748165</c:v>
                </c:pt>
                <c:pt idx="1416">
                  <c:v>0.84139687158967025</c:v>
                </c:pt>
                <c:pt idx="1417">
                  <c:v>0.84467078937795692</c:v>
                </c:pt>
                <c:pt idx="1418">
                  <c:v>0.85049108766824433</c:v>
                </c:pt>
                <c:pt idx="1419">
                  <c:v>0.85449254274281683</c:v>
                </c:pt>
                <c:pt idx="1420">
                  <c:v>0.84879350066691039</c:v>
                </c:pt>
                <c:pt idx="1421">
                  <c:v>0.8438219958772899</c:v>
                </c:pt>
                <c:pt idx="1422">
                  <c:v>0.84006305323147934</c:v>
                </c:pt>
                <c:pt idx="1423">
                  <c:v>0.83618285437128781</c:v>
                </c:pt>
                <c:pt idx="1424">
                  <c:v>0.83460652358433496</c:v>
                </c:pt>
                <c:pt idx="1425">
                  <c:v>0.83387898629804902</c:v>
                </c:pt>
                <c:pt idx="1426">
                  <c:v>0.84030556566024128</c:v>
                </c:pt>
                <c:pt idx="1427">
                  <c:v>0.84673214502243366</c:v>
                </c:pt>
                <c:pt idx="1428">
                  <c:v>0.84442827694919487</c:v>
                </c:pt>
                <c:pt idx="1429">
                  <c:v>0.85012731902510119</c:v>
                </c:pt>
                <c:pt idx="1430">
                  <c:v>0.86419303989329577</c:v>
                </c:pt>
                <c:pt idx="1431">
                  <c:v>0.86770947011034449</c:v>
                </c:pt>
                <c:pt idx="1432">
                  <c:v>0.85643264217291271</c:v>
                </c:pt>
                <c:pt idx="1433">
                  <c:v>0.85728143567357951</c:v>
                </c:pt>
                <c:pt idx="1434">
                  <c:v>0.85679641081605562</c:v>
                </c:pt>
                <c:pt idx="1435">
                  <c:v>0.85910027888929441</c:v>
                </c:pt>
                <c:pt idx="1436">
                  <c:v>0.85691766703043659</c:v>
                </c:pt>
                <c:pt idx="1437">
                  <c:v>0.85291621195586409</c:v>
                </c:pt>
                <c:pt idx="1438">
                  <c:v>0.84066933430338442</c:v>
                </c:pt>
                <c:pt idx="1439">
                  <c:v>0.84454953316357595</c:v>
                </c:pt>
                <c:pt idx="1440">
                  <c:v>0.8434582272341471</c:v>
                </c:pt>
                <c:pt idx="1441">
                  <c:v>0.83569782951376392</c:v>
                </c:pt>
                <c:pt idx="1442">
                  <c:v>0.84394325209167098</c:v>
                </c:pt>
                <c:pt idx="1443">
                  <c:v>0.84612586395052891</c:v>
                </c:pt>
                <c:pt idx="1444">
                  <c:v>0.84212440887595641</c:v>
                </c:pt>
                <c:pt idx="1445">
                  <c:v>0.85097611252576832</c:v>
                </c:pt>
                <c:pt idx="1446">
                  <c:v>0.85400751788529305</c:v>
                </c:pt>
                <c:pt idx="1447">
                  <c:v>0.84661088880805291</c:v>
                </c:pt>
                <c:pt idx="1448">
                  <c:v>0.86031284103310435</c:v>
                </c:pt>
                <c:pt idx="1449">
                  <c:v>0.84915726931005353</c:v>
                </c:pt>
                <c:pt idx="1450">
                  <c:v>0.85522008002910288</c:v>
                </c:pt>
                <c:pt idx="1451">
                  <c:v>0.8434582272341471</c:v>
                </c:pt>
                <c:pt idx="1452">
                  <c:v>0.85522008002910288</c:v>
                </c:pt>
                <c:pt idx="1453">
                  <c:v>0.85158239359767329</c:v>
                </c:pt>
                <c:pt idx="1454">
                  <c:v>0.85097611252576821</c:v>
                </c:pt>
                <c:pt idx="1455">
                  <c:v>0.83945677215957448</c:v>
                </c:pt>
                <c:pt idx="1456">
                  <c:v>0.84163938401843219</c:v>
                </c:pt>
                <c:pt idx="1457">
                  <c:v>0.84042682187462237</c:v>
                </c:pt>
                <c:pt idx="1458">
                  <c:v>0.84600460773614783</c:v>
                </c:pt>
                <c:pt idx="1459">
                  <c:v>0.8424881775190991</c:v>
                </c:pt>
                <c:pt idx="1460">
                  <c:v>0.84442827694919498</c:v>
                </c:pt>
                <c:pt idx="1461">
                  <c:v>0.83969928458833643</c:v>
                </c:pt>
                <c:pt idx="1462">
                  <c:v>0.84127561537528917</c:v>
                </c:pt>
                <c:pt idx="1463">
                  <c:v>0.84321571480538504</c:v>
                </c:pt>
                <c:pt idx="1464">
                  <c:v>0.83630411058566878</c:v>
                </c:pt>
                <c:pt idx="1465">
                  <c:v>0.83557657329938295</c:v>
                </c:pt>
                <c:pt idx="1466">
                  <c:v>0.83957802837395545</c:v>
                </c:pt>
                <c:pt idx="1467">
                  <c:v>0.84357948344852796</c:v>
                </c:pt>
                <c:pt idx="1468">
                  <c:v>0.85024857523948227</c:v>
                </c:pt>
                <c:pt idx="1469">
                  <c:v>0.85352249302776895</c:v>
                </c:pt>
                <c:pt idx="1470">
                  <c:v>0.86019158481872326</c:v>
                </c:pt>
                <c:pt idx="1471">
                  <c:v>0.8662543955377725</c:v>
                </c:pt>
                <c:pt idx="1472">
                  <c:v>0.86007032860434207</c:v>
                </c:pt>
                <c:pt idx="1473">
                  <c:v>0.87365102461501265</c:v>
                </c:pt>
                <c:pt idx="1474">
                  <c:v>0.88795925791196906</c:v>
                </c:pt>
                <c:pt idx="1475">
                  <c:v>0.88638292712501621</c:v>
                </c:pt>
                <c:pt idx="1476">
                  <c:v>0.88650418333939718</c:v>
                </c:pt>
                <c:pt idx="1477">
                  <c:v>0.88165393476415765</c:v>
                </c:pt>
                <c:pt idx="1478">
                  <c:v>0.87389353704377459</c:v>
                </c:pt>
                <c:pt idx="1479">
                  <c:v>0.87862252940463315</c:v>
                </c:pt>
                <c:pt idx="1480">
                  <c:v>0.88589790226749232</c:v>
                </c:pt>
                <c:pt idx="1481">
                  <c:v>0.88504910876682541</c:v>
                </c:pt>
                <c:pt idx="1482">
                  <c:v>0.89341578755911366</c:v>
                </c:pt>
                <c:pt idx="1483">
                  <c:v>0.90056990420759198</c:v>
                </c:pt>
                <c:pt idx="1484">
                  <c:v>0.89814477991997221</c:v>
                </c:pt>
                <c:pt idx="1485">
                  <c:v>0.89596216806111439</c:v>
                </c:pt>
                <c:pt idx="1486">
                  <c:v>0.89220322541530384</c:v>
                </c:pt>
                <c:pt idx="1487">
                  <c:v>0.89523463077482845</c:v>
                </c:pt>
                <c:pt idx="1488">
                  <c:v>0.89183945677216092</c:v>
                </c:pt>
                <c:pt idx="1489">
                  <c:v>0.90554140899721258</c:v>
                </c:pt>
                <c:pt idx="1490">
                  <c:v>0.92033466715169299</c:v>
                </c:pt>
                <c:pt idx="1491">
                  <c:v>0.90796653328483223</c:v>
                </c:pt>
                <c:pt idx="1492">
                  <c:v>0.90845155814235623</c:v>
                </c:pt>
                <c:pt idx="1493">
                  <c:v>0.90238874742330688</c:v>
                </c:pt>
                <c:pt idx="1494">
                  <c:v>0.90639020249787949</c:v>
                </c:pt>
                <c:pt idx="1495">
                  <c:v>0.8888080514126363</c:v>
                </c:pt>
                <c:pt idx="1496">
                  <c:v>0.88905056384139836</c:v>
                </c:pt>
                <c:pt idx="1497">
                  <c:v>0.87922881047653845</c:v>
                </c:pt>
                <c:pt idx="1498">
                  <c:v>0.88019886019158633</c:v>
                </c:pt>
                <c:pt idx="1499">
                  <c:v>0.87352976840063212</c:v>
                </c:pt>
                <c:pt idx="1500">
                  <c:v>0.8826239844792062</c:v>
                </c:pt>
                <c:pt idx="1501">
                  <c:v>0.88177519097853929</c:v>
                </c:pt>
                <c:pt idx="1502">
                  <c:v>0.88116890990663443</c:v>
                </c:pt>
                <c:pt idx="1503">
                  <c:v>0.8799563477628245</c:v>
                </c:pt>
                <c:pt idx="1504">
                  <c:v>0.87255971868558435</c:v>
                </c:pt>
                <c:pt idx="1505">
                  <c:v>0.8704983630411075</c:v>
                </c:pt>
                <c:pt idx="1506">
                  <c:v>0.87183218139929841</c:v>
                </c:pt>
                <c:pt idx="1507">
                  <c:v>0.87195343761367938</c:v>
                </c:pt>
                <c:pt idx="1508">
                  <c:v>0.85461379895719825</c:v>
                </c:pt>
                <c:pt idx="1509">
                  <c:v>0.85655389838729412</c:v>
                </c:pt>
                <c:pt idx="1510">
                  <c:v>0.87498484297320422</c:v>
                </c:pt>
                <c:pt idx="1511">
                  <c:v>0.88504910876682619</c:v>
                </c:pt>
                <c:pt idx="1512">
                  <c:v>0.88201770340730157</c:v>
                </c:pt>
                <c:pt idx="1513">
                  <c:v>0.87716745483206215</c:v>
                </c:pt>
                <c:pt idx="1514">
                  <c:v>0.87898629804777695</c:v>
                </c:pt>
                <c:pt idx="1515">
                  <c:v>0.88019886019158688</c:v>
                </c:pt>
                <c:pt idx="1516">
                  <c:v>0.8765611737601573</c:v>
                </c:pt>
                <c:pt idx="1517">
                  <c:v>0.89547714320359151</c:v>
                </c:pt>
                <c:pt idx="1518">
                  <c:v>0.8909906632714949</c:v>
                </c:pt>
                <c:pt idx="1519">
                  <c:v>0.88213895962168287</c:v>
                </c:pt>
                <c:pt idx="1520">
                  <c:v>0.88941433248454205</c:v>
                </c:pt>
                <c:pt idx="1521">
                  <c:v>0.89571965563235345</c:v>
                </c:pt>
                <c:pt idx="1522">
                  <c:v>0.900448647993212</c:v>
                </c:pt>
                <c:pt idx="1523">
                  <c:v>0.90093367285073578</c:v>
                </c:pt>
                <c:pt idx="1524">
                  <c:v>0.8968109615617823</c:v>
                </c:pt>
                <c:pt idx="1525">
                  <c:v>0.89887231720625893</c:v>
                </c:pt>
                <c:pt idx="1526">
                  <c:v>0.89778101127683008</c:v>
                </c:pt>
                <c:pt idx="1527">
                  <c:v>0.90881532678549992</c:v>
                </c:pt>
                <c:pt idx="1528">
                  <c:v>0.90857281435673787</c:v>
                </c:pt>
                <c:pt idx="1529">
                  <c:v>0.91572693100521607</c:v>
                </c:pt>
                <c:pt idx="1530">
                  <c:v>0.91039165757245266</c:v>
                </c:pt>
                <c:pt idx="1531">
                  <c:v>0.91063417000121472</c:v>
                </c:pt>
                <c:pt idx="1532">
                  <c:v>0.90190372256578366</c:v>
                </c:pt>
                <c:pt idx="1533">
                  <c:v>0.90069116042197384</c:v>
                </c:pt>
                <c:pt idx="1534">
                  <c:v>0.90529889656845142</c:v>
                </c:pt>
                <c:pt idx="1535">
                  <c:v>0.90481387171092742</c:v>
                </c:pt>
                <c:pt idx="1536">
                  <c:v>0.90481387171092742</c:v>
                </c:pt>
                <c:pt idx="1537">
                  <c:v>0.90408633442464148</c:v>
                </c:pt>
                <c:pt idx="1538">
                  <c:v>0.90893658299988089</c:v>
                </c:pt>
                <c:pt idx="1539">
                  <c:v>0.90578392142597519</c:v>
                </c:pt>
                <c:pt idx="1540">
                  <c:v>0.91948587365102674</c:v>
                </c:pt>
                <c:pt idx="1541">
                  <c:v>0.93015642051655356</c:v>
                </c:pt>
                <c:pt idx="1542">
                  <c:v>0.9340366193767452</c:v>
                </c:pt>
                <c:pt idx="1543">
                  <c:v>0.93149023887474458</c:v>
                </c:pt>
                <c:pt idx="1544">
                  <c:v>0.9295501394446487</c:v>
                </c:pt>
                <c:pt idx="1545">
                  <c:v>0.93282405723293538</c:v>
                </c:pt>
                <c:pt idx="1546">
                  <c:v>0.926882502728267</c:v>
                </c:pt>
                <c:pt idx="1547">
                  <c:v>0.92930762701588676</c:v>
                </c:pt>
                <c:pt idx="1548">
                  <c:v>0.92930762701588676</c:v>
                </c:pt>
                <c:pt idx="1549">
                  <c:v>0.92930762701588676</c:v>
                </c:pt>
                <c:pt idx="1550">
                  <c:v>0.92845883351521996</c:v>
                </c:pt>
                <c:pt idx="1551">
                  <c:v>0.92773129622893402</c:v>
                </c:pt>
                <c:pt idx="1552">
                  <c:v>0.93706802473627016</c:v>
                </c:pt>
                <c:pt idx="1553">
                  <c:v>0.9354916939493173</c:v>
                </c:pt>
                <c:pt idx="1554">
                  <c:v>0.93537043773493633</c:v>
                </c:pt>
                <c:pt idx="1555">
                  <c:v>0.93755304959379404</c:v>
                </c:pt>
                <c:pt idx="1556">
                  <c:v>0.92906511458712493</c:v>
                </c:pt>
                <c:pt idx="1557">
                  <c:v>0.93670425609312713</c:v>
                </c:pt>
                <c:pt idx="1558">
                  <c:v>0.94810234024494</c:v>
                </c:pt>
                <c:pt idx="1559">
                  <c:v>0.95331635746332244</c:v>
                </c:pt>
                <c:pt idx="1560">
                  <c:v>0.94992118346065479</c:v>
                </c:pt>
                <c:pt idx="1561">
                  <c:v>0.94895113374560691</c:v>
                </c:pt>
                <c:pt idx="1562">
                  <c:v>0.95428640717837043</c:v>
                </c:pt>
                <c:pt idx="1563">
                  <c:v>0.94616224081484424</c:v>
                </c:pt>
                <c:pt idx="1564">
                  <c:v>0.95646901903722814</c:v>
                </c:pt>
                <c:pt idx="1565">
                  <c:v>0.95731781253789516</c:v>
                </c:pt>
                <c:pt idx="1566">
                  <c:v>0.95210379531951272</c:v>
                </c:pt>
                <c:pt idx="1567">
                  <c:v>0.94264581059779562</c:v>
                </c:pt>
                <c:pt idx="1568">
                  <c:v>0.93500666909179342</c:v>
                </c:pt>
                <c:pt idx="1569">
                  <c:v>0.93755304959379426</c:v>
                </c:pt>
                <c:pt idx="1570">
                  <c:v>0.93149023887474491</c:v>
                </c:pt>
                <c:pt idx="1571">
                  <c:v>0.93015642051655401</c:v>
                </c:pt>
                <c:pt idx="1572">
                  <c:v>0.92518491572693351</c:v>
                </c:pt>
                <c:pt idx="1573">
                  <c:v>0.92506365951255254</c:v>
                </c:pt>
                <c:pt idx="1574">
                  <c:v>0.91706074936340731</c:v>
                </c:pt>
                <c:pt idx="1575">
                  <c:v>0.92251727901055181</c:v>
                </c:pt>
                <c:pt idx="1576">
                  <c:v>0.92676124651388625</c:v>
                </c:pt>
                <c:pt idx="1577">
                  <c:v>0.92130471686674187</c:v>
                </c:pt>
                <c:pt idx="1578">
                  <c:v>0.92251727901055169</c:v>
                </c:pt>
                <c:pt idx="1579">
                  <c:v>0.92154722929550381</c:v>
                </c:pt>
                <c:pt idx="1580">
                  <c:v>0.92336607251121861</c:v>
                </c:pt>
                <c:pt idx="1581">
                  <c:v>0.91439311264702561</c:v>
                </c:pt>
                <c:pt idx="1582">
                  <c:v>0.91439311264702561</c:v>
                </c:pt>
                <c:pt idx="1583">
                  <c:v>0.91269552564569179</c:v>
                </c:pt>
                <c:pt idx="1584">
                  <c:v>0.91875833636474102</c:v>
                </c:pt>
                <c:pt idx="1585">
                  <c:v>0.91960712986540771</c:v>
                </c:pt>
                <c:pt idx="1586">
                  <c:v>0.92336607251121838</c:v>
                </c:pt>
                <c:pt idx="1587">
                  <c:v>0.92797380865769585</c:v>
                </c:pt>
                <c:pt idx="1588">
                  <c:v>0.92336607251121827</c:v>
                </c:pt>
                <c:pt idx="1589">
                  <c:v>0.92263853522493244</c:v>
                </c:pt>
                <c:pt idx="1590">
                  <c:v>0.91572693100521607</c:v>
                </c:pt>
                <c:pt idx="1591">
                  <c:v>0.91609069964835887</c:v>
                </c:pt>
                <c:pt idx="1592">
                  <c:v>0.91499939371893013</c:v>
                </c:pt>
                <c:pt idx="1593">
                  <c:v>0.90687522735540393</c:v>
                </c:pt>
                <c:pt idx="1594">
                  <c:v>0.90153995392264064</c:v>
                </c:pt>
                <c:pt idx="1595">
                  <c:v>0.90505638413968925</c:v>
                </c:pt>
                <c:pt idx="1596">
                  <c:v>0.90056990420759275</c:v>
                </c:pt>
                <c:pt idx="1597">
                  <c:v>0.91002788892930964</c:v>
                </c:pt>
                <c:pt idx="1598">
                  <c:v>0.91087668242997666</c:v>
                </c:pt>
                <c:pt idx="1599">
                  <c:v>0.91851582393597875</c:v>
                </c:pt>
                <c:pt idx="1600">
                  <c:v>0.91742451800655</c:v>
                </c:pt>
                <c:pt idx="1601">
                  <c:v>0.92469989086940907</c:v>
                </c:pt>
                <c:pt idx="1602">
                  <c:v>0.92203225415302736</c:v>
                </c:pt>
                <c:pt idx="1603">
                  <c:v>0.91342306293197728</c:v>
                </c:pt>
                <c:pt idx="1604">
                  <c:v>0.9240936097975041</c:v>
                </c:pt>
                <c:pt idx="1605">
                  <c:v>0.92154722929550337</c:v>
                </c:pt>
                <c:pt idx="1606">
                  <c:v>0.92688250272826689</c:v>
                </c:pt>
                <c:pt idx="1607">
                  <c:v>0.93039893294531539</c:v>
                </c:pt>
                <c:pt idx="1608">
                  <c:v>0.92700375894264764</c:v>
                </c:pt>
                <c:pt idx="1609">
                  <c:v>0.92033466715169343</c:v>
                </c:pt>
                <c:pt idx="1610">
                  <c:v>0.91596944343397779</c:v>
                </c:pt>
                <c:pt idx="1611">
                  <c:v>0.91693949314902568</c:v>
                </c:pt>
                <c:pt idx="1612">
                  <c:v>0.91742451800654967</c:v>
                </c:pt>
                <c:pt idx="1613">
                  <c:v>0.9185158239359783</c:v>
                </c:pt>
                <c:pt idx="1614">
                  <c:v>0.91390808778950094</c:v>
                </c:pt>
                <c:pt idx="1615">
                  <c:v>0.90760276464168965</c:v>
                </c:pt>
                <c:pt idx="1616">
                  <c:v>0.9105129137868333</c:v>
                </c:pt>
                <c:pt idx="1617">
                  <c:v>0.91063417000121416</c:v>
                </c:pt>
                <c:pt idx="1618">
                  <c:v>0.91148296350188118</c:v>
                </c:pt>
                <c:pt idx="1619">
                  <c:v>0.90881532678549948</c:v>
                </c:pt>
                <c:pt idx="1620">
                  <c:v>0.91039165757245222</c:v>
                </c:pt>
                <c:pt idx="1621">
                  <c:v>0.91633321207712048</c:v>
                </c:pt>
                <c:pt idx="1622">
                  <c:v>0.92263853522493167</c:v>
                </c:pt>
                <c:pt idx="1623">
                  <c:v>0.92809506487207605</c:v>
                </c:pt>
                <c:pt idx="1624">
                  <c:v>0.92603370922759942</c:v>
                </c:pt>
                <c:pt idx="1625">
                  <c:v>0.92518491572693251</c:v>
                </c:pt>
                <c:pt idx="1626">
                  <c:v>0.92688250272826633</c:v>
                </c:pt>
                <c:pt idx="1627">
                  <c:v>0.92506365951255154</c:v>
                </c:pt>
                <c:pt idx="1628">
                  <c:v>0.91960712986540705</c:v>
                </c:pt>
                <c:pt idx="1629">
                  <c:v>0.92712501515702828</c:v>
                </c:pt>
                <c:pt idx="1630">
                  <c:v>0.92275979143931275</c:v>
                </c:pt>
                <c:pt idx="1631">
                  <c:v>0.92372984115436074</c:v>
                </c:pt>
                <c:pt idx="1632">
                  <c:v>0.9239723535831228</c:v>
                </c:pt>
                <c:pt idx="1633">
                  <c:v>0.92300230386807491</c:v>
                </c:pt>
                <c:pt idx="1634">
                  <c:v>0.91693949314902556</c:v>
                </c:pt>
                <c:pt idx="1635">
                  <c:v>0.92166848550988401</c:v>
                </c:pt>
                <c:pt idx="1636">
                  <c:v>0.91875833636474036</c:v>
                </c:pt>
                <c:pt idx="1637">
                  <c:v>0.91742451800654956</c:v>
                </c:pt>
                <c:pt idx="1638">
                  <c:v>0.91693949314902556</c:v>
                </c:pt>
                <c:pt idx="1639">
                  <c:v>0.91475688129016774</c:v>
                </c:pt>
                <c:pt idx="1640">
                  <c:v>0.91596944343397757</c:v>
                </c:pt>
                <c:pt idx="1641">
                  <c:v>0.91596944343397757</c:v>
                </c:pt>
                <c:pt idx="1642">
                  <c:v>0.92142597308112206</c:v>
                </c:pt>
                <c:pt idx="1643">
                  <c:v>0.92191099793864595</c:v>
                </c:pt>
                <c:pt idx="1644">
                  <c:v>0.92676124651388536</c:v>
                </c:pt>
                <c:pt idx="1645">
                  <c:v>0.92906511458712415</c:v>
                </c:pt>
                <c:pt idx="1646">
                  <c:v>0.93221777616102997</c:v>
                </c:pt>
                <c:pt idx="1647">
                  <c:v>0.93791681823693629</c:v>
                </c:pt>
                <c:pt idx="1648">
                  <c:v>0.93743179337941229</c:v>
                </c:pt>
                <c:pt idx="1649">
                  <c:v>0.93864435552322212</c:v>
                </c:pt>
                <c:pt idx="1650">
                  <c:v>0.94555595974293838</c:v>
                </c:pt>
                <c:pt idx="1651">
                  <c:v>0.9525888201770355</c:v>
                </c:pt>
                <c:pt idx="1652">
                  <c:v>0.95355886989208338</c:v>
                </c:pt>
                <c:pt idx="1653">
                  <c:v>0.95489268825027418</c:v>
                </c:pt>
                <c:pt idx="1654">
                  <c:v>0.94846610888808192</c:v>
                </c:pt>
                <c:pt idx="1655">
                  <c:v>0.94591972838608118</c:v>
                </c:pt>
                <c:pt idx="1656">
                  <c:v>0.95598399417970314</c:v>
                </c:pt>
                <c:pt idx="1657">
                  <c:v>0.96374439190008632</c:v>
                </c:pt>
                <c:pt idx="1658">
                  <c:v>0.9675033345458971</c:v>
                </c:pt>
                <c:pt idx="1659">
                  <c:v>0.96871589668970692</c:v>
                </c:pt>
                <c:pt idx="1660">
                  <c:v>0.96677579725961105</c:v>
                </c:pt>
                <c:pt idx="1661">
                  <c:v>0.96980720261913567</c:v>
                </c:pt>
                <c:pt idx="1662">
                  <c:v>0.9804777494846626</c:v>
                </c:pt>
                <c:pt idx="1663">
                  <c:v>0.98059900569904357</c:v>
                </c:pt>
                <c:pt idx="1664">
                  <c:v>0.97526373226628027</c:v>
                </c:pt>
                <c:pt idx="1665">
                  <c:v>0.97004971504789783</c:v>
                </c:pt>
                <c:pt idx="1666">
                  <c:v>0.9738086576937085</c:v>
                </c:pt>
                <c:pt idx="1667">
                  <c:v>0.96374439190008643</c:v>
                </c:pt>
                <c:pt idx="1668">
                  <c:v>0.96532072268703928</c:v>
                </c:pt>
                <c:pt idx="1669">
                  <c:v>0.96883715290408789</c:v>
                </c:pt>
                <c:pt idx="1670">
                  <c:v>0.9715047896204696</c:v>
                </c:pt>
                <c:pt idx="1671">
                  <c:v>0.96980720261913567</c:v>
                </c:pt>
                <c:pt idx="1672">
                  <c:v>0.96556323511580122</c:v>
                </c:pt>
                <c:pt idx="1673">
                  <c:v>0.95986419303989479</c:v>
                </c:pt>
                <c:pt idx="1674">
                  <c:v>0.95962168061113284</c:v>
                </c:pt>
                <c:pt idx="1675">
                  <c:v>0.96422941675761031</c:v>
                </c:pt>
                <c:pt idx="1676">
                  <c:v>0.9557414817509412</c:v>
                </c:pt>
                <c:pt idx="1677">
                  <c:v>0.95452891960713127</c:v>
                </c:pt>
                <c:pt idx="1678">
                  <c:v>0.96689705347399191</c:v>
                </c:pt>
                <c:pt idx="1679">
                  <c:v>0.96459318540075312</c:v>
                </c:pt>
                <c:pt idx="1680">
                  <c:v>0.96980720261913556</c:v>
                </c:pt>
                <c:pt idx="1681">
                  <c:v>0.97029222747665966</c:v>
                </c:pt>
                <c:pt idx="1682">
                  <c:v>0.97247483933551748</c:v>
                </c:pt>
                <c:pt idx="1683">
                  <c:v>0.97441493876561325</c:v>
                </c:pt>
                <c:pt idx="1684">
                  <c:v>0.95780283739541805</c:v>
                </c:pt>
                <c:pt idx="1685">
                  <c:v>0.96422941675761031</c:v>
                </c:pt>
                <c:pt idx="1686">
                  <c:v>0.96168303625560958</c:v>
                </c:pt>
                <c:pt idx="1687">
                  <c:v>0.96810961561780184</c:v>
                </c:pt>
                <c:pt idx="1688">
                  <c:v>0.97853765005456672</c:v>
                </c:pt>
                <c:pt idx="1689">
                  <c:v>0.98690432884685475</c:v>
                </c:pt>
                <c:pt idx="1690">
                  <c:v>0.98484297320237801</c:v>
                </c:pt>
                <c:pt idx="1691">
                  <c:v>0.98981447799199851</c:v>
                </c:pt>
                <c:pt idx="1692">
                  <c:v>0.99078452770704639</c:v>
                </c:pt>
                <c:pt idx="1693">
                  <c:v>0.99357342063780896</c:v>
                </c:pt>
                <c:pt idx="1694">
                  <c:v>0.9898144779919984</c:v>
                </c:pt>
                <c:pt idx="1695">
                  <c:v>0.98811689099066446</c:v>
                </c:pt>
                <c:pt idx="1696">
                  <c:v>0.98617679156056881</c:v>
                </c:pt>
                <c:pt idx="1697">
                  <c:v>0.98714684127561669</c:v>
                </c:pt>
                <c:pt idx="1698">
                  <c:v>0.98751060991875961</c:v>
                </c:pt>
                <c:pt idx="1699">
                  <c:v>0.99721110706923866</c:v>
                </c:pt>
                <c:pt idx="1700">
                  <c:v>1.0008487935006682</c:v>
                </c:pt>
                <c:pt idx="1701">
                  <c:v>1.0052140172183837</c:v>
                </c:pt>
                <c:pt idx="1702">
                  <c:v>0.99745361949800049</c:v>
                </c:pt>
                <c:pt idx="1703">
                  <c:v>0.98726809748999755</c:v>
                </c:pt>
                <c:pt idx="1704">
                  <c:v>0.98423669213047282</c:v>
                </c:pt>
                <c:pt idx="1705">
                  <c:v>0.98896568449133138</c:v>
                </c:pt>
                <c:pt idx="1706">
                  <c:v>0.98557051048866362</c:v>
                </c:pt>
                <c:pt idx="1707">
                  <c:v>0.99163332120771286</c:v>
                </c:pt>
                <c:pt idx="1708">
                  <c:v>0.99551352006790439</c:v>
                </c:pt>
                <c:pt idx="1709">
                  <c:v>0.97878016248332833</c:v>
                </c:pt>
                <c:pt idx="1710">
                  <c:v>0.97781011276828045</c:v>
                </c:pt>
                <c:pt idx="1711">
                  <c:v>0.97793136898266142</c:v>
                </c:pt>
                <c:pt idx="1712">
                  <c:v>0.98059900569904312</c:v>
                </c:pt>
                <c:pt idx="1713">
                  <c:v>0.98532799805990168</c:v>
                </c:pt>
                <c:pt idx="1714">
                  <c:v>0.98654056020371161</c:v>
                </c:pt>
                <c:pt idx="1715">
                  <c:v>0.98326664241542483</c:v>
                </c:pt>
                <c:pt idx="1716">
                  <c:v>0.98411543591609174</c:v>
                </c:pt>
                <c:pt idx="1717">
                  <c:v>0.98678307263247356</c:v>
                </c:pt>
                <c:pt idx="1718">
                  <c:v>0.9812052867709482</c:v>
                </c:pt>
                <c:pt idx="1719">
                  <c:v>0.98314538620104397</c:v>
                </c:pt>
                <c:pt idx="1720">
                  <c:v>0.9821753364859962</c:v>
                </c:pt>
                <c:pt idx="1721">
                  <c:v>0.9722323269067551</c:v>
                </c:pt>
                <c:pt idx="1722">
                  <c:v>0.96786710318903957</c:v>
                </c:pt>
                <c:pt idx="1723">
                  <c:v>0.96507821025827689</c:v>
                </c:pt>
                <c:pt idx="1724">
                  <c:v>0.96907966533284928</c:v>
                </c:pt>
                <c:pt idx="1725">
                  <c:v>0.97017097126227825</c:v>
                </c:pt>
                <c:pt idx="1726">
                  <c:v>0.9649569540438957</c:v>
                </c:pt>
                <c:pt idx="1727">
                  <c:v>0.96774584697465849</c:v>
                </c:pt>
                <c:pt idx="1728">
                  <c:v>0.96956469019037317</c:v>
                </c:pt>
                <c:pt idx="1729">
                  <c:v>0.96422941675760976</c:v>
                </c:pt>
                <c:pt idx="1730">
                  <c:v>0.96289559839941896</c:v>
                </c:pt>
                <c:pt idx="1731">
                  <c:v>0.96495695404389559</c:v>
                </c:pt>
                <c:pt idx="1732">
                  <c:v>0.96241057354189485</c:v>
                </c:pt>
                <c:pt idx="1733">
                  <c:v>0.95998544925427509</c:v>
                </c:pt>
                <c:pt idx="1734">
                  <c:v>0.94604098460046171</c:v>
                </c:pt>
                <c:pt idx="1735">
                  <c:v>0.95028495210379615</c:v>
                </c:pt>
                <c:pt idx="1736">
                  <c:v>0.94325209166969903</c:v>
                </c:pt>
                <c:pt idx="1737">
                  <c:v>0.93997817388141236</c:v>
                </c:pt>
                <c:pt idx="1738">
                  <c:v>0.93355159451921998</c:v>
                </c:pt>
                <c:pt idx="1739">
                  <c:v>0.92348732872559813</c:v>
                </c:pt>
                <c:pt idx="1740">
                  <c:v>0.92445737844064579</c:v>
                </c:pt>
                <c:pt idx="1741">
                  <c:v>0.92930762701588532</c:v>
                </c:pt>
                <c:pt idx="1742">
                  <c:v>0.92918637080150435</c:v>
                </c:pt>
                <c:pt idx="1743">
                  <c:v>0.93500666909179186</c:v>
                </c:pt>
                <c:pt idx="1744">
                  <c:v>0.93415787559112495</c:v>
                </c:pt>
                <c:pt idx="1745">
                  <c:v>0.93779556202255465</c:v>
                </c:pt>
                <c:pt idx="1746">
                  <c:v>0.93997817388141247</c:v>
                </c:pt>
                <c:pt idx="1747">
                  <c:v>0.94216078574027029</c:v>
                </c:pt>
                <c:pt idx="1748">
                  <c:v>0.93912938038074556</c:v>
                </c:pt>
                <c:pt idx="1749">
                  <c:v>0.9430095792409372</c:v>
                </c:pt>
                <c:pt idx="1750">
                  <c:v>0.9408269673820796</c:v>
                </c:pt>
                <c:pt idx="1751">
                  <c:v>0.93852309930884081</c:v>
                </c:pt>
                <c:pt idx="1752">
                  <c:v>0.93961440523826967</c:v>
                </c:pt>
                <c:pt idx="1753">
                  <c:v>0.9313689826603625</c:v>
                </c:pt>
                <c:pt idx="1754">
                  <c:v>0.93039893294531451</c:v>
                </c:pt>
                <c:pt idx="1755">
                  <c:v>0.93500666909179198</c:v>
                </c:pt>
                <c:pt idx="1756">
                  <c:v>0.9411907360252223</c:v>
                </c:pt>
                <c:pt idx="1757">
                  <c:v>0.94179701709712726</c:v>
                </c:pt>
                <c:pt idx="1758">
                  <c:v>0.93791681823693573</c:v>
                </c:pt>
                <c:pt idx="1759">
                  <c:v>0.93609797502122105</c:v>
                </c:pt>
                <c:pt idx="1760">
                  <c:v>0.93646174366436408</c:v>
                </c:pt>
                <c:pt idx="1761">
                  <c:v>0.92882260215836188</c:v>
                </c:pt>
                <c:pt idx="1762">
                  <c:v>0.92433612222626538</c:v>
                </c:pt>
                <c:pt idx="1763">
                  <c:v>0.92797380865769497</c:v>
                </c:pt>
                <c:pt idx="1764">
                  <c:v>0.93124772644598164</c:v>
                </c:pt>
                <c:pt idx="1765">
                  <c:v>0.92845883351521896</c:v>
                </c:pt>
                <c:pt idx="1766">
                  <c:v>0.93379410694798248</c:v>
                </c:pt>
                <c:pt idx="1767">
                  <c:v>0.93464290044864939</c:v>
                </c:pt>
                <c:pt idx="1768">
                  <c:v>0.93743179337941196</c:v>
                </c:pt>
                <c:pt idx="1769">
                  <c:v>0.93682551230750688</c:v>
                </c:pt>
                <c:pt idx="1770">
                  <c:v>0.93973566145265064</c:v>
                </c:pt>
                <c:pt idx="1771">
                  <c:v>0.93561295016369694</c:v>
                </c:pt>
                <c:pt idx="1772">
                  <c:v>0.93597671880684008</c:v>
                </c:pt>
                <c:pt idx="1773">
                  <c:v>0.93682551230750688</c:v>
                </c:pt>
                <c:pt idx="1774">
                  <c:v>0.94446465381350919</c:v>
                </c:pt>
                <c:pt idx="1775">
                  <c:v>0.94761731538741467</c:v>
                </c:pt>
                <c:pt idx="1776">
                  <c:v>0.94628349702922387</c:v>
                </c:pt>
                <c:pt idx="1777">
                  <c:v>0.94943615860312969</c:v>
                </c:pt>
                <c:pt idx="1778">
                  <c:v>0.95113374560446351</c:v>
                </c:pt>
                <c:pt idx="1779">
                  <c:v>0.95428640717836932</c:v>
                </c:pt>
                <c:pt idx="1780">
                  <c:v>0.9539226385352263</c:v>
                </c:pt>
                <c:pt idx="1781">
                  <c:v>0.95440766339275029</c:v>
                </c:pt>
                <c:pt idx="1782">
                  <c:v>0.9521037953195115</c:v>
                </c:pt>
                <c:pt idx="1783">
                  <c:v>0.94858736510246289</c:v>
                </c:pt>
                <c:pt idx="1784">
                  <c:v>0.95149751424760665</c:v>
                </c:pt>
                <c:pt idx="1785">
                  <c:v>0.94640475324360518</c:v>
                </c:pt>
                <c:pt idx="1786">
                  <c:v>0.94604098460046226</c:v>
                </c:pt>
                <c:pt idx="1787">
                  <c:v>0.94507093488541438</c:v>
                </c:pt>
                <c:pt idx="1788">
                  <c:v>0.94106947981084188</c:v>
                </c:pt>
                <c:pt idx="1789">
                  <c:v>0.93464290044864962</c:v>
                </c:pt>
                <c:pt idx="1790">
                  <c:v>0.93464290044864962</c:v>
                </c:pt>
                <c:pt idx="1791">
                  <c:v>0.93694676852188841</c:v>
                </c:pt>
                <c:pt idx="1792">
                  <c:v>0.9360979750212215</c:v>
                </c:pt>
                <c:pt idx="1793">
                  <c:v>0.93427913180550659</c:v>
                </c:pt>
                <c:pt idx="1794">
                  <c:v>0.93355159451922076</c:v>
                </c:pt>
                <c:pt idx="1795">
                  <c:v>0.92894385837274329</c:v>
                </c:pt>
                <c:pt idx="1796">
                  <c:v>0.92591245301321856</c:v>
                </c:pt>
                <c:pt idx="1797">
                  <c:v>0.9279738086576953</c:v>
                </c:pt>
                <c:pt idx="1798">
                  <c:v>0.93512792530617361</c:v>
                </c:pt>
                <c:pt idx="1799">
                  <c:v>0.93791681823693618</c:v>
                </c:pt>
                <c:pt idx="1800">
                  <c:v>0.93694676852188841</c:v>
                </c:pt>
                <c:pt idx="1801">
                  <c:v>0.93233903237541083</c:v>
                </c:pt>
                <c:pt idx="1802">
                  <c:v>0.92748878380017141</c:v>
                </c:pt>
                <c:pt idx="1803">
                  <c:v>0.92724627137140947</c:v>
                </c:pt>
                <c:pt idx="1804">
                  <c:v>0.92130471686674109</c:v>
                </c:pt>
                <c:pt idx="1805">
                  <c:v>0.92118346065236012</c:v>
                </c:pt>
                <c:pt idx="1806">
                  <c:v>0.91657572450588265</c:v>
                </c:pt>
                <c:pt idx="1807">
                  <c:v>0.91669698072026351</c:v>
                </c:pt>
                <c:pt idx="1808">
                  <c:v>0.91548441857645368</c:v>
                </c:pt>
                <c:pt idx="1809">
                  <c:v>0.91936461743664522</c:v>
                </c:pt>
                <c:pt idx="1810">
                  <c:v>0.9194858736510263</c:v>
                </c:pt>
                <c:pt idx="1811">
                  <c:v>0.91972838607978824</c:v>
                </c:pt>
                <c:pt idx="1812">
                  <c:v>0.91693949314902556</c:v>
                </c:pt>
                <c:pt idx="1813">
                  <c:v>0.91596944343397757</c:v>
                </c:pt>
                <c:pt idx="1814">
                  <c:v>0.91742451800654945</c:v>
                </c:pt>
                <c:pt idx="1815">
                  <c:v>0.91912210500788327</c:v>
                </c:pt>
                <c:pt idx="1816">
                  <c:v>0.9185158239359783</c:v>
                </c:pt>
                <c:pt idx="1817">
                  <c:v>0.91960712986540716</c:v>
                </c:pt>
                <c:pt idx="1818">
                  <c:v>0.9293076270158861</c:v>
                </c:pt>
                <c:pt idx="1819">
                  <c:v>0.92785255244331422</c:v>
                </c:pt>
                <c:pt idx="1820">
                  <c:v>0.92445737844064657</c:v>
                </c:pt>
                <c:pt idx="1821">
                  <c:v>0.9270037589426473</c:v>
                </c:pt>
                <c:pt idx="1822">
                  <c:v>0.92821632108645713</c:v>
                </c:pt>
                <c:pt idx="1823">
                  <c:v>0.91366557536073867</c:v>
                </c:pt>
                <c:pt idx="1824">
                  <c:v>0.90881532678549937</c:v>
                </c:pt>
                <c:pt idx="1825">
                  <c:v>0.90626894628349841</c:v>
                </c:pt>
                <c:pt idx="1826">
                  <c:v>0.9113617072875001</c:v>
                </c:pt>
                <c:pt idx="1827">
                  <c:v>0.91245301321692895</c:v>
                </c:pt>
                <c:pt idx="1828">
                  <c:v>0.90639020249787972</c:v>
                </c:pt>
                <c:pt idx="1829">
                  <c:v>0.91051291378683319</c:v>
                </c:pt>
                <c:pt idx="1830">
                  <c:v>0.91075542621559524</c:v>
                </c:pt>
                <c:pt idx="1831">
                  <c:v>0.91039165757245233</c:v>
                </c:pt>
                <c:pt idx="1832">
                  <c:v>0.9105129137868333</c:v>
                </c:pt>
                <c:pt idx="1833">
                  <c:v>0.90639020249787972</c:v>
                </c:pt>
                <c:pt idx="1834">
                  <c:v>0.90069116042197328</c:v>
                </c:pt>
                <c:pt idx="1835">
                  <c:v>0.90117618527949717</c:v>
                </c:pt>
                <c:pt idx="1836">
                  <c:v>0.8987510609918774</c:v>
                </c:pt>
                <c:pt idx="1837">
                  <c:v>0.89377955620225691</c:v>
                </c:pt>
                <c:pt idx="1838">
                  <c:v>0.89305201891597108</c:v>
                </c:pt>
                <c:pt idx="1839">
                  <c:v>0.88905056384139847</c:v>
                </c:pt>
                <c:pt idx="1840">
                  <c:v>0.89741724263368672</c:v>
                </c:pt>
                <c:pt idx="1841">
                  <c:v>0.89268825027282817</c:v>
                </c:pt>
                <c:pt idx="1842">
                  <c:v>0.8965684491330197</c:v>
                </c:pt>
                <c:pt idx="1843">
                  <c:v>0.90493512792530795</c:v>
                </c:pt>
                <c:pt idx="1844">
                  <c:v>0.90723899599854663</c:v>
                </c:pt>
                <c:pt idx="1845">
                  <c:v>0.90457135928216492</c:v>
                </c:pt>
                <c:pt idx="1846">
                  <c:v>0.90129744149387814</c:v>
                </c:pt>
                <c:pt idx="1847">
                  <c:v>0.90141869770825911</c:v>
                </c:pt>
                <c:pt idx="1848">
                  <c:v>0.90748150842730857</c:v>
                </c:pt>
                <c:pt idx="1849">
                  <c:v>0.9073602522129276</c:v>
                </c:pt>
                <c:pt idx="1850">
                  <c:v>0.90820904571359451</c:v>
                </c:pt>
                <c:pt idx="1851">
                  <c:v>0.90566266521159378</c:v>
                </c:pt>
                <c:pt idx="1852">
                  <c:v>0.91281678186007209</c:v>
                </c:pt>
                <c:pt idx="1853">
                  <c:v>0.91936461743664533</c:v>
                </c:pt>
                <c:pt idx="1854">
                  <c:v>0.91924336122226435</c:v>
                </c:pt>
                <c:pt idx="1855">
                  <c:v>0.92833757730083832</c:v>
                </c:pt>
                <c:pt idx="1856">
                  <c:v>0.92833757730083832</c:v>
                </c:pt>
                <c:pt idx="1857">
                  <c:v>0.92312356008245589</c:v>
                </c:pt>
                <c:pt idx="1858">
                  <c:v>0.92845883351521952</c:v>
                </c:pt>
                <c:pt idx="1859">
                  <c:v>0.93112647023160122</c:v>
                </c:pt>
                <c:pt idx="1860">
                  <c:v>0.93088395780283928</c:v>
                </c:pt>
                <c:pt idx="1861">
                  <c:v>0.92906511458712437</c:v>
                </c:pt>
                <c:pt idx="1862">
                  <c:v>0.93524918152055481</c:v>
                </c:pt>
                <c:pt idx="1863">
                  <c:v>0.92518491572693284</c:v>
                </c:pt>
                <c:pt idx="1864">
                  <c:v>0.93246028858979202</c:v>
                </c:pt>
                <c:pt idx="1865">
                  <c:v>0.92942888323026729</c:v>
                </c:pt>
                <c:pt idx="1866">
                  <c:v>0.93039893294531528</c:v>
                </c:pt>
                <c:pt idx="1867">
                  <c:v>0.93549169394931675</c:v>
                </c:pt>
                <c:pt idx="1868">
                  <c:v>0.93246028858979213</c:v>
                </c:pt>
                <c:pt idx="1869">
                  <c:v>0.92724627137140969</c:v>
                </c:pt>
                <c:pt idx="1870">
                  <c:v>0.93585546259245977</c:v>
                </c:pt>
                <c:pt idx="1871">
                  <c:v>0.9411907360252233</c:v>
                </c:pt>
                <c:pt idx="1872">
                  <c:v>0.93755304959379371</c:v>
                </c:pt>
                <c:pt idx="1873">
                  <c:v>0.93997817388141347</c:v>
                </c:pt>
                <c:pt idx="1874">
                  <c:v>0.93343033830484023</c:v>
                </c:pt>
                <c:pt idx="1875">
                  <c:v>0.94337334788408123</c:v>
                </c:pt>
                <c:pt idx="1876">
                  <c:v>0.94276706681217626</c:v>
                </c:pt>
                <c:pt idx="1877">
                  <c:v>0.94882987753122561</c:v>
                </c:pt>
                <c:pt idx="1878">
                  <c:v>0.94604098460046293</c:v>
                </c:pt>
                <c:pt idx="1879">
                  <c:v>0.94604098460046293</c:v>
                </c:pt>
                <c:pt idx="1880">
                  <c:v>0.94373711652722414</c:v>
                </c:pt>
                <c:pt idx="1881">
                  <c:v>0.94591972838608185</c:v>
                </c:pt>
                <c:pt idx="1882">
                  <c:v>0.94361586031284306</c:v>
                </c:pt>
                <c:pt idx="1883">
                  <c:v>0.93743179337941274</c:v>
                </c:pt>
                <c:pt idx="1884">
                  <c:v>0.93306656966169721</c:v>
                </c:pt>
                <c:pt idx="1885">
                  <c:v>0.93209651994664933</c:v>
                </c:pt>
                <c:pt idx="1886">
                  <c:v>0.92688250272826678</c:v>
                </c:pt>
                <c:pt idx="1887">
                  <c:v>0.92773129622893369</c:v>
                </c:pt>
                <c:pt idx="1888">
                  <c:v>0.9254274281556949</c:v>
                </c:pt>
                <c:pt idx="1889">
                  <c:v>0.92457863465502788</c:v>
                </c:pt>
                <c:pt idx="1890">
                  <c:v>0.93027767673093442</c:v>
                </c:pt>
                <c:pt idx="1891">
                  <c:v>0.92021341093731246</c:v>
                </c:pt>
                <c:pt idx="1892">
                  <c:v>0.93052018915969625</c:v>
                </c:pt>
                <c:pt idx="1893">
                  <c:v>0.92906511458712449</c:v>
                </c:pt>
                <c:pt idx="1894">
                  <c:v>0.92894385837274351</c:v>
                </c:pt>
                <c:pt idx="1895">
                  <c:v>0.92797380865769563</c:v>
                </c:pt>
                <c:pt idx="1896">
                  <c:v>0.93270280101855429</c:v>
                </c:pt>
                <c:pt idx="1897">
                  <c:v>0.93173275130350641</c:v>
                </c:pt>
                <c:pt idx="1898">
                  <c:v>0.93197526373226836</c:v>
                </c:pt>
                <c:pt idx="1899">
                  <c:v>0.93064144537407745</c:v>
                </c:pt>
                <c:pt idx="1900">
                  <c:v>0.92566994058445695</c:v>
                </c:pt>
                <c:pt idx="1901">
                  <c:v>0.92081969200921743</c:v>
                </c:pt>
                <c:pt idx="1902">
                  <c:v>0.91997089850855063</c:v>
                </c:pt>
                <c:pt idx="1903">
                  <c:v>0.92809506487207671</c:v>
                </c:pt>
                <c:pt idx="1904">
                  <c:v>0.92445737844064702</c:v>
                </c:pt>
                <c:pt idx="1905">
                  <c:v>0.92736752758579077</c:v>
                </c:pt>
                <c:pt idx="1906">
                  <c:v>0.92712501515702872</c:v>
                </c:pt>
                <c:pt idx="1907">
                  <c:v>0.92191099793864628</c:v>
                </c:pt>
                <c:pt idx="1908">
                  <c:v>0.92967139565902945</c:v>
                </c:pt>
                <c:pt idx="1909">
                  <c:v>0.93343033830484012</c:v>
                </c:pt>
                <c:pt idx="1910">
                  <c:v>0.93452164423426909</c:v>
                </c:pt>
                <c:pt idx="1911">
                  <c:v>0.9385230993088417</c:v>
                </c:pt>
                <c:pt idx="1912">
                  <c:v>0.94094822359646157</c:v>
                </c:pt>
                <c:pt idx="1913">
                  <c:v>0.94131199223960449</c:v>
                </c:pt>
                <c:pt idx="1914">
                  <c:v>0.94458591002789116</c:v>
                </c:pt>
                <c:pt idx="1915">
                  <c:v>0.94131199223960449</c:v>
                </c:pt>
                <c:pt idx="1916">
                  <c:v>0.93949314902388981</c:v>
                </c:pt>
                <c:pt idx="1917">
                  <c:v>0.9430095792409382</c:v>
                </c:pt>
                <c:pt idx="1918">
                  <c:v>0.93743179337941296</c:v>
                </c:pt>
                <c:pt idx="1919">
                  <c:v>0.93755304959379393</c:v>
                </c:pt>
                <c:pt idx="1920">
                  <c:v>0.93779556202255587</c:v>
                </c:pt>
                <c:pt idx="1921">
                  <c:v>0.94313083545531951</c:v>
                </c:pt>
                <c:pt idx="1922">
                  <c:v>0.93706802473627016</c:v>
                </c:pt>
                <c:pt idx="1923">
                  <c:v>0.9291863708015059</c:v>
                </c:pt>
                <c:pt idx="1924">
                  <c:v>0.93294531344731657</c:v>
                </c:pt>
                <c:pt idx="1925">
                  <c:v>0.92736752758579122</c:v>
                </c:pt>
                <c:pt idx="1926">
                  <c:v>0.92712501515702916</c:v>
                </c:pt>
                <c:pt idx="1927">
                  <c:v>0.92603370922760042</c:v>
                </c:pt>
                <c:pt idx="1928">
                  <c:v>0.91536316236207349</c:v>
                </c:pt>
                <c:pt idx="1929">
                  <c:v>0.91742451800655023</c:v>
                </c:pt>
                <c:pt idx="1930">
                  <c:v>0.91463562507578744</c:v>
                </c:pt>
                <c:pt idx="1931">
                  <c:v>0.91063417000121483</c:v>
                </c:pt>
                <c:pt idx="1932">
                  <c:v>0.90917909542864295</c:v>
                </c:pt>
                <c:pt idx="1933">
                  <c:v>0.90651145871226124</c:v>
                </c:pt>
                <c:pt idx="1934">
                  <c:v>0.90857281435673787</c:v>
                </c:pt>
                <c:pt idx="1935">
                  <c:v>0.90711773978416599</c:v>
                </c:pt>
                <c:pt idx="1936">
                  <c:v>0.90529889656845131</c:v>
                </c:pt>
                <c:pt idx="1937">
                  <c:v>0.91196798835940551</c:v>
                </c:pt>
                <c:pt idx="1938">
                  <c:v>0.91718200557778784</c:v>
                </c:pt>
                <c:pt idx="1939">
                  <c:v>0.92409360979750421</c:v>
                </c:pt>
                <c:pt idx="1940">
                  <c:v>0.92421486601188507</c:v>
                </c:pt>
                <c:pt idx="1941">
                  <c:v>0.92688250272826678</c:v>
                </c:pt>
                <c:pt idx="1942">
                  <c:v>0.93185400751788727</c:v>
                </c:pt>
                <c:pt idx="1943">
                  <c:v>0.93003516430217248</c:v>
                </c:pt>
                <c:pt idx="1944">
                  <c:v>0.93209651994664922</c:v>
                </c:pt>
                <c:pt idx="1945">
                  <c:v>0.92821632108645746</c:v>
                </c:pt>
                <c:pt idx="1946">
                  <c:v>0.93427913180550692</c:v>
                </c:pt>
                <c:pt idx="1947">
                  <c:v>0.93197526373226824</c:v>
                </c:pt>
                <c:pt idx="1948">
                  <c:v>0.93888686795198462</c:v>
                </c:pt>
                <c:pt idx="1949">
                  <c:v>0.94507093488541483</c:v>
                </c:pt>
                <c:pt idx="1950">
                  <c:v>0.94216078574027118</c:v>
                </c:pt>
                <c:pt idx="1951">
                  <c:v>0.94870862131684441</c:v>
                </c:pt>
                <c:pt idx="1952">
                  <c:v>0.93464290044864995</c:v>
                </c:pt>
                <c:pt idx="1953">
                  <c:v>0.92591245301321878</c:v>
                </c:pt>
                <c:pt idx="1954">
                  <c:v>0.92797380865769552</c:v>
                </c:pt>
                <c:pt idx="1955">
                  <c:v>0.92821632108645735</c:v>
                </c:pt>
                <c:pt idx="1956">
                  <c:v>0.9213047168667412</c:v>
                </c:pt>
                <c:pt idx="1957">
                  <c:v>0.92385109736874205</c:v>
                </c:pt>
                <c:pt idx="1958">
                  <c:v>0.92494240329817101</c:v>
                </c:pt>
                <c:pt idx="1959">
                  <c:v>0.92263853522493222</c:v>
                </c:pt>
                <c:pt idx="1960">
                  <c:v>0.91960712986540749</c:v>
                </c:pt>
                <c:pt idx="1961">
                  <c:v>0.91706074936340676</c:v>
                </c:pt>
                <c:pt idx="1962">
                  <c:v>0.91851582393597853</c:v>
                </c:pt>
                <c:pt idx="1963">
                  <c:v>0.91330180671759609</c:v>
                </c:pt>
                <c:pt idx="1964">
                  <c:v>0.91305929428883414</c:v>
                </c:pt>
                <c:pt idx="1965">
                  <c:v>0.91439311264702494</c:v>
                </c:pt>
                <c:pt idx="1966">
                  <c:v>0.91427185643264397</c:v>
                </c:pt>
                <c:pt idx="1967">
                  <c:v>0.91148296350188129</c:v>
                </c:pt>
                <c:pt idx="1968">
                  <c:v>0.91803079907845464</c:v>
                </c:pt>
                <c:pt idx="1969">
                  <c:v>0.91293803807445317</c:v>
                </c:pt>
                <c:pt idx="1970">
                  <c:v>0.91451436886140591</c:v>
                </c:pt>
                <c:pt idx="1971">
                  <c:v>0.91136170728750032</c:v>
                </c:pt>
                <c:pt idx="1972">
                  <c:v>0.9091790954286425</c:v>
                </c:pt>
                <c:pt idx="1973">
                  <c:v>0.90614769006911777</c:v>
                </c:pt>
                <c:pt idx="1974">
                  <c:v>0.90881532678549959</c:v>
                </c:pt>
                <c:pt idx="1975">
                  <c:v>0.91172547593064324</c:v>
                </c:pt>
                <c:pt idx="1976">
                  <c:v>0.91427185643264397</c:v>
                </c:pt>
                <c:pt idx="1977">
                  <c:v>0.91475688129016786</c:v>
                </c:pt>
                <c:pt idx="1978">
                  <c:v>0.90869407057111851</c:v>
                </c:pt>
                <c:pt idx="1979">
                  <c:v>0.90978537650054747</c:v>
                </c:pt>
                <c:pt idx="1980">
                  <c:v>0.90930035164302359</c:v>
                </c:pt>
                <c:pt idx="1981">
                  <c:v>0.90384382199587909</c:v>
                </c:pt>
                <c:pt idx="1982">
                  <c:v>0.90784527707045171</c:v>
                </c:pt>
                <c:pt idx="1983">
                  <c:v>0.90784527707045171</c:v>
                </c:pt>
                <c:pt idx="1984">
                  <c:v>0.90614769006911777</c:v>
                </c:pt>
                <c:pt idx="1985">
                  <c:v>0.90699648356978468</c:v>
                </c:pt>
                <c:pt idx="1986">
                  <c:v>0.90542015278283183</c:v>
                </c:pt>
                <c:pt idx="1987">
                  <c:v>0.90905783921426142</c:v>
                </c:pt>
                <c:pt idx="1988">
                  <c:v>0.91572693100521563</c:v>
                </c:pt>
                <c:pt idx="1989">
                  <c:v>0.91718200557778751</c:v>
                </c:pt>
                <c:pt idx="1990">
                  <c:v>0.91912210500788338</c:v>
                </c:pt>
                <c:pt idx="1991">
                  <c:v>0.92069843579483623</c:v>
                </c:pt>
                <c:pt idx="1992">
                  <c:v>0.9181520552928355</c:v>
                </c:pt>
                <c:pt idx="1993">
                  <c:v>0.92421486601188485</c:v>
                </c:pt>
                <c:pt idx="1994">
                  <c:v>0.92021341093731235</c:v>
                </c:pt>
                <c:pt idx="1995">
                  <c:v>0.91475688129016786</c:v>
                </c:pt>
                <c:pt idx="1996">
                  <c:v>0.91390808778950106</c:v>
                </c:pt>
                <c:pt idx="1997">
                  <c:v>0.91087668242997633</c:v>
                </c:pt>
                <c:pt idx="1998">
                  <c:v>0.91184673214502432</c:v>
                </c:pt>
                <c:pt idx="1999">
                  <c:v>0.9119679883594054</c:v>
                </c:pt>
                <c:pt idx="2000">
                  <c:v>0.90942160785740478</c:v>
                </c:pt>
                <c:pt idx="2001">
                  <c:v>0.9076027646416901</c:v>
                </c:pt>
                <c:pt idx="2002">
                  <c:v>0.89668970534740122</c:v>
                </c:pt>
                <c:pt idx="2003">
                  <c:v>0.89620468048987723</c:v>
                </c:pt>
                <c:pt idx="2004">
                  <c:v>0.89668970534740133</c:v>
                </c:pt>
                <c:pt idx="2005">
                  <c:v>0.8986298047774971</c:v>
                </c:pt>
                <c:pt idx="2006">
                  <c:v>0.8999636231356879</c:v>
                </c:pt>
                <c:pt idx="2007">
                  <c:v>0.89644719291863928</c:v>
                </c:pt>
                <c:pt idx="2008">
                  <c:v>0.8989935734206399</c:v>
                </c:pt>
                <c:pt idx="2009">
                  <c:v>0.8968109615617823</c:v>
                </c:pt>
                <c:pt idx="2010">
                  <c:v>0.89644719291863928</c:v>
                </c:pt>
                <c:pt idx="2011">
                  <c:v>0.89644719291863928</c:v>
                </c:pt>
                <c:pt idx="2012">
                  <c:v>0.89305201891597175</c:v>
                </c:pt>
                <c:pt idx="2013">
                  <c:v>0.89038438219958993</c:v>
                </c:pt>
                <c:pt idx="2014">
                  <c:v>0.89462834970292449</c:v>
                </c:pt>
                <c:pt idx="2015">
                  <c:v>0.89280950648720958</c:v>
                </c:pt>
                <c:pt idx="2016">
                  <c:v>0.89329453134473358</c:v>
                </c:pt>
                <c:pt idx="2017">
                  <c:v>0.89668970534740122</c:v>
                </c:pt>
                <c:pt idx="2018">
                  <c:v>0.89681096156178219</c:v>
                </c:pt>
                <c:pt idx="2019">
                  <c:v>0.8953558869892102</c:v>
                </c:pt>
                <c:pt idx="2020">
                  <c:v>0.89426458105978146</c:v>
                </c:pt>
                <c:pt idx="2021">
                  <c:v>0.89656844913302014</c:v>
                </c:pt>
                <c:pt idx="2022">
                  <c:v>0.89596216806111528</c:v>
                </c:pt>
                <c:pt idx="2023">
                  <c:v>0.88674669576816023</c:v>
                </c:pt>
                <c:pt idx="2024">
                  <c:v>0.88626167091063635</c:v>
                </c:pt>
                <c:pt idx="2025">
                  <c:v>0.88638292712501732</c:v>
                </c:pt>
                <c:pt idx="2026">
                  <c:v>0.87983509154844408</c:v>
                </c:pt>
                <c:pt idx="2027">
                  <c:v>0.880198860191587</c:v>
                </c:pt>
                <c:pt idx="2028">
                  <c:v>0.87862252940463414</c:v>
                </c:pt>
                <c:pt idx="2029">
                  <c:v>0.87850127319025317</c:v>
                </c:pt>
                <c:pt idx="2030">
                  <c:v>0.87959257911968203</c:v>
                </c:pt>
                <c:pt idx="2031">
                  <c:v>0.88213895962168287</c:v>
                </c:pt>
                <c:pt idx="2032">
                  <c:v>0.88274524069358784</c:v>
                </c:pt>
                <c:pt idx="2033">
                  <c:v>0.89268825027282872</c:v>
                </c:pt>
                <c:pt idx="2034">
                  <c:v>0.89899357342064001</c:v>
                </c:pt>
                <c:pt idx="2035">
                  <c:v>0.89729598641930619</c:v>
                </c:pt>
                <c:pt idx="2036">
                  <c:v>0.89984236692130681</c:v>
                </c:pt>
                <c:pt idx="2037">
                  <c:v>0.89729598641930619</c:v>
                </c:pt>
                <c:pt idx="2038">
                  <c:v>0.90360130956711748</c:v>
                </c:pt>
                <c:pt idx="2039">
                  <c:v>0.9071177397841661</c:v>
                </c:pt>
                <c:pt idx="2040">
                  <c:v>0.90445010306778439</c:v>
                </c:pt>
                <c:pt idx="2041">
                  <c:v>0.90238874742330755</c:v>
                </c:pt>
                <c:pt idx="2042">
                  <c:v>0.89911482963502098</c:v>
                </c:pt>
                <c:pt idx="2043">
                  <c:v>0.90093367285073578</c:v>
                </c:pt>
                <c:pt idx="2044">
                  <c:v>0.89850854856311602</c:v>
                </c:pt>
                <c:pt idx="2045">
                  <c:v>0.89778101127682997</c:v>
                </c:pt>
                <c:pt idx="2046">
                  <c:v>0.89559839941797226</c:v>
                </c:pt>
                <c:pt idx="2047">
                  <c:v>0.90226749120892635</c:v>
                </c:pt>
                <c:pt idx="2048">
                  <c:v>0.89947859827816368</c:v>
                </c:pt>
                <c:pt idx="2049">
                  <c:v>0.89450709348854318</c:v>
                </c:pt>
                <c:pt idx="2050">
                  <c:v>0.89705347399054391</c:v>
                </c:pt>
                <c:pt idx="2051">
                  <c:v>0.89329453134473324</c:v>
                </c:pt>
                <c:pt idx="2052">
                  <c:v>0.89293076270159033</c:v>
                </c:pt>
                <c:pt idx="2053">
                  <c:v>0.8912331757002564</c:v>
                </c:pt>
                <c:pt idx="2054">
                  <c:v>0.89220322541530428</c:v>
                </c:pt>
                <c:pt idx="2055">
                  <c:v>0.89547714320359084</c:v>
                </c:pt>
                <c:pt idx="2056">
                  <c:v>0.89232448162968514</c:v>
                </c:pt>
                <c:pt idx="2057">
                  <c:v>0.89196071298654223</c:v>
                </c:pt>
                <c:pt idx="2058">
                  <c:v>0.88723172062568378</c:v>
                </c:pt>
                <c:pt idx="2059">
                  <c:v>0.88456408390930208</c:v>
                </c:pt>
                <c:pt idx="2060">
                  <c:v>0.88250272826482534</c:v>
                </c:pt>
                <c:pt idx="2061">
                  <c:v>0.88116890990663443</c:v>
                </c:pt>
                <c:pt idx="2062">
                  <c:v>0.87959257911968169</c:v>
                </c:pt>
                <c:pt idx="2063">
                  <c:v>0.8817751909785394</c:v>
                </c:pt>
                <c:pt idx="2064">
                  <c:v>0.88238147205044437</c:v>
                </c:pt>
                <c:pt idx="2065">
                  <c:v>0.88116890990663455</c:v>
                </c:pt>
                <c:pt idx="2066">
                  <c:v>0.88068388504911055</c:v>
                </c:pt>
                <c:pt idx="2067">
                  <c:v>0.88614041469625493</c:v>
                </c:pt>
                <c:pt idx="2068">
                  <c:v>0.8875954892688267</c:v>
                </c:pt>
                <c:pt idx="2069">
                  <c:v>0.88686795198254087</c:v>
                </c:pt>
                <c:pt idx="2070">
                  <c:v>0.88541287740996888</c:v>
                </c:pt>
                <c:pt idx="2071">
                  <c:v>0.88638292712501687</c:v>
                </c:pt>
                <c:pt idx="2072">
                  <c:v>0.88638292712501687</c:v>
                </c:pt>
                <c:pt idx="2073">
                  <c:v>0.88565538983873093</c:v>
                </c:pt>
                <c:pt idx="2074">
                  <c:v>0.88226021583606329</c:v>
                </c:pt>
                <c:pt idx="2075">
                  <c:v>0.87850127319025273</c:v>
                </c:pt>
                <c:pt idx="2076">
                  <c:v>0.88238147205044437</c:v>
                </c:pt>
                <c:pt idx="2077">
                  <c:v>0.88129016612101541</c:v>
                </c:pt>
                <c:pt idx="2078">
                  <c:v>0.88686795198254087</c:v>
                </c:pt>
                <c:pt idx="2079">
                  <c:v>0.8925669940584473</c:v>
                </c:pt>
                <c:pt idx="2080">
                  <c:v>0.88977810112768463</c:v>
                </c:pt>
                <c:pt idx="2081">
                  <c:v>0.89062689462835154</c:v>
                </c:pt>
                <c:pt idx="2082">
                  <c:v>0.89317327513035227</c:v>
                </c:pt>
                <c:pt idx="2083">
                  <c:v>0.89111191948587543</c:v>
                </c:pt>
                <c:pt idx="2084">
                  <c:v>0.88698920819692184</c:v>
                </c:pt>
                <c:pt idx="2085">
                  <c:v>0.88686795198254087</c:v>
                </c:pt>
                <c:pt idx="2086">
                  <c:v>0.88638292712501676</c:v>
                </c:pt>
                <c:pt idx="2087">
                  <c:v>0.89123317570025617</c:v>
                </c:pt>
                <c:pt idx="2088">
                  <c:v>0.89026312598520818</c:v>
                </c:pt>
                <c:pt idx="2089">
                  <c:v>0.89547714320359073</c:v>
                </c:pt>
                <c:pt idx="2090">
                  <c:v>0.89474960591730479</c:v>
                </c:pt>
                <c:pt idx="2091">
                  <c:v>0.89414332484539982</c:v>
                </c:pt>
                <c:pt idx="2092">
                  <c:v>0.89523463077482857</c:v>
                </c:pt>
                <c:pt idx="2093">
                  <c:v>0.88529162119558757</c:v>
                </c:pt>
                <c:pt idx="2094">
                  <c:v>0.88662543955377837</c:v>
                </c:pt>
                <c:pt idx="2095">
                  <c:v>0.88674669576815945</c:v>
                </c:pt>
                <c:pt idx="2096">
                  <c:v>0.88711046441130259</c:v>
                </c:pt>
                <c:pt idx="2097">
                  <c:v>0.8874742330544455</c:v>
                </c:pt>
                <c:pt idx="2098">
                  <c:v>0.89462834970292371</c:v>
                </c:pt>
                <c:pt idx="2099">
                  <c:v>0.89911482963502021</c:v>
                </c:pt>
                <c:pt idx="2100">
                  <c:v>0.89644719291863839</c:v>
                </c:pt>
                <c:pt idx="2101">
                  <c:v>0.89693221777616239</c:v>
                </c:pt>
                <c:pt idx="2102">
                  <c:v>0.89596216806111451</c:v>
                </c:pt>
                <c:pt idx="2103">
                  <c:v>0.89220322541530395</c:v>
                </c:pt>
                <c:pt idx="2104">
                  <c:v>0.88941433248454127</c:v>
                </c:pt>
                <c:pt idx="2105">
                  <c:v>0.88856553898387436</c:v>
                </c:pt>
                <c:pt idx="2106">
                  <c:v>0.88905056384139824</c:v>
                </c:pt>
                <c:pt idx="2107">
                  <c:v>0.89208196920092298</c:v>
                </c:pt>
                <c:pt idx="2108">
                  <c:v>0.88638292712501654</c:v>
                </c:pt>
                <c:pt idx="2109">
                  <c:v>0.88553413362434963</c:v>
                </c:pt>
                <c:pt idx="2110">
                  <c:v>0.88456408390930175</c:v>
                </c:pt>
                <c:pt idx="2111">
                  <c:v>0.88129016612101507</c:v>
                </c:pt>
                <c:pt idx="2112">
                  <c:v>0.88286649690796792</c:v>
                </c:pt>
                <c:pt idx="2113">
                  <c:v>0.88383654662301581</c:v>
                </c:pt>
                <c:pt idx="2114">
                  <c:v>0.8825027282648249</c:v>
                </c:pt>
                <c:pt idx="2115">
                  <c:v>0.88274524069358695</c:v>
                </c:pt>
                <c:pt idx="2116">
                  <c:v>0.88213895962168209</c:v>
                </c:pt>
                <c:pt idx="2117">
                  <c:v>0.88589790226749265</c:v>
                </c:pt>
                <c:pt idx="2118">
                  <c:v>0.88444282769492077</c:v>
                </c:pt>
                <c:pt idx="2119">
                  <c:v>0.87862252940463337</c:v>
                </c:pt>
                <c:pt idx="2120">
                  <c:v>0.88286649690796781</c:v>
                </c:pt>
                <c:pt idx="2121">
                  <c:v>0.88238147205044393</c:v>
                </c:pt>
                <c:pt idx="2122">
                  <c:v>0.88286649690796781</c:v>
                </c:pt>
                <c:pt idx="2123">
                  <c:v>0.8748635867588227</c:v>
                </c:pt>
                <c:pt idx="2124">
                  <c:v>0.87377228082939373</c:v>
                </c:pt>
                <c:pt idx="2125">
                  <c:v>0.87377228082939373</c:v>
                </c:pt>
                <c:pt idx="2126">
                  <c:v>0.8748635867588227</c:v>
                </c:pt>
                <c:pt idx="2127">
                  <c:v>0.87207469382805991</c:v>
                </c:pt>
                <c:pt idx="2128">
                  <c:v>0.87425730568691773</c:v>
                </c:pt>
                <c:pt idx="2129">
                  <c:v>0.871710925184917</c:v>
                </c:pt>
                <c:pt idx="2130">
                  <c:v>0.87098338789863117</c:v>
                </c:pt>
                <c:pt idx="2131">
                  <c:v>0.87025585061234523</c:v>
                </c:pt>
                <c:pt idx="2132">
                  <c:v>0.87656117376015663</c:v>
                </c:pt>
                <c:pt idx="2133">
                  <c:v>0.88007760397720525</c:v>
                </c:pt>
                <c:pt idx="2134">
                  <c:v>0.87910755426215736</c:v>
                </c:pt>
                <c:pt idx="2135">
                  <c:v>0.87619740511701372</c:v>
                </c:pt>
                <c:pt idx="2136">
                  <c:v>0.87704619861768074</c:v>
                </c:pt>
                <c:pt idx="2137">
                  <c:v>0.87971383533406255</c:v>
                </c:pt>
                <c:pt idx="2138">
                  <c:v>0.88250272826482523</c:v>
                </c:pt>
                <c:pt idx="2139">
                  <c:v>0.88177519097853929</c:v>
                </c:pt>
                <c:pt idx="2140">
                  <c:v>0.88068388504911044</c:v>
                </c:pt>
                <c:pt idx="2141">
                  <c:v>0.87910755426215759</c:v>
                </c:pt>
                <c:pt idx="2142">
                  <c:v>0.88080514126349152</c:v>
                </c:pt>
                <c:pt idx="2143">
                  <c:v>0.88383654662301603</c:v>
                </c:pt>
                <c:pt idx="2144">
                  <c:v>0.88492785255244499</c:v>
                </c:pt>
                <c:pt idx="2145">
                  <c:v>0.88238147205044426</c:v>
                </c:pt>
                <c:pt idx="2146">
                  <c:v>0.87886504183339564</c:v>
                </c:pt>
                <c:pt idx="2147">
                  <c:v>0.87534861161634703</c:v>
                </c:pt>
                <c:pt idx="2148">
                  <c:v>0.87316599975748921</c:v>
                </c:pt>
                <c:pt idx="2149">
                  <c:v>0.87328725597187007</c:v>
                </c:pt>
                <c:pt idx="2150">
                  <c:v>0.87728871104644279</c:v>
                </c:pt>
                <c:pt idx="2151">
                  <c:v>0.87777373590396668</c:v>
                </c:pt>
                <c:pt idx="2152">
                  <c:v>0.87765247968958571</c:v>
                </c:pt>
                <c:pt idx="2153">
                  <c:v>0.87777373590396668</c:v>
                </c:pt>
                <c:pt idx="2154">
                  <c:v>0.87777373590396668</c:v>
                </c:pt>
                <c:pt idx="2155">
                  <c:v>0.8789862980477765</c:v>
                </c:pt>
                <c:pt idx="2156">
                  <c:v>0.87838001697587165</c:v>
                </c:pt>
                <c:pt idx="2157">
                  <c:v>0.87740996726082365</c:v>
                </c:pt>
                <c:pt idx="2158">
                  <c:v>0.87668242997453771</c:v>
                </c:pt>
                <c:pt idx="2159">
                  <c:v>0.87643991754577577</c:v>
                </c:pt>
                <c:pt idx="2160">
                  <c:v>0.87534861161634681</c:v>
                </c:pt>
                <c:pt idx="2161">
                  <c:v>0.87789499211834743</c:v>
                </c:pt>
                <c:pt idx="2162">
                  <c:v>0.87437856190129881</c:v>
                </c:pt>
                <c:pt idx="2163">
                  <c:v>0.87425730568691784</c:v>
                </c:pt>
                <c:pt idx="2164">
                  <c:v>0.8740147932581559</c:v>
                </c:pt>
                <c:pt idx="2165">
                  <c:v>0.8740147932581559</c:v>
                </c:pt>
                <c:pt idx="2166">
                  <c:v>0.87061961925548825</c:v>
                </c:pt>
                <c:pt idx="2167">
                  <c:v>0.87171092518491722</c:v>
                </c:pt>
                <c:pt idx="2168">
                  <c:v>0.87619740511701383</c:v>
                </c:pt>
                <c:pt idx="2169">
                  <c:v>0.88116890990663432</c:v>
                </c:pt>
                <c:pt idx="2170">
                  <c:v>0.88141142233539638</c:v>
                </c:pt>
                <c:pt idx="2171">
                  <c:v>0.88480659633806402</c:v>
                </c:pt>
                <c:pt idx="2172">
                  <c:v>0.88420031526615905</c:v>
                </c:pt>
                <c:pt idx="2173">
                  <c:v>0.88420031526615905</c:v>
                </c:pt>
                <c:pt idx="2174">
                  <c:v>0.88553413362434985</c:v>
                </c:pt>
                <c:pt idx="2175">
                  <c:v>0.88444282769492111</c:v>
                </c:pt>
                <c:pt idx="2176">
                  <c:v>0.88492785255244499</c:v>
                </c:pt>
                <c:pt idx="2177">
                  <c:v>0.88601915848187385</c:v>
                </c:pt>
                <c:pt idx="2178">
                  <c:v>0.8879592579119695</c:v>
                </c:pt>
                <c:pt idx="2179">
                  <c:v>0.88977810112768441</c:v>
                </c:pt>
                <c:pt idx="2180">
                  <c:v>0.88844428276949361</c:v>
                </c:pt>
                <c:pt idx="2181">
                  <c:v>0.88953558869892257</c:v>
                </c:pt>
                <c:pt idx="2182">
                  <c:v>0.89220322541530439</c:v>
                </c:pt>
                <c:pt idx="2183">
                  <c:v>0.89159694434339942</c:v>
                </c:pt>
                <c:pt idx="2184">
                  <c:v>0.88941433248454171</c:v>
                </c:pt>
                <c:pt idx="2185">
                  <c:v>0.89183945677216159</c:v>
                </c:pt>
                <c:pt idx="2186">
                  <c:v>0.88977810112768474</c:v>
                </c:pt>
                <c:pt idx="2187">
                  <c:v>0.89171820055778073</c:v>
                </c:pt>
                <c:pt idx="2188">
                  <c:v>0.887716745483208</c:v>
                </c:pt>
                <c:pt idx="2189">
                  <c:v>0.88856553898387491</c:v>
                </c:pt>
                <c:pt idx="2190">
                  <c:v>0.89196071298654267</c:v>
                </c:pt>
                <c:pt idx="2191">
                  <c:v>0.89511337456044826</c:v>
                </c:pt>
                <c:pt idx="2192">
                  <c:v>0.89620468048987711</c:v>
                </c:pt>
                <c:pt idx="2193">
                  <c:v>0.89462834970292426</c:v>
                </c:pt>
                <c:pt idx="2194">
                  <c:v>0.89547714320359117</c:v>
                </c:pt>
                <c:pt idx="2195">
                  <c:v>0.89329453134473336</c:v>
                </c:pt>
                <c:pt idx="2196">
                  <c:v>0.89511337456044815</c:v>
                </c:pt>
                <c:pt idx="2197">
                  <c:v>0.89183945677216159</c:v>
                </c:pt>
                <c:pt idx="2198">
                  <c:v>0.89111191948587565</c:v>
                </c:pt>
                <c:pt idx="2199">
                  <c:v>0.89171820055778062</c:v>
                </c:pt>
                <c:pt idx="2200">
                  <c:v>0.89135443191463759</c:v>
                </c:pt>
                <c:pt idx="2201">
                  <c:v>0.89111191948587565</c:v>
                </c:pt>
                <c:pt idx="2202">
                  <c:v>0.88977810112768474</c:v>
                </c:pt>
                <c:pt idx="2203">
                  <c:v>0.89086940705711359</c:v>
                </c:pt>
                <c:pt idx="2204">
                  <c:v>0.88832302655511286</c:v>
                </c:pt>
                <c:pt idx="2205">
                  <c:v>0.88577664605311213</c:v>
                </c:pt>
                <c:pt idx="2206">
                  <c:v>0.88650418333939796</c:v>
                </c:pt>
                <c:pt idx="2207">
                  <c:v>0.88771674548320778</c:v>
                </c:pt>
                <c:pt idx="2208">
                  <c:v>0.89086940705711348</c:v>
                </c:pt>
                <c:pt idx="2209">
                  <c:v>0.89196071298654245</c:v>
                </c:pt>
                <c:pt idx="2210">
                  <c:v>0.89135443191463737</c:v>
                </c:pt>
                <c:pt idx="2211">
                  <c:v>0.89086940705711348</c:v>
                </c:pt>
                <c:pt idx="2212">
                  <c:v>0.88905056384139858</c:v>
                </c:pt>
                <c:pt idx="2213">
                  <c:v>0.89099066327149445</c:v>
                </c:pt>
                <c:pt idx="2214">
                  <c:v>0.89111191948587543</c:v>
                </c:pt>
                <c:pt idx="2215">
                  <c:v>0.89038438219958949</c:v>
                </c:pt>
                <c:pt idx="2216">
                  <c:v>0.89329453134473336</c:v>
                </c:pt>
                <c:pt idx="2217">
                  <c:v>0.89656844913302003</c:v>
                </c:pt>
                <c:pt idx="2218">
                  <c:v>0.89644719291863906</c:v>
                </c:pt>
                <c:pt idx="2219">
                  <c:v>0.89668970534740122</c:v>
                </c:pt>
                <c:pt idx="2220">
                  <c:v>0.89656844913302014</c:v>
                </c:pt>
                <c:pt idx="2221">
                  <c:v>0.90069116042197372</c:v>
                </c:pt>
                <c:pt idx="2222">
                  <c:v>0.90056990420759275</c:v>
                </c:pt>
                <c:pt idx="2223">
                  <c:v>0.90044864799321178</c:v>
                </c:pt>
                <c:pt idx="2224">
                  <c:v>0.90287377228083154</c:v>
                </c:pt>
                <c:pt idx="2225">
                  <c:v>0.90226749120892658</c:v>
                </c:pt>
                <c:pt idx="2226">
                  <c:v>0.90432884685340342</c:v>
                </c:pt>
                <c:pt idx="2227">
                  <c:v>0.90542015278283239</c:v>
                </c:pt>
                <c:pt idx="2228">
                  <c:v>0.90529889656845142</c:v>
                </c:pt>
                <c:pt idx="2229">
                  <c:v>0.9031162847095936</c:v>
                </c:pt>
                <c:pt idx="2230">
                  <c:v>0.90348005335273651</c:v>
                </c:pt>
                <c:pt idx="2231">
                  <c:v>0.90651145871226135</c:v>
                </c:pt>
                <c:pt idx="2232">
                  <c:v>0.90614769006911822</c:v>
                </c:pt>
                <c:pt idx="2233">
                  <c:v>0.90736025221292815</c:v>
                </c:pt>
                <c:pt idx="2234">
                  <c:v>0.90408633442464159</c:v>
                </c:pt>
                <c:pt idx="2235">
                  <c:v>0.90590517764035638</c:v>
                </c:pt>
                <c:pt idx="2236">
                  <c:v>0.90699648356978524</c:v>
                </c:pt>
                <c:pt idx="2237">
                  <c:v>0.90736025221292804</c:v>
                </c:pt>
                <c:pt idx="2238">
                  <c:v>0.90723899599854707</c:v>
                </c:pt>
                <c:pt idx="2239">
                  <c:v>0.90493512792530828</c:v>
                </c:pt>
                <c:pt idx="2240">
                  <c:v>0.90736025221292804</c:v>
                </c:pt>
                <c:pt idx="2241">
                  <c:v>0.91039165757245288</c:v>
                </c:pt>
                <c:pt idx="2242">
                  <c:v>0.91451436886140647</c:v>
                </c:pt>
                <c:pt idx="2243">
                  <c:v>0.9130592942888347</c:v>
                </c:pt>
                <c:pt idx="2244">
                  <c:v>0.9157269310052164</c:v>
                </c:pt>
                <c:pt idx="2245">
                  <c:v>0.91912210500788405</c:v>
                </c:pt>
                <c:pt idx="2246">
                  <c:v>0.92094094822359873</c:v>
                </c:pt>
                <c:pt idx="2247">
                  <c:v>0.91912210500788405</c:v>
                </c:pt>
                <c:pt idx="2248">
                  <c:v>0.91984964229416999</c:v>
                </c:pt>
                <c:pt idx="2249">
                  <c:v>0.92336607251121861</c:v>
                </c:pt>
                <c:pt idx="2250">
                  <c:v>0.92360858493998066</c:v>
                </c:pt>
                <c:pt idx="2251">
                  <c:v>0.92324481629683752</c:v>
                </c:pt>
                <c:pt idx="2252">
                  <c:v>0.92215351036740856</c:v>
                </c:pt>
                <c:pt idx="2253">
                  <c:v>0.93682551230750799</c:v>
                </c:pt>
                <c:pt idx="2254">
                  <c:v>0.93621923123560313</c:v>
                </c:pt>
                <c:pt idx="2255">
                  <c:v>0.94034194252455661</c:v>
                </c:pt>
                <c:pt idx="2256">
                  <c:v>0.93718928095065102</c:v>
                </c:pt>
                <c:pt idx="2257">
                  <c:v>0.93876561173760376</c:v>
                </c:pt>
                <c:pt idx="2258">
                  <c:v>0.9381593306656989</c:v>
                </c:pt>
                <c:pt idx="2259">
                  <c:v>0.93549169394931708</c:v>
                </c:pt>
                <c:pt idx="2260">
                  <c:v>0.93706802473627016</c:v>
                </c:pt>
                <c:pt idx="2261">
                  <c:v>0.93573420637807925</c:v>
                </c:pt>
                <c:pt idx="2262">
                  <c:v>0.94252455438341454</c:v>
                </c:pt>
                <c:pt idx="2263">
                  <c:v>0.93840184309446106</c:v>
                </c:pt>
                <c:pt idx="2264">
                  <c:v>0.94507093488541527</c:v>
                </c:pt>
                <c:pt idx="2265">
                  <c:v>0.94373711652722447</c:v>
                </c:pt>
                <c:pt idx="2266">
                  <c:v>0.94397962895598642</c:v>
                </c:pt>
                <c:pt idx="2267">
                  <c:v>0.94882987753122583</c:v>
                </c:pt>
                <c:pt idx="2268">
                  <c:v>0.95113374560446451</c:v>
                </c:pt>
                <c:pt idx="2269">
                  <c:v>0.95598399417970392</c:v>
                </c:pt>
                <c:pt idx="2270">
                  <c:v>0.95574148175094198</c:v>
                </c:pt>
                <c:pt idx="2271">
                  <c:v>0.95998544925427642</c:v>
                </c:pt>
                <c:pt idx="2272">
                  <c:v>0.96059173032618139</c:v>
                </c:pt>
                <c:pt idx="2273">
                  <c:v>0.95719655632351375</c:v>
                </c:pt>
                <c:pt idx="2274">
                  <c:v>0.96895840911846953</c:v>
                </c:pt>
                <c:pt idx="2275">
                  <c:v>0.95840911846732357</c:v>
                </c:pt>
                <c:pt idx="2276">
                  <c:v>0.95683278768037083</c:v>
                </c:pt>
                <c:pt idx="2277">
                  <c:v>0.95222505153389325</c:v>
                </c:pt>
                <c:pt idx="2278">
                  <c:v>0.95549896932217993</c:v>
                </c:pt>
                <c:pt idx="2279">
                  <c:v>0.96022796168303848</c:v>
                </c:pt>
                <c:pt idx="2280">
                  <c:v>0.95076997696132148</c:v>
                </c:pt>
                <c:pt idx="2281">
                  <c:v>0.9579240936097998</c:v>
                </c:pt>
                <c:pt idx="2282">
                  <c:v>0.94446465381351019</c:v>
                </c:pt>
                <c:pt idx="2283">
                  <c:v>0.94664726567236779</c:v>
                </c:pt>
                <c:pt idx="2284">
                  <c:v>0.95052746453255943</c:v>
                </c:pt>
                <c:pt idx="2285">
                  <c:v>0.94737480295865362</c:v>
                </c:pt>
                <c:pt idx="2286">
                  <c:v>0.95355886989208405</c:v>
                </c:pt>
                <c:pt idx="2287">
                  <c:v>0.95889414332484746</c:v>
                </c:pt>
                <c:pt idx="2288">
                  <c:v>0.95865163089608552</c:v>
                </c:pt>
                <c:pt idx="2289">
                  <c:v>0.95707530010913278</c:v>
                </c:pt>
                <c:pt idx="2290">
                  <c:v>0.95489268825027496</c:v>
                </c:pt>
                <c:pt idx="2291">
                  <c:v>0.95234630774827422</c:v>
                </c:pt>
                <c:pt idx="2292">
                  <c:v>0.95998544925427642</c:v>
                </c:pt>
                <c:pt idx="2293">
                  <c:v>0.96144052382684841</c:v>
                </c:pt>
                <c:pt idx="2294">
                  <c:v>0.96798835940342165</c:v>
                </c:pt>
                <c:pt idx="2295">
                  <c:v>0.97150478962047027</c:v>
                </c:pt>
                <c:pt idx="2296">
                  <c:v>0.9664120286164688</c:v>
                </c:pt>
                <c:pt idx="2297">
                  <c:v>0.97114102097732713</c:v>
                </c:pt>
                <c:pt idx="2298">
                  <c:v>0.9798714684127583</c:v>
                </c:pt>
                <c:pt idx="2299">
                  <c:v>0.97356614526494689</c:v>
                </c:pt>
                <c:pt idx="2300">
                  <c:v>0.97623378198132871</c:v>
                </c:pt>
                <c:pt idx="2301">
                  <c:v>0.97211107069237501</c:v>
                </c:pt>
                <c:pt idx="2302">
                  <c:v>0.9748999636231378</c:v>
                </c:pt>
                <c:pt idx="2303">
                  <c:v>0.97198981447799404</c:v>
                </c:pt>
                <c:pt idx="2304">
                  <c:v>0.9681096156178024</c:v>
                </c:pt>
                <c:pt idx="2305">
                  <c:v>0.97392991390808992</c:v>
                </c:pt>
                <c:pt idx="2306">
                  <c:v>0.9672608221171356</c:v>
                </c:pt>
                <c:pt idx="2307">
                  <c:v>0.9659270037589448</c:v>
                </c:pt>
                <c:pt idx="2308">
                  <c:v>0.96701830968837377</c:v>
                </c:pt>
                <c:pt idx="2309">
                  <c:v>0.97865890626894869</c:v>
                </c:pt>
                <c:pt idx="2310">
                  <c:v>0.97465745119437597</c:v>
                </c:pt>
                <c:pt idx="2311">
                  <c:v>0.97211107069237523</c:v>
                </c:pt>
                <c:pt idx="2312">
                  <c:v>0.9695646901903745</c:v>
                </c:pt>
                <c:pt idx="2313">
                  <c:v>0.97259609554989923</c:v>
                </c:pt>
                <c:pt idx="2314">
                  <c:v>0.974051170122471</c:v>
                </c:pt>
                <c:pt idx="2315">
                  <c:v>0.97235358312113707</c:v>
                </c:pt>
                <c:pt idx="2316">
                  <c:v>0.97926518734085344</c:v>
                </c:pt>
                <c:pt idx="2317">
                  <c:v>0.98496422941675987</c:v>
                </c:pt>
                <c:pt idx="2318">
                  <c:v>0.97938644355523441</c:v>
                </c:pt>
                <c:pt idx="2319">
                  <c:v>0.98714684127561758</c:v>
                </c:pt>
                <c:pt idx="2320">
                  <c:v>0.98447920455923577</c:v>
                </c:pt>
                <c:pt idx="2321">
                  <c:v>0.97987146841275841</c:v>
                </c:pt>
                <c:pt idx="2322">
                  <c:v>0.97417242633685197</c:v>
                </c:pt>
                <c:pt idx="2323">
                  <c:v>0.97696131926761465</c:v>
                </c:pt>
                <c:pt idx="2324">
                  <c:v>0.97308112040742312</c:v>
                </c:pt>
                <c:pt idx="2325">
                  <c:v>0.97489996362313791</c:v>
                </c:pt>
                <c:pt idx="2326">
                  <c:v>0.96932217776161245</c:v>
                </c:pt>
                <c:pt idx="2327">
                  <c:v>0.98241784891475903</c:v>
                </c:pt>
                <c:pt idx="2328">
                  <c:v>0.98690432884685553</c:v>
                </c:pt>
                <c:pt idx="2329">
                  <c:v>0.99163332120771397</c:v>
                </c:pt>
                <c:pt idx="2330">
                  <c:v>0.99126955256457105</c:v>
                </c:pt>
                <c:pt idx="2331">
                  <c:v>0.99624105735419155</c:v>
                </c:pt>
                <c:pt idx="2332">
                  <c:v>0.99417970170971481</c:v>
                </c:pt>
                <c:pt idx="2333">
                  <c:v>0.99199708985085711</c:v>
                </c:pt>
                <c:pt idx="2334">
                  <c:v>0.9955135200679055</c:v>
                </c:pt>
                <c:pt idx="2335">
                  <c:v>0.99757487571238246</c:v>
                </c:pt>
                <c:pt idx="2336">
                  <c:v>0.99757487571238246</c:v>
                </c:pt>
                <c:pt idx="2337">
                  <c:v>1.002303868073241</c:v>
                </c:pt>
                <c:pt idx="2338">
                  <c:v>1.0018188432157171</c:v>
                </c:pt>
                <c:pt idx="2339">
                  <c:v>1.0103067782223862</c:v>
                </c:pt>
                <c:pt idx="2340">
                  <c:v>1.0161270765126735</c:v>
                </c:pt>
                <c:pt idx="2341">
                  <c:v>1.0197647629441031</c:v>
                </c:pt>
                <c:pt idx="2342">
                  <c:v>1.0241299866618188</c:v>
                </c:pt>
                <c:pt idx="2343">
                  <c:v>1.0280101855220103</c:v>
                </c:pt>
                <c:pt idx="2344">
                  <c:v>1.0238874742330568</c:v>
                </c:pt>
                <c:pt idx="2345">
                  <c:v>1.0247362677337237</c:v>
                </c:pt>
                <c:pt idx="2346">
                  <c:v>1.0299502849521063</c:v>
                </c:pt>
                <c:pt idx="2347">
                  <c:v>1.0284952103795344</c:v>
                </c:pt>
                <c:pt idx="2348">
                  <c:v>1.042439675033348</c:v>
                </c:pt>
                <c:pt idx="2349">
                  <c:v>1.0487449981811592</c:v>
                </c:pt>
                <c:pt idx="2350">
                  <c:v>1.0447435431065866</c:v>
                </c:pt>
                <c:pt idx="2351">
                  <c:v>1.0499575603249689</c:v>
                </c:pt>
                <c:pt idx="2352">
                  <c:v>1.0443797744634433</c:v>
                </c:pt>
                <c:pt idx="2353">
                  <c:v>1.067054686552688</c:v>
                </c:pt>
                <c:pt idx="2354">
                  <c:v>1.0819692009215494</c:v>
                </c:pt>
                <c:pt idx="2355">
                  <c:v>1.0786952831332628</c:v>
                </c:pt>
                <c:pt idx="2356">
                  <c:v>1.0654783557657352</c:v>
                </c:pt>
                <c:pt idx="2357">
                  <c:v>1.0743300594155472</c:v>
                </c:pt>
                <c:pt idx="2358">
                  <c:v>1.0711773978416415</c:v>
                </c:pt>
                <c:pt idx="2359">
                  <c:v>1.0744513156299282</c:v>
                </c:pt>
                <c:pt idx="2360">
                  <c:v>1.0693585546259268</c:v>
                </c:pt>
                <c:pt idx="2361">
                  <c:v>1.0561416272583992</c:v>
                </c:pt>
                <c:pt idx="2362">
                  <c:v>1.0694798108403079</c:v>
                </c:pt>
                <c:pt idx="2363">
                  <c:v>1.056505395901542</c:v>
                </c:pt>
                <c:pt idx="2364">
                  <c:v>1.0716624226991656</c:v>
                </c:pt>
                <c:pt idx="2365">
                  <c:v>1.0709348854128795</c:v>
                </c:pt>
                <c:pt idx="2366">
                  <c:v>1.0710561416272606</c:v>
                </c:pt>
                <c:pt idx="2367">
                  <c:v>1.0698435794834507</c:v>
                </c:pt>
                <c:pt idx="2368">
                  <c:v>1.0632957439068775</c:v>
                </c:pt>
                <c:pt idx="2369">
                  <c:v>1.0643870498363064</c:v>
                </c:pt>
                <c:pt idx="2370">
                  <c:v>1.0679034800533549</c:v>
                </c:pt>
                <c:pt idx="2371">
                  <c:v>1.0625682066205913</c:v>
                </c:pt>
                <c:pt idx="2372">
                  <c:v>1.0639020249787821</c:v>
                </c:pt>
                <c:pt idx="2373">
                  <c:v>1.066690917909545</c:v>
                </c:pt>
                <c:pt idx="2374">
                  <c:v>1.065478355765735</c:v>
                </c:pt>
                <c:pt idx="2375">
                  <c:v>1.0698435794834504</c:v>
                </c:pt>
                <c:pt idx="2376">
                  <c:v>1.0692372984115457</c:v>
                </c:pt>
                <c:pt idx="2377">
                  <c:v>1.0672971989814497</c:v>
                </c:pt>
                <c:pt idx="2378">
                  <c:v>1.0828179944222163</c:v>
                </c:pt>
                <c:pt idx="2379">
                  <c:v>1.0829392506365974</c:v>
                </c:pt>
                <c:pt idx="2380">
                  <c:v>1.0842730689947884</c:v>
                </c:pt>
                <c:pt idx="2381">
                  <c:v>1.0850006062810742</c:v>
                </c:pt>
                <c:pt idx="2382">
                  <c:v>1.0944585910027911</c:v>
                </c:pt>
                <c:pt idx="2383">
                  <c:v>1.0995513520067928</c:v>
                </c:pt>
                <c:pt idx="2384">
                  <c:v>1.1183460652358457</c:v>
                </c:pt>
                <c:pt idx="2385">
                  <c:v>1.1173760155207979</c:v>
                </c:pt>
                <c:pt idx="2386">
                  <c:v>1.1335030920334692</c:v>
                </c:pt>
                <c:pt idx="2387">
                  <c:v>1.1496301685461408</c:v>
                </c:pt>
                <c:pt idx="2388">
                  <c:v>1.1401721838244236</c:v>
                </c:pt>
                <c:pt idx="2389">
                  <c:v>1.1552079544076661</c:v>
                </c:pt>
                <c:pt idx="2390">
                  <c:v>1.147326300472902</c:v>
                </c:pt>
                <c:pt idx="2391">
                  <c:v>1.1441736388989963</c:v>
                </c:pt>
                <c:pt idx="2392">
                  <c:v>1.1155571723050832</c:v>
                </c:pt>
                <c:pt idx="2393">
                  <c:v>1.1376258033224227</c:v>
                </c:pt>
                <c:pt idx="2394">
                  <c:v>1.1206499333090845</c:v>
                </c:pt>
                <c:pt idx="2395">
                  <c:v>1.1077967745846997</c:v>
                </c:pt>
                <c:pt idx="2396">
                  <c:v>1.1099793864435576</c:v>
                </c:pt>
                <c:pt idx="2397">
                  <c:v>1.1053716502970801</c:v>
                </c:pt>
                <c:pt idx="2398">
                  <c:v>1.1141020977325111</c:v>
                </c:pt>
                <c:pt idx="2399">
                  <c:v>1.1134958166606062</c:v>
                </c:pt>
                <c:pt idx="2400">
                  <c:v>1.1190736025221317</c:v>
                </c:pt>
                <c:pt idx="2401">
                  <c:v>1.1298654056020394</c:v>
                </c:pt>
                <c:pt idx="2402">
                  <c:v>1.1265914878137528</c:v>
                </c:pt>
                <c:pt idx="2403">
                  <c:v>1.1144658663756541</c:v>
                </c:pt>
                <c:pt idx="2404">
                  <c:v>1.1051291378683181</c:v>
                </c:pt>
                <c:pt idx="2405">
                  <c:v>1.1102218988723194</c:v>
                </c:pt>
                <c:pt idx="2406">
                  <c:v>1.1211349581666081</c:v>
                </c:pt>
                <c:pt idx="2407">
                  <c:v>1.1247726445980377</c:v>
                </c:pt>
                <c:pt idx="2408">
                  <c:v>1.1375045471080416</c:v>
                </c:pt>
                <c:pt idx="2409">
                  <c:v>1.1436886140414719</c:v>
                </c:pt>
                <c:pt idx="2410">
                  <c:v>1.1474475566872824</c:v>
                </c:pt>
                <c:pt idx="2411">
                  <c:v>1.1379895719655653</c:v>
                </c:pt>
                <c:pt idx="2412">
                  <c:v>1.1348369103916596</c:v>
                </c:pt>
                <c:pt idx="2413">
                  <c:v>1.1268340002425146</c:v>
                </c:pt>
                <c:pt idx="2414">
                  <c:v>1.1221050078816559</c:v>
                </c:pt>
                <c:pt idx="2415">
                  <c:v>1.1292591245301342</c:v>
                </c:pt>
                <c:pt idx="2416">
                  <c:v>1.1295016369588962</c:v>
                </c:pt>
                <c:pt idx="2417">
                  <c:v>1.1305929428883252</c:v>
                </c:pt>
                <c:pt idx="2418">
                  <c:v>1.1202861646659414</c:v>
                </c:pt>
                <c:pt idx="2419">
                  <c:v>1.114950891233178</c:v>
                </c:pt>
                <c:pt idx="2420">
                  <c:v>1.1136170728749872</c:v>
                </c:pt>
                <c:pt idx="2421">
                  <c:v>1.1041590881532701</c:v>
                </c:pt>
                <c:pt idx="2422">
                  <c:v>1.0896083424275516</c:v>
                </c:pt>
                <c:pt idx="2423">
                  <c:v>1.0805141263489777</c:v>
                </c:pt>
                <c:pt idx="2424">
                  <c:v>1.0828179944222165</c:v>
                </c:pt>
                <c:pt idx="2425">
                  <c:v>1.0877894992118369</c:v>
                </c:pt>
                <c:pt idx="2426">
                  <c:v>1.0840305565660264</c:v>
                </c:pt>
                <c:pt idx="2427">
                  <c:v>1.0686310173396409</c:v>
                </c:pt>
                <c:pt idx="2428">
                  <c:v>1.0762701588456429</c:v>
                </c:pt>
                <c:pt idx="2429">
                  <c:v>1.0817266884927874</c:v>
                </c:pt>
                <c:pt idx="2430">
                  <c:v>1.08694070571117</c:v>
                </c:pt>
                <c:pt idx="2431">
                  <c:v>1.0813629198496446</c:v>
                </c:pt>
                <c:pt idx="2432">
                  <c:v>1.0679034800533551</c:v>
                </c:pt>
                <c:pt idx="2433">
                  <c:v>1.0626894628349726</c:v>
                </c:pt>
                <c:pt idx="2434">
                  <c:v>1.0591730326179241</c:v>
                </c:pt>
                <c:pt idx="2435">
                  <c:v>1.0716624226991656</c:v>
                </c:pt>
                <c:pt idx="2436">
                  <c:v>1.0875469867830749</c:v>
                </c:pt>
                <c:pt idx="2437">
                  <c:v>1.0930035164302192</c:v>
                </c:pt>
                <c:pt idx="2438">
                  <c:v>1.0911846732145045</c:v>
                </c:pt>
                <c:pt idx="2439">
                  <c:v>1.1010064265793644</c:v>
                </c:pt>
                <c:pt idx="2440">
                  <c:v>1.1046441130107942</c:v>
                </c:pt>
                <c:pt idx="2441">
                  <c:v>1.1153146598763211</c:v>
                </c:pt>
                <c:pt idx="2442">
                  <c:v>1.1120407420880345</c:v>
                </c:pt>
                <c:pt idx="2443">
                  <c:v>1.107554262155938</c:v>
                </c:pt>
                <c:pt idx="2444">
                  <c:v>1.1031890384382226</c:v>
                </c:pt>
                <c:pt idx="2445">
                  <c:v>1.1097368740147959</c:v>
                </c:pt>
                <c:pt idx="2446">
                  <c:v>1.0874257305686943</c:v>
                </c:pt>
                <c:pt idx="2447">
                  <c:v>1.0754213653449765</c:v>
                </c:pt>
                <c:pt idx="2448">
                  <c:v>1.078937795562025</c:v>
                </c:pt>
                <c:pt idx="2449">
                  <c:v>1.0910634170001237</c:v>
                </c:pt>
                <c:pt idx="2450">
                  <c:v>1.0738450345580235</c:v>
                </c:pt>
                <c:pt idx="2451">
                  <c:v>1.0748150842730713</c:v>
                </c:pt>
                <c:pt idx="2452">
                  <c:v>1.0706923729841178</c:v>
                </c:pt>
                <c:pt idx="2453">
                  <c:v>1.0771189523463103</c:v>
                </c:pt>
                <c:pt idx="2454">
                  <c:v>1.0759063902025003</c:v>
                </c:pt>
                <c:pt idx="2455">
                  <c:v>1.0745725718443095</c:v>
                </c:pt>
                <c:pt idx="2456">
                  <c:v>1.0779677458469774</c:v>
                </c:pt>
                <c:pt idx="2457">
                  <c:v>1.0694798108403083</c:v>
                </c:pt>
                <c:pt idx="2458">
                  <c:v>1.0672971989814506</c:v>
                </c:pt>
                <c:pt idx="2459">
                  <c:v>1.0681459924821175</c:v>
                </c:pt>
                <c:pt idx="2460">
                  <c:v>1.0692372984115464</c:v>
                </c:pt>
                <c:pt idx="2461">
                  <c:v>1.0858493997817416</c:v>
                </c:pt>
                <c:pt idx="2462">
                  <c:v>1.0820904571359309</c:v>
                </c:pt>
                <c:pt idx="2463">
                  <c:v>1.0820904571359309</c:v>
                </c:pt>
                <c:pt idx="2464">
                  <c:v>1.0853643749242174</c:v>
                </c:pt>
                <c:pt idx="2465">
                  <c:v>1.0791803079907871</c:v>
                </c:pt>
                <c:pt idx="2466">
                  <c:v>1.0887595489268851</c:v>
                </c:pt>
                <c:pt idx="2467">
                  <c:v>1.097004971504792</c:v>
                </c:pt>
                <c:pt idx="2468">
                  <c:v>1.0939735661452674</c:v>
                </c:pt>
                <c:pt idx="2469">
                  <c:v>1.0919122105007906</c:v>
                </c:pt>
                <c:pt idx="2470">
                  <c:v>1.0967624590760301</c:v>
                </c:pt>
                <c:pt idx="2471">
                  <c:v>1.1011276827937457</c:v>
                </c:pt>
                <c:pt idx="2472">
                  <c:v>1.0947011034315535</c:v>
                </c:pt>
                <c:pt idx="2473">
                  <c:v>1.0987025585061261</c:v>
                </c:pt>
                <c:pt idx="2474">
                  <c:v>1.0866981932824082</c:v>
                </c:pt>
                <c:pt idx="2475">
                  <c:v>1.1022189887231748</c:v>
                </c:pt>
                <c:pt idx="2476">
                  <c:v>1.1014914514368888</c:v>
                </c:pt>
                <c:pt idx="2477">
                  <c:v>1.1075542621559382</c:v>
                </c:pt>
                <c:pt idx="2478">
                  <c:v>1.1150721474475596</c:v>
                </c:pt>
                <c:pt idx="2479">
                  <c:v>1.1196798835940371</c:v>
                </c:pt>
                <c:pt idx="2480">
                  <c:v>1.120164908451561</c:v>
                </c:pt>
                <c:pt idx="2481">
                  <c:v>1.1086455680853673</c:v>
                </c:pt>
                <c:pt idx="2482">
                  <c:v>1.1094943615860342</c:v>
                </c:pt>
                <c:pt idx="2483">
                  <c:v>1.1041590881532708</c:v>
                </c:pt>
                <c:pt idx="2484">
                  <c:v>1.1041590881532708</c:v>
                </c:pt>
                <c:pt idx="2485">
                  <c:v>1.093488541287744</c:v>
                </c:pt>
                <c:pt idx="2486">
                  <c:v>1.0962774342185067</c:v>
                </c:pt>
                <c:pt idx="2487">
                  <c:v>1.1039165757245089</c:v>
                </c:pt>
                <c:pt idx="2488">
                  <c:v>1.1091305929428914</c:v>
                </c:pt>
                <c:pt idx="2489">
                  <c:v>1.1039165757245089</c:v>
                </c:pt>
                <c:pt idx="2490">
                  <c:v>1.1073117497271765</c:v>
                </c:pt>
                <c:pt idx="2491">
                  <c:v>1.1143446101612737</c:v>
                </c:pt>
                <c:pt idx="2492">
                  <c:v>1.111798229659273</c:v>
                </c:pt>
                <c:pt idx="2493">
                  <c:v>1.1098581302291772</c:v>
                </c:pt>
                <c:pt idx="2494">
                  <c:v>1.1056141627258427</c:v>
                </c:pt>
                <c:pt idx="2495">
                  <c:v>1.1004001455074601</c:v>
                </c:pt>
                <c:pt idx="2496">
                  <c:v>1.0980962774342213</c:v>
                </c:pt>
                <c:pt idx="2497">
                  <c:v>1.0865769370680276</c:v>
                </c:pt>
                <c:pt idx="2498">
                  <c:v>1.0874257305686945</c:v>
                </c:pt>
                <c:pt idx="2499">
                  <c:v>1.0915484418576482</c:v>
                </c:pt>
                <c:pt idx="2500">
                  <c:v>1.0945798472171728</c:v>
                </c:pt>
                <c:pt idx="2501">
                  <c:v>1.0997938644355554</c:v>
                </c:pt>
                <c:pt idx="2502">
                  <c:v>1.0903358797138383</c:v>
                </c:pt>
                <c:pt idx="2503">
                  <c:v>1.0786952831332635</c:v>
                </c:pt>
                <c:pt idx="2504">
                  <c:v>1.0648720746938309</c:v>
                </c:pt>
                <c:pt idx="2505">
                  <c:v>1.0435309809627771</c:v>
                </c:pt>
                <c:pt idx="2506">
                  <c:v>1.0528677094701131</c:v>
                </c:pt>
                <c:pt idx="2507">
                  <c:v>1.0716624226991662</c:v>
                </c:pt>
                <c:pt idx="2508">
                  <c:v>1.0783315144901204</c:v>
                </c:pt>
                <c:pt idx="2509">
                  <c:v>1.0841518127804077</c:v>
                </c:pt>
                <c:pt idx="2510">
                  <c:v>1.081605432278407</c:v>
                </c:pt>
                <c:pt idx="2511">
                  <c:v>1.071662422699166</c:v>
                </c:pt>
                <c:pt idx="2512">
                  <c:v>1.080029101491454</c:v>
                </c:pt>
                <c:pt idx="2513">
                  <c:v>1.0900933672850759</c:v>
                </c:pt>
                <c:pt idx="2514">
                  <c:v>1.0875469867830752</c:v>
                </c:pt>
                <c:pt idx="2515">
                  <c:v>1.0854856311385983</c:v>
                </c:pt>
                <c:pt idx="2516">
                  <c:v>1.0824542257790737</c:v>
                </c:pt>
                <c:pt idx="2517">
                  <c:v>1.0819692009215496</c:v>
                </c:pt>
                <c:pt idx="2518">
                  <c:v>1.0749363404874523</c:v>
                </c:pt>
                <c:pt idx="2519">
                  <c:v>1.0694798108403081</c:v>
                </c:pt>
                <c:pt idx="2520">
                  <c:v>1.0715411664847849</c:v>
                </c:pt>
                <c:pt idx="2521">
                  <c:v>1.0760276464168814</c:v>
                </c:pt>
                <c:pt idx="2522">
                  <c:v>1.0738450345580237</c:v>
                </c:pt>
                <c:pt idx="2523">
                  <c:v>1.0603855947617342</c:v>
                </c:pt>
                <c:pt idx="2524">
                  <c:v>1.0729962410573568</c:v>
                </c:pt>
                <c:pt idx="2525">
                  <c:v>1.0836667879228836</c:v>
                </c:pt>
                <c:pt idx="2526">
                  <c:v>1.0904571359282189</c:v>
                </c:pt>
                <c:pt idx="2527">
                  <c:v>1.0840305565660266</c:v>
                </c:pt>
                <c:pt idx="2528">
                  <c:v>1.0795440766339301</c:v>
                </c:pt>
                <c:pt idx="2529">
                  <c:v>1.0828179944222169</c:v>
                </c:pt>
                <c:pt idx="2530">
                  <c:v>1.0784527707045013</c:v>
                </c:pt>
                <c:pt idx="2531">
                  <c:v>1.0779677458469774</c:v>
                </c:pt>
                <c:pt idx="2532">
                  <c:v>1.0848793500666936</c:v>
                </c:pt>
                <c:pt idx="2533">
                  <c:v>1.0831817630653595</c:v>
                </c:pt>
                <c:pt idx="2534">
                  <c:v>1.0814841760640257</c:v>
                </c:pt>
                <c:pt idx="2535">
                  <c:v>1.0837880441372645</c:v>
                </c:pt>
                <c:pt idx="2536">
                  <c:v>1.0757851339881193</c:v>
                </c:pt>
                <c:pt idx="2537">
                  <c:v>1.079059051776406</c:v>
                </c:pt>
                <c:pt idx="2538">
                  <c:v>1.0754213653449765</c:v>
                </c:pt>
                <c:pt idx="2539">
                  <c:v>1.0675397114102121</c:v>
                </c:pt>
                <c:pt idx="2540">
                  <c:v>1.0675397114102121</c:v>
                </c:pt>
                <c:pt idx="2541">
                  <c:v>1.0655996119801163</c:v>
                </c:pt>
                <c:pt idx="2542">
                  <c:v>1.0568691645446853</c:v>
                </c:pt>
                <c:pt idx="2543">
                  <c:v>1.0651145871225922</c:v>
                </c:pt>
                <c:pt idx="2544">
                  <c:v>1.0686310173396409</c:v>
                </c:pt>
                <c:pt idx="2545">
                  <c:v>1.0703286043409748</c:v>
                </c:pt>
                <c:pt idx="2546">
                  <c:v>1.0687522735540218</c:v>
                </c:pt>
                <c:pt idx="2547">
                  <c:v>1.0693585546259268</c:v>
                </c:pt>
                <c:pt idx="2548">
                  <c:v>1.0915484418576475</c:v>
                </c:pt>
                <c:pt idx="2549">
                  <c:v>1.1005214017218405</c:v>
                </c:pt>
                <c:pt idx="2550">
                  <c:v>1.0965199466472679</c:v>
                </c:pt>
                <c:pt idx="2551">
                  <c:v>1.0978537650054587</c:v>
                </c:pt>
                <c:pt idx="2552">
                  <c:v>1.1099793864435574</c:v>
                </c:pt>
                <c:pt idx="2553">
                  <c:v>1.104644113010794</c:v>
                </c:pt>
                <c:pt idx="2554">
                  <c:v>1.1017339638656503</c:v>
                </c:pt>
                <c:pt idx="2555">
                  <c:v>1.1007639141506025</c:v>
                </c:pt>
                <c:pt idx="2556">
                  <c:v>1.1058566751546037</c:v>
                </c:pt>
                <c:pt idx="2557">
                  <c:v>1.1159209409482256</c:v>
                </c:pt>
                <c:pt idx="2558">
                  <c:v>1.1141020977325107</c:v>
                </c:pt>
                <c:pt idx="2559">
                  <c:v>1.1290166121013723</c:v>
                </c:pt>
                <c:pt idx="2560">
                  <c:v>1.1279253061719434</c:v>
                </c:pt>
                <c:pt idx="2561">
                  <c:v>1.130592942888325</c:v>
                </c:pt>
                <c:pt idx="2562">
                  <c:v>1.1286528434582292</c:v>
                </c:pt>
                <c:pt idx="2563">
                  <c:v>1.1213774705953701</c:v>
                </c:pt>
                <c:pt idx="2564">
                  <c:v>1.1255001818843235</c:v>
                </c:pt>
                <c:pt idx="2565">
                  <c:v>1.1347156541772785</c:v>
                </c:pt>
                <c:pt idx="2566">
                  <c:v>1.1393233903237558</c:v>
                </c:pt>
                <c:pt idx="2567">
                  <c:v>1.1375045471080412</c:v>
                </c:pt>
                <c:pt idx="2568">
                  <c:v>1.129622893173277</c:v>
                </c:pt>
                <c:pt idx="2569">
                  <c:v>1.138959621680613</c:v>
                </c:pt>
                <c:pt idx="2570">
                  <c:v>1.1400509276100419</c:v>
                </c:pt>
                <c:pt idx="2571">
                  <c:v>1.1393233903237558</c:v>
                </c:pt>
                <c:pt idx="2572">
                  <c:v>1.1412634897538518</c:v>
                </c:pt>
                <c:pt idx="2573">
                  <c:v>1.1428398205408046</c:v>
                </c:pt>
                <c:pt idx="2574">
                  <c:v>1.1445374075421384</c:v>
                </c:pt>
                <c:pt idx="2575">
                  <c:v>1.147811325330425</c:v>
                </c:pt>
                <c:pt idx="2576">
                  <c:v>1.1404146962531847</c:v>
                </c:pt>
                <c:pt idx="2577">
                  <c:v>1.1423547956832807</c:v>
                </c:pt>
                <c:pt idx="2578">
                  <c:v>1.1085243118709851</c:v>
                </c:pt>
                <c:pt idx="2579">
                  <c:v>1.1143446101612726</c:v>
                </c:pt>
                <c:pt idx="2580">
                  <c:v>1.1188310900933691</c:v>
                </c:pt>
                <c:pt idx="2581">
                  <c:v>1.1132533042318438</c:v>
                </c:pt>
                <c:pt idx="2582">
                  <c:v>1.0997938644355543</c:v>
                </c:pt>
                <c:pt idx="2583">
                  <c:v>1.1082817994422234</c:v>
                </c:pt>
                <c:pt idx="2584">
                  <c:v>1.1030677822238408</c:v>
                </c:pt>
                <c:pt idx="2585">
                  <c:v>1.1028252697950789</c:v>
                </c:pt>
                <c:pt idx="2586">
                  <c:v>1.1092518491572712</c:v>
                </c:pt>
                <c:pt idx="2587">
                  <c:v>1.1111919485873671</c:v>
                </c:pt>
                <c:pt idx="2588">
                  <c:v>1.1200436522371791</c:v>
                </c:pt>
                <c:pt idx="2589">
                  <c:v>1.1157996847338445</c:v>
                </c:pt>
                <c:pt idx="2590">
                  <c:v>1.110949436158605</c:v>
                </c:pt>
                <c:pt idx="2591">
                  <c:v>1.1065842124408893</c:v>
                </c:pt>
                <c:pt idx="2592">
                  <c:v>1.1111919485873667</c:v>
                </c:pt>
                <c:pt idx="2593">
                  <c:v>1.1059779313689841</c:v>
                </c:pt>
                <c:pt idx="2594">
                  <c:v>1.106462956226508</c:v>
                </c:pt>
                <c:pt idx="2595">
                  <c:v>1.10549290651146</c:v>
                </c:pt>
                <c:pt idx="2596">
                  <c:v>1.1104644113010806</c:v>
                </c:pt>
                <c:pt idx="2597">
                  <c:v>1.1092518491572707</c:v>
                </c:pt>
                <c:pt idx="2598">
                  <c:v>1.116769734448892</c:v>
                </c:pt>
                <c:pt idx="2599">
                  <c:v>1.1168909906632731</c:v>
                </c:pt>
                <c:pt idx="2600">
                  <c:v>1.1194373711652739</c:v>
                </c:pt>
                <c:pt idx="2601">
                  <c:v>1.1281678186007049</c:v>
                </c:pt>
                <c:pt idx="2602">
                  <c:v>1.1247726445980373</c:v>
                </c:pt>
                <c:pt idx="2603">
                  <c:v>1.1092518491572709</c:v>
                </c:pt>
                <c:pt idx="2604">
                  <c:v>1.1098581302291759</c:v>
                </c:pt>
                <c:pt idx="2605">
                  <c:v>1.1166484782345114</c:v>
                </c:pt>
                <c:pt idx="2606">
                  <c:v>1.1167697344488923</c:v>
                </c:pt>
                <c:pt idx="2607">
                  <c:v>1.1148296350187965</c:v>
                </c:pt>
                <c:pt idx="2608">
                  <c:v>1.1159209409482254</c:v>
                </c:pt>
                <c:pt idx="2609">
                  <c:v>1.1110706923729858</c:v>
                </c:pt>
                <c:pt idx="2610">
                  <c:v>1.1132533042318438</c:v>
                </c:pt>
                <c:pt idx="2611">
                  <c:v>1.1116769734448908</c:v>
                </c:pt>
                <c:pt idx="2612">
                  <c:v>1.1133745604462246</c:v>
                </c:pt>
                <c:pt idx="2613">
                  <c:v>1.1150721474475584</c:v>
                </c:pt>
                <c:pt idx="2614">
                  <c:v>1.1229538013823228</c:v>
                </c:pt>
                <c:pt idx="2615">
                  <c:v>1.1176185279495594</c:v>
                </c:pt>
                <c:pt idx="2616">
                  <c:v>1.1155571723050828</c:v>
                </c:pt>
                <c:pt idx="2617">
                  <c:v>1.1131320480174631</c:v>
                </c:pt>
                <c:pt idx="2618">
                  <c:v>1.1084030556566047</c:v>
                </c:pt>
                <c:pt idx="2619">
                  <c:v>1.1195586273796554</c:v>
                </c:pt>
                <c:pt idx="2620">
                  <c:v>1.113617072874987</c:v>
                </c:pt>
                <c:pt idx="2621">
                  <c:v>1.1104644113010813</c:v>
                </c:pt>
                <c:pt idx="2622">
                  <c:v>1.0920334667151712</c:v>
                </c:pt>
                <c:pt idx="2623">
                  <c:v>1.0818479447071683</c:v>
                </c:pt>
                <c:pt idx="2624">
                  <c:v>1.0866981932824078</c:v>
                </c:pt>
                <c:pt idx="2625">
                  <c:v>1.0833030192797402</c:v>
                </c:pt>
                <c:pt idx="2626">
                  <c:v>1.0736025221292611</c:v>
                </c:pt>
                <c:pt idx="2627">
                  <c:v>1.0737237783436422</c:v>
                </c:pt>
                <c:pt idx="2628">
                  <c:v>1.0709348854128795</c:v>
                </c:pt>
                <c:pt idx="2629">
                  <c:v>1.0772402085606907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DA5-48F7-A1D6-241B98781F6B}"/>
            </c:ext>
          </c:extLst>
        </c:ser>
        <c:ser>
          <c:idx val="5"/>
          <c:order val="5"/>
          <c:tx>
            <c:strRef>
              <c:f>Data_Norm!$G$1</c:f>
              <c:strCache>
                <c:ptCount val="1"/>
                <c:pt idx="0">
                  <c:v>USDGBP Curncy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numRef>
              <c:f>Data_Norm!$A$2:$A$2631</c:f>
              <c:numCache>
                <c:formatCode>m/d/yyyy</c:formatCode>
                <c:ptCount val="2630"/>
                <c:pt idx="0">
                  <c:v>38733</c:v>
                </c:pt>
                <c:pt idx="1">
                  <c:v>38734</c:v>
                </c:pt>
                <c:pt idx="2">
                  <c:v>38735</c:v>
                </c:pt>
                <c:pt idx="3">
                  <c:v>38736</c:v>
                </c:pt>
                <c:pt idx="4">
                  <c:v>38737</c:v>
                </c:pt>
                <c:pt idx="5">
                  <c:v>38740</c:v>
                </c:pt>
                <c:pt idx="6">
                  <c:v>38741</c:v>
                </c:pt>
                <c:pt idx="7">
                  <c:v>38742</c:v>
                </c:pt>
                <c:pt idx="8">
                  <c:v>38743</c:v>
                </c:pt>
                <c:pt idx="9">
                  <c:v>38744</c:v>
                </c:pt>
                <c:pt idx="10">
                  <c:v>38747</c:v>
                </c:pt>
                <c:pt idx="11">
                  <c:v>38748</c:v>
                </c:pt>
                <c:pt idx="12">
                  <c:v>38749</c:v>
                </c:pt>
                <c:pt idx="13">
                  <c:v>38750</c:v>
                </c:pt>
                <c:pt idx="14">
                  <c:v>38751</c:v>
                </c:pt>
                <c:pt idx="15">
                  <c:v>38754</c:v>
                </c:pt>
                <c:pt idx="16">
                  <c:v>38755</c:v>
                </c:pt>
                <c:pt idx="17">
                  <c:v>38756</c:v>
                </c:pt>
                <c:pt idx="18">
                  <c:v>38757</c:v>
                </c:pt>
                <c:pt idx="19">
                  <c:v>38758</c:v>
                </c:pt>
                <c:pt idx="20">
                  <c:v>38761</c:v>
                </c:pt>
                <c:pt idx="21">
                  <c:v>38762</c:v>
                </c:pt>
                <c:pt idx="22">
                  <c:v>38763</c:v>
                </c:pt>
                <c:pt idx="23">
                  <c:v>38764</c:v>
                </c:pt>
                <c:pt idx="24">
                  <c:v>38765</c:v>
                </c:pt>
                <c:pt idx="25">
                  <c:v>38768</c:v>
                </c:pt>
                <c:pt idx="26">
                  <c:v>38769</c:v>
                </c:pt>
                <c:pt idx="27">
                  <c:v>38770</c:v>
                </c:pt>
                <c:pt idx="28">
                  <c:v>38771</c:v>
                </c:pt>
                <c:pt idx="29">
                  <c:v>38772</c:v>
                </c:pt>
                <c:pt idx="30">
                  <c:v>38775</c:v>
                </c:pt>
                <c:pt idx="31">
                  <c:v>38776</c:v>
                </c:pt>
                <c:pt idx="32">
                  <c:v>38777</c:v>
                </c:pt>
                <c:pt idx="33">
                  <c:v>38778</c:v>
                </c:pt>
                <c:pt idx="34">
                  <c:v>38779</c:v>
                </c:pt>
                <c:pt idx="35">
                  <c:v>38782</c:v>
                </c:pt>
                <c:pt idx="36">
                  <c:v>38783</c:v>
                </c:pt>
                <c:pt idx="37">
                  <c:v>38784</c:v>
                </c:pt>
                <c:pt idx="38">
                  <c:v>38785</c:v>
                </c:pt>
                <c:pt idx="39">
                  <c:v>38786</c:v>
                </c:pt>
                <c:pt idx="40">
                  <c:v>38789</c:v>
                </c:pt>
                <c:pt idx="41">
                  <c:v>38790</c:v>
                </c:pt>
                <c:pt idx="42">
                  <c:v>38791</c:v>
                </c:pt>
                <c:pt idx="43">
                  <c:v>38792</c:v>
                </c:pt>
                <c:pt idx="44">
                  <c:v>38793</c:v>
                </c:pt>
                <c:pt idx="45">
                  <c:v>38796</c:v>
                </c:pt>
                <c:pt idx="46">
                  <c:v>38797</c:v>
                </c:pt>
                <c:pt idx="47">
                  <c:v>38798</c:v>
                </c:pt>
                <c:pt idx="48">
                  <c:v>38799</c:v>
                </c:pt>
                <c:pt idx="49">
                  <c:v>38800</c:v>
                </c:pt>
                <c:pt idx="50">
                  <c:v>38803</c:v>
                </c:pt>
                <c:pt idx="51">
                  <c:v>38804</c:v>
                </c:pt>
                <c:pt idx="52">
                  <c:v>38805</c:v>
                </c:pt>
                <c:pt idx="53">
                  <c:v>38806</c:v>
                </c:pt>
                <c:pt idx="54">
                  <c:v>38807</c:v>
                </c:pt>
                <c:pt idx="55">
                  <c:v>38810</c:v>
                </c:pt>
                <c:pt idx="56">
                  <c:v>38811</c:v>
                </c:pt>
                <c:pt idx="57">
                  <c:v>38812</c:v>
                </c:pt>
                <c:pt idx="58">
                  <c:v>38813</c:v>
                </c:pt>
                <c:pt idx="59">
                  <c:v>38814</c:v>
                </c:pt>
                <c:pt idx="60">
                  <c:v>38817</c:v>
                </c:pt>
                <c:pt idx="61">
                  <c:v>38818</c:v>
                </c:pt>
                <c:pt idx="62">
                  <c:v>38819</c:v>
                </c:pt>
                <c:pt idx="63">
                  <c:v>38820</c:v>
                </c:pt>
                <c:pt idx="64">
                  <c:v>38821</c:v>
                </c:pt>
                <c:pt idx="65">
                  <c:v>38824</c:v>
                </c:pt>
                <c:pt idx="66">
                  <c:v>38825</c:v>
                </c:pt>
                <c:pt idx="67">
                  <c:v>38826</c:v>
                </c:pt>
                <c:pt idx="68">
                  <c:v>38827</c:v>
                </c:pt>
                <c:pt idx="69">
                  <c:v>38828</c:v>
                </c:pt>
                <c:pt idx="70">
                  <c:v>38831</c:v>
                </c:pt>
                <c:pt idx="71">
                  <c:v>38832</c:v>
                </c:pt>
                <c:pt idx="72">
                  <c:v>38833</c:v>
                </c:pt>
                <c:pt idx="73">
                  <c:v>38834</c:v>
                </c:pt>
                <c:pt idx="74">
                  <c:v>38835</c:v>
                </c:pt>
                <c:pt idx="75">
                  <c:v>38838</c:v>
                </c:pt>
                <c:pt idx="76">
                  <c:v>38839</c:v>
                </c:pt>
                <c:pt idx="77">
                  <c:v>38840</c:v>
                </c:pt>
                <c:pt idx="78">
                  <c:v>38841</c:v>
                </c:pt>
                <c:pt idx="79">
                  <c:v>38842</c:v>
                </c:pt>
                <c:pt idx="80">
                  <c:v>38845</c:v>
                </c:pt>
                <c:pt idx="81">
                  <c:v>38846</c:v>
                </c:pt>
                <c:pt idx="82">
                  <c:v>38847</c:v>
                </c:pt>
                <c:pt idx="83">
                  <c:v>38848</c:v>
                </c:pt>
                <c:pt idx="84">
                  <c:v>38849</c:v>
                </c:pt>
                <c:pt idx="85">
                  <c:v>38852</c:v>
                </c:pt>
                <c:pt idx="86">
                  <c:v>38853</c:v>
                </c:pt>
                <c:pt idx="87">
                  <c:v>38854</c:v>
                </c:pt>
                <c:pt idx="88">
                  <c:v>38855</c:v>
                </c:pt>
                <c:pt idx="89">
                  <c:v>38856</c:v>
                </c:pt>
                <c:pt idx="90">
                  <c:v>38859</c:v>
                </c:pt>
                <c:pt idx="91">
                  <c:v>38860</c:v>
                </c:pt>
                <c:pt idx="92">
                  <c:v>38861</c:v>
                </c:pt>
                <c:pt idx="93">
                  <c:v>38862</c:v>
                </c:pt>
                <c:pt idx="94">
                  <c:v>38863</c:v>
                </c:pt>
                <c:pt idx="95">
                  <c:v>38866</c:v>
                </c:pt>
                <c:pt idx="96">
                  <c:v>38867</c:v>
                </c:pt>
                <c:pt idx="97">
                  <c:v>38868</c:v>
                </c:pt>
                <c:pt idx="98">
                  <c:v>38869</c:v>
                </c:pt>
                <c:pt idx="99">
                  <c:v>38870</c:v>
                </c:pt>
                <c:pt idx="100">
                  <c:v>38873</c:v>
                </c:pt>
                <c:pt idx="101">
                  <c:v>38874</c:v>
                </c:pt>
                <c:pt idx="102">
                  <c:v>38875</c:v>
                </c:pt>
                <c:pt idx="103">
                  <c:v>38876</c:v>
                </c:pt>
                <c:pt idx="104">
                  <c:v>38877</c:v>
                </c:pt>
                <c:pt idx="105">
                  <c:v>38880</c:v>
                </c:pt>
                <c:pt idx="106">
                  <c:v>38881</c:v>
                </c:pt>
                <c:pt idx="107">
                  <c:v>38882</c:v>
                </c:pt>
                <c:pt idx="108">
                  <c:v>38883</c:v>
                </c:pt>
                <c:pt idx="109">
                  <c:v>38884</c:v>
                </c:pt>
                <c:pt idx="110">
                  <c:v>38887</c:v>
                </c:pt>
                <c:pt idx="111">
                  <c:v>38888</c:v>
                </c:pt>
                <c:pt idx="112">
                  <c:v>38889</c:v>
                </c:pt>
                <c:pt idx="113">
                  <c:v>38890</c:v>
                </c:pt>
                <c:pt idx="114">
                  <c:v>38891</c:v>
                </c:pt>
                <c:pt idx="115">
                  <c:v>38894</c:v>
                </c:pt>
                <c:pt idx="116">
                  <c:v>38895</c:v>
                </c:pt>
                <c:pt idx="117">
                  <c:v>38896</c:v>
                </c:pt>
                <c:pt idx="118">
                  <c:v>38897</c:v>
                </c:pt>
                <c:pt idx="119">
                  <c:v>38898</c:v>
                </c:pt>
                <c:pt idx="120">
                  <c:v>38901</c:v>
                </c:pt>
                <c:pt idx="121">
                  <c:v>38902</c:v>
                </c:pt>
                <c:pt idx="122">
                  <c:v>38903</c:v>
                </c:pt>
                <c:pt idx="123">
                  <c:v>38904</c:v>
                </c:pt>
                <c:pt idx="124">
                  <c:v>38905</c:v>
                </c:pt>
                <c:pt idx="125">
                  <c:v>38908</c:v>
                </c:pt>
                <c:pt idx="126">
                  <c:v>38909</c:v>
                </c:pt>
                <c:pt idx="127">
                  <c:v>38910</c:v>
                </c:pt>
                <c:pt idx="128">
                  <c:v>38911</c:v>
                </c:pt>
                <c:pt idx="129">
                  <c:v>38912</c:v>
                </c:pt>
                <c:pt idx="130">
                  <c:v>38915</c:v>
                </c:pt>
                <c:pt idx="131">
                  <c:v>38916</c:v>
                </c:pt>
                <c:pt idx="132">
                  <c:v>38917</c:v>
                </c:pt>
                <c:pt idx="133">
                  <c:v>38918</c:v>
                </c:pt>
                <c:pt idx="134">
                  <c:v>38919</c:v>
                </c:pt>
                <c:pt idx="135">
                  <c:v>38922</c:v>
                </c:pt>
                <c:pt idx="136">
                  <c:v>38923</c:v>
                </c:pt>
                <c:pt idx="137">
                  <c:v>38924</c:v>
                </c:pt>
                <c:pt idx="138">
                  <c:v>38925</c:v>
                </c:pt>
                <c:pt idx="139">
                  <c:v>38926</c:v>
                </c:pt>
                <c:pt idx="140">
                  <c:v>38929</c:v>
                </c:pt>
                <c:pt idx="141">
                  <c:v>38930</c:v>
                </c:pt>
                <c:pt idx="142">
                  <c:v>38931</c:v>
                </c:pt>
                <c:pt idx="143">
                  <c:v>38932</c:v>
                </c:pt>
                <c:pt idx="144">
                  <c:v>38933</c:v>
                </c:pt>
                <c:pt idx="145">
                  <c:v>38936</c:v>
                </c:pt>
                <c:pt idx="146">
                  <c:v>38937</c:v>
                </c:pt>
                <c:pt idx="147">
                  <c:v>38938</c:v>
                </c:pt>
                <c:pt idx="148">
                  <c:v>38939</c:v>
                </c:pt>
                <c:pt idx="149">
                  <c:v>38940</c:v>
                </c:pt>
                <c:pt idx="150">
                  <c:v>38943</c:v>
                </c:pt>
                <c:pt idx="151">
                  <c:v>38944</c:v>
                </c:pt>
                <c:pt idx="152">
                  <c:v>38945</c:v>
                </c:pt>
                <c:pt idx="153">
                  <c:v>38946</c:v>
                </c:pt>
                <c:pt idx="154">
                  <c:v>38947</c:v>
                </c:pt>
                <c:pt idx="155">
                  <c:v>38950</c:v>
                </c:pt>
                <c:pt idx="156">
                  <c:v>38951</c:v>
                </c:pt>
                <c:pt idx="157">
                  <c:v>38952</c:v>
                </c:pt>
                <c:pt idx="158">
                  <c:v>38953</c:v>
                </c:pt>
                <c:pt idx="159">
                  <c:v>38954</c:v>
                </c:pt>
                <c:pt idx="160">
                  <c:v>38957</c:v>
                </c:pt>
                <c:pt idx="161">
                  <c:v>38958</c:v>
                </c:pt>
                <c:pt idx="162">
                  <c:v>38959</c:v>
                </c:pt>
                <c:pt idx="163">
                  <c:v>38960</c:v>
                </c:pt>
                <c:pt idx="164">
                  <c:v>38961</c:v>
                </c:pt>
                <c:pt idx="165">
                  <c:v>38964</c:v>
                </c:pt>
                <c:pt idx="166">
                  <c:v>38965</c:v>
                </c:pt>
                <c:pt idx="167">
                  <c:v>38966</c:v>
                </c:pt>
                <c:pt idx="168">
                  <c:v>38967</c:v>
                </c:pt>
                <c:pt idx="169">
                  <c:v>38968</c:v>
                </c:pt>
                <c:pt idx="170">
                  <c:v>38971</c:v>
                </c:pt>
                <c:pt idx="171">
                  <c:v>38972</c:v>
                </c:pt>
                <c:pt idx="172">
                  <c:v>38973</c:v>
                </c:pt>
                <c:pt idx="173">
                  <c:v>38974</c:v>
                </c:pt>
                <c:pt idx="174">
                  <c:v>38975</c:v>
                </c:pt>
                <c:pt idx="175">
                  <c:v>38978</c:v>
                </c:pt>
                <c:pt idx="176">
                  <c:v>38979</c:v>
                </c:pt>
                <c:pt idx="177">
                  <c:v>38980</c:v>
                </c:pt>
                <c:pt idx="178">
                  <c:v>38981</c:v>
                </c:pt>
                <c:pt idx="179">
                  <c:v>38982</c:v>
                </c:pt>
                <c:pt idx="180">
                  <c:v>38985</c:v>
                </c:pt>
                <c:pt idx="181">
                  <c:v>38986</c:v>
                </c:pt>
                <c:pt idx="182">
                  <c:v>38987</c:v>
                </c:pt>
                <c:pt idx="183">
                  <c:v>38988</c:v>
                </c:pt>
                <c:pt idx="184">
                  <c:v>38989</c:v>
                </c:pt>
                <c:pt idx="185">
                  <c:v>38992</c:v>
                </c:pt>
                <c:pt idx="186">
                  <c:v>38993</c:v>
                </c:pt>
                <c:pt idx="187">
                  <c:v>38994</c:v>
                </c:pt>
                <c:pt idx="188">
                  <c:v>38995</c:v>
                </c:pt>
                <c:pt idx="189">
                  <c:v>38996</c:v>
                </c:pt>
                <c:pt idx="190">
                  <c:v>38999</c:v>
                </c:pt>
                <c:pt idx="191">
                  <c:v>39000</c:v>
                </c:pt>
                <c:pt idx="192">
                  <c:v>39001</c:v>
                </c:pt>
                <c:pt idx="193">
                  <c:v>39002</c:v>
                </c:pt>
                <c:pt idx="194">
                  <c:v>39003</c:v>
                </c:pt>
                <c:pt idx="195">
                  <c:v>39006</c:v>
                </c:pt>
                <c:pt idx="196">
                  <c:v>39007</c:v>
                </c:pt>
                <c:pt idx="197">
                  <c:v>39008</c:v>
                </c:pt>
                <c:pt idx="198">
                  <c:v>39009</c:v>
                </c:pt>
                <c:pt idx="199">
                  <c:v>39010</c:v>
                </c:pt>
                <c:pt idx="200">
                  <c:v>39013</c:v>
                </c:pt>
                <c:pt idx="201">
                  <c:v>39014</c:v>
                </c:pt>
                <c:pt idx="202">
                  <c:v>39015</c:v>
                </c:pt>
                <c:pt idx="203">
                  <c:v>39016</c:v>
                </c:pt>
                <c:pt idx="204">
                  <c:v>39017</c:v>
                </c:pt>
                <c:pt idx="205">
                  <c:v>39020</c:v>
                </c:pt>
                <c:pt idx="206">
                  <c:v>39021</c:v>
                </c:pt>
                <c:pt idx="207">
                  <c:v>39022</c:v>
                </c:pt>
                <c:pt idx="208">
                  <c:v>39023</c:v>
                </c:pt>
                <c:pt idx="209">
                  <c:v>39024</c:v>
                </c:pt>
                <c:pt idx="210">
                  <c:v>39027</c:v>
                </c:pt>
                <c:pt idx="211">
                  <c:v>39028</c:v>
                </c:pt>
                <c:pt idx="212">
                  <c:v>39029</c:v>
                </c:pt>
                <c:pt idx="213">
                  <c:v>39030</c:v>
                </c:pt>
                <c:pt idx="214">
                  <c:v>39031</c:v>
                </c:pt>
                <c:pt idx="215">
                  <c:v>39034</c:v>
                </c:pt>
                <c:pt idx="216">
                  <c:v>39035</c:v>
                </c:pt>
                <c:pt idx="217">
                  <c:v>39036</c:v>
                </c:pt>
                <c:pt idx="218">
                  <c:v>39037</c:v>
                </c:pt>
                <c:pt idx="219">
                  <c:v>39038</c:v>
                </c:pt>
                <c:pt idx="220">
                  <c:v>39041</c:v>
                </c:pt>
                <c:pt idx="221">
                  <c:v>39042</c:v>
                </c:pt>
                <c:pt idx="222">
                  <c:v>39043</c:v>
                </c:pt>
                <c:pt idx="223">
                  <c:v>39044</c:v>
                </c:pt>
                <c:pt idx="224">
                  <c:v>39045</c:v>
                </c:pt>
                <c:pt idx="225">
                  <c:v>39048</c:v>
                </c:pt>
                <c:pt idx="226">
                  <c:v>39049</c:v>
                </c:pt>
                <c:pt idx="227">
                  <c:v>39050</c:v>
                </c:pt>
                <c:pt idx="228">
                  <c:v>39051</c:v>
                </c:pt>
                <c:pt idx="229">
                  <c:v>39052</c:v>
                </c:pt>
                <c:pt idx="230">
                  <c:v>39055</c:v>
                </c:pt>
                <c:pt idx="231">
                  <c:v>39056</c:v>
                </c:pt>
                <c:pt idx="232">
                  <c:v>39057</c:v>
                </c:pt>
                <c:pt idx="233">
                  <c:v>39058</c:v>
                </c:pt>
                <c:pt idx="234">
                  <c:v>39059</c:v>
                </c:pt>
                <c:pt idx="235">
                  <c:v>39062</c:v>
                </c:pt>
                <c:pt idx="236">
                  <c:v>39063</c:v>
                </c:pt>
                <c:pt idx="237">
                  <c:v>39064</c:v>
                </c:pt>
                <c:pt idx="238">
                  <c:v>39065</c:v>
                </c:pt>
                <c:pt idx="239">
                  <c:v>39066</c:v>
                </c:pt>
                <c:pt idx="240">
                  <c:v>39069</c:v>
                </c:pt>
                <c:pt idx="241">
                  <c:v>39070</c:v>
                </c:pt>
                <c:pt idx="242">
                  <c:v>39071</c:v>
                </c:pt>
                <c:pt idx="243">
                  <c:v>39072</c:v>
                </c:pt>
                <c:pt idx="244">
                  <c:v>39073</c:v>
                </c:pt>
                <c:pt idx="245">
                  <c:v>39076</c:v>
                </c:pt>
                <c:pt idx="246">
                  <c:v>39077</c:v>
                </c:pt>
                <c:pt idx="247">
                  <c:v>39078</c:v>
                </c:pt>
                <c:pt idx="248">
                  <c:v>39079</c:v>
                </c:pt>
                <c:pt idx="249">
                  <c:v>39080</c:v>
                </c:pt>
                <c:pt idx="250">
                  <c:v>39083</c:v>
                </c:pt>
                <c:pt idx="251">
                  <c:v>39084</c:v>
                </c:pt>
                <c:pt idx="252">
                  <c:v>39085</c:v>
                </c:pt>
                <c:pt idx="253">
                  <c:v>39086</c:v>
                </c:pt>
                <c:pt idx="254">
                  <c:v>39087</c:v>
                </c:pt>
                <c:pt idx="255">
                  <c:v>39090</c:v>
                </c:pt>
                <c:pt idx="256">
                  <c:v>39091</c:v>
                </c:pt>
                <c:pt idx="257">
                  <c:v>39092</c:v>
                </c:pt>
                <c:pt idx="258">
                  <c:v>39093</c:v>
                </c:pt>
                <c:pt idx="259">
                  <c:v>39094</c:v>
                </c:pt>
                <c:pt idx="260">
                  <c:v>39097</c:v>
                </c:pt>
                <c:pt idx="261">
                  <c:v>39098</c:v>
                </c:pt>
                <c:pt idx="262">
                  <c:v>39099</c:v>
                </c:pt>
                <c:pt idx="263">
                  <c:v>39100</c:v>
                </c:pt>
                <c:pt idx="264">
                  <c:v>39101</c:v>
                </c:pt>
                <c:pt idx="265">
                  <c:v>39104</c:v>
                </c:pt>
                <c:pt idx="266">
                  <c:v>39105</c:v>
                </c:pt>
                <c:pt idx="267">
                  <c:v>39106</c:v>
                </c:pt>
                <c:pt idx="268">
                  <c:v>39107</c:v>
                </c:pt>
                <c:pt idx="269">
                  <c:v>39108</c:v>
                </c:pt>
                <c:pt idx="270">
                  <c:v>39111</c:v>
                </c:pt>
                <c:pt idx="271">
                  <c:v>39112</c:v>
                </c:pt>
                <c:pt idx="272">
                  <c:v>39113</c:v>
                </c:pt>
                <c:pt idx="273">
                  <c:v>39114</c:v>
                </c:pt>
                <c:pt idx="274">
                  <c:v>39115</c:v>
                </c:pt>
                <c:pt idx="275">
                  <c:v>39118</c:v>
                </c:pt>
                <c:pt idx="276">
                  <c:v>39119</c:v>
                </c:pt>
                <c:pt idx="277">
                  <c:v>39120</c:v>
                </c:pt>
                <c:pt idx="278">
                  <c:v>39121</c:v>
                </c:pt>
                <c:pt idx="279">
                  <c:v>39122</c:v>
                </c:pt>
                <c:pt idx="280">
                  <c:v>39125</c:v>
                </c:pt>
                <c:pt idx="281">
                  <c:v>39126</c:v>
                </c:pt>
                <c:pt idx="282">
                  <c:v>39127</c:v>
                </c:pt>
                <c:pt idx="283">
                  <c:v>39128</c:v>
                </c:pt>
                <c:pt idx="284">
                  <c:v>39129</c:v>
                </c:pt>
                <c:pt idx="285">
                  <c:v>39132</c:v>
                </c:pt>
                <c:pt idx="286">
                  <c:v>39133</c:v>
                </c:pt>
                <c:pt idx="287">
                  <c:v>39134</c:v>
                </c:pt>
                <c:pt idx="288">
                  <c:v>39135</c:v>
                </c:pt>
                <c:pt idx="289">
                  <c:v>39136</c:v>
                </c:pt>
                <c:pt idx="290">
                  <c:v>39139</c:v>
                </c:pt>
                <c:pt idx="291">
                  <c:v>39140</c:v>
                </c:pt>
                <c:pt idx="292">
                  <c:v>39141</c:v>
                </c:pt>
                <c:pt idx="293">
                  <c:v>39142</c:v>
                </c:pt>
                <c:pt idx="294">
                  <c:v>39143</c:v>
                </c:pt>
                <c:pt idx="295">
                  <c:v>39146</c:v>
                </c:pt>
                <c:pt idx="296">
                  <c:v>39147</c:v>
                </c:pt>
                <c:pt idx="297">
                  <c:v>39148</c:v>
                </c:pt>
                <c:pt idx="298">
                  <c:v>39149</c:v>
                </c:pt>
                <c:pt idx="299">
                  <c:v>39150</c:v>
                </c:pt>
                <c:pt idx="300">
                  <c:v>39153</c:v>
                </c:pt>
                <c:pt idx="301">
                  <c:v>39154</c:v>
                </c:pt>
                <c:pt idx="302">
                  <c:v>39155</c:v>
                </c:pt>
                <c:pt idx="303">
                  <c:v>39156</c:v>
                </c:pt>
                <c:pt idx="304">
                  <c:v>39157</c:v>
                </c:pt>
                <c:pt idx="305">
                  <c:v>39160</c:v>
                </c:pt>
                <c:pt idx="306">
                  <c:v>39161</c:v>
                </c:pt>
                <c:pt idx="307">
                  <c:v>39162</c:v>
                </c:pt>
                <c:pt idx="308">
                  <c:v>39163</c:v>
                </c:pt>
                <c:pt idx="309">
                  <c:v>39164</c:v>
                </c:pt>
                <c:pt idx="310">
                  <c:v>39167</c:v>
                </c:pt>
                <c:pt idx="311">
                  <c:v>39168</c:v>
                </c:pt>
                <c:pt idx="312">
                  <c:v>39169</c:v>
                </c:pt>
                <c:pt idx="313">
                  <c:v>39170</c:v>
                </c:pt>
                <c:pt idx="314">
                  <c:v>39171</c:v>
                </c:pt>
                <c:pt idx="315">
                  <c:v>39174</c:v>
                </c:pt>
                <c:pt idx="316">
                  <c:v>39175</c:v>
                </c:pt>
                <c:pt idx="317">
                  <c:v>39176</c:v>
                </c:pt>
                <c:pt idx="318">
                  <c:v>39177</c:v>
                </c:pt>
                <c:pt idx="319">
                  <c:v>39178</c:v>
                </c:pt>
                <c:pt idx="320">
                  <c:v>39181</c:v>
                </c:pt>
                <c:pt idx="321">
                  <c:v>39182</c:v>
                </c:pt>
                <c:pt idx="322">
                  <c:v>39183</c:v>
                </c:pt>
                <c:pt idx="323">
                  <c:v>39184</c:v>
                </c:pt>
                <c:pt idx="324">
                  <c:v>39185</c:v>
                </c:pt>
                <c:pt idx="325">
                  <c:v>39188</c:v>
                </c:pt>
                <c:pt idx="326">
                  <c:v>39189</c:v>
                </c:pt>
                <c:pt idx="327">
                  <c:v>39190</c:v>
                </c:pt>
                <c:pt idx="328">
                  <c:v>39191</c:v>
                </c:pt>
                <c:pt idx="329">
                  <c:v>39192</c:v>
                </c:pt>
                <c:pt idx="330">
                  <c:v>39195</c:v>
                </c:pt>
                <c:pt idx="331">
                  <c:v>39196</c:v>
                </c:pt>
                <c:pt idx="332">
                  <c:v>39197</c:v>
                </c:pt>
                <c:pt idx="333">
                  <c:v>39198</c:v>
                </c:pt>
                <c:pt idx="334">
                  <c:v>39199</c:v>
                </c:pt>
                <c:pt idx="335">
                  <c:v>39202</c:v>
                </c:pt>
                <c:pt idx="336">
                  <c:v>39203</c:v>
                </c:pt>
                <c:pt idx="337">
                  <c:v>39204</c:v>
                </c:pt>
                <c:pt idx="338">
                  <c:v>39205</c:v>
                </c:pt>
                <c:pt idx="339">
                  <c:v>39206</c:v>
                </c:pt>
                <c:pt idx="340">
                  <c:v>39209</c:v>
                </c:pt>
                <c:pt idx="341">
                  <c:v>39210</c:v>
                </c:pt>
                <c:pt idx="342">
                  <c:v>39211</c:v>
                </c:pt>
                <c:pt idx="343">
                  <c:v>39212</c:v>
                </c:pt>
                <c:pt idx="344">
                  <c:v>39213</c:v>
                </c:pt>
                <c:pt idx="345">
                  <c:v>39216</c:v>
                </c:pt>
                <c:pt idx="346">
                  <c:v>39217</c:v>
                </c:pt>
                <c:pt idx="347">
                  <c:v>39218</c:v>
                </c:pt>
                <c:pt idx="348">
                  <c:v>39219</c:v>
                </c:pt>
                <c:pt idx="349">
                  <c:v>39220</c:v>
                </c:pt>
                <c:pt idx="350">
                  <c:v>39223</c:v>
                </c:pt>
                <c:pt idx="351">
                  <c:v>39224</c:v>
                </c:pt>
                <c:pt idx="352">
                  <c:v>39225</c:v>
                </c:pt>
                <c:pt idx="353">
                  <c:v>39226</c:v>
                </c:pt>
                <c:pt idx="354">
                  <c:v>39227</c:v>
                </c:pt>
                <c:pt idx="355">
                  <c:v>39230</c:v>
                </c:pt>
                <c:pt idx="356">
                  <c:v>39231</c:v>
                </c:pt>
                <c:pt idx="357">
                  <c:v>39232</c:v>
                </c:pt>
                <c:pt idx="358">
                  <c:v>39233</c:v>
                </c:pt>
                <c:pt idx="359">
                  <c:v>39234</c:v>
                </c:pt>
                <c:pt idx="360">
                  <c:v>39237</c:v>
                </c:pt>
                <c:pt idx="361">
                  <c:v>39238</c:v>
                </c:pt>
                <c:pt idx="362">
                  <c:v>39239</c:v>
                </c:pt>
                <c:pt idx="363">
                  <c:v>39240</c:v>
                </c:pt>
                <c:pt idx="364">
                  <c:v>39241</c:v>
                </c:pt>
                <c:pt idx="365">
                  <c:v>39244</c:v>
                </c:pt>
                <c:pt idx="366">
                  <c:v>39245</c:v>
                </c:pt>
                <c:pt idx="367">
                  <c:v>39246</c:v>
                </c:pt>
                <c:pt idx="368">
                  <c:v>39247</c:v>
                </c:pt>
                <c:pt idx="369">
                  <c:v>39248</c:v>
                </c:pt>
                <c:pt idx="370">
                  <c:v>39251</c:v>
                </c:pt>
                <c:pt idx="371">
                  <c:v>39252</c:v>
                </c:pt>
                <c:pt idx="372">
                  <c:v>39253</c:v>
                </c:pt>
                <c:pt idx="373">
                  <c:v>39254</c:v>
                </c:pt>
                <c:pt idx="374">
                  <c:v>39255</c:v>
                </c:pt>
                <c:pt idx="375">
                  <c:v>39258</c:v>
                </c:pt>
                <c:pt idx="376">
                  <c:v>39259</c:v>
                </c:pt>
                <c:pt idx="377">
                  <c:v>39260</c:v>
                </c:pt>
                <c:pt idx="378">
                  <c:v>39261</c:v>
                </c:pt>
                <c:pt idx="379">
                  <c:v>39262</c:v>
                </c:pt>
                <c:pt idx="380">
                  <c:v>39265</c:v>
                </c:pt>
                <c:pt idx="381">
                  <c:v>39266</c:v>
                </c:pt>
                <c:pt idx="382">
                  <c:v>39267</c:v>
                </c:pt>
                <c:pt idx="383">
                  <c:v>39268</c:v>
                </c:pt>
                <c:pt idx="384">
                  <c:v>39269</c:v>
                </c:pt>
                <c:pt idx="385">
                  <c:v>39272</c:v>
                </c:pt>
                <c:pt idx="386">
                  <c:v>39273</c:v>
                </c:pt>
                <c:pt idx="387">
                  <c:v>39274</c:v>
                </c:pt>
                <c:pt idx="388">
                  <c:v>39275</c:v>
                </c:pt>
                <c:pt idx="389">
                  <c:v>39276</c:v>
                </c:pt>
                <c:pt idx="390">
                  <c:v>39279</c:v>
                </c:pt>
                <c:pt idx="391">
                  <c:v>39280</c:v>
                </c:pt>
                <c:pt idx="392">
                  <c:v>39281</c:v>
                </c:pt>
                <c:pt idx="393">
                  <c:v>39282</c:v>
                </c:pt>
                <c:pt idx="394">
                  <c:v>39283</c:v>
                </c:pt>
                <c:pt idx="395">
                  <c:v>39286</c:v>
                </c:pt>
                <c:pt idx="396">
                  <c:v>39287</c:v>
                </c:pt>
                <c:pt idx="397">
                  <c:v>39288</c:v>
                </c:pt>
                <c:pt idx="398">
                  <c:v>39289</c:v>
                </c:pt>
                <c:pt idx="399">
                  <c:v>39290</c:v>
                </c:pt>
                <c:pt idx="400">
                  <c:v>39293</c:v>
                </c:pt>
                <c:pt idx="401">
                  <c:v>39294</c:v>
                </c:pt>
                <c:pt idx="402">
                  <c:v>39295</c:v>
                </c:pt>
                <c:pt idx="403">
                  <c:v>39296</c:v>
                </c:pt>
                <c:pt idx="404">
                  <c:v>39297</c:v>
                </c:pt>
                <c:pt idx="405">
                  <c:v>39300</c:v>
                </c:pt>
                <c:pt idx="406">
                  <c:v>39301</c:v>
                </c:pt>
                <c:pt idx="407">
                  <c:v>39302</c:v>
                </c:pt>
                <c:pt idx="408">
                  <c:v>39303</c:v>
                </c:pt>
                <c:pt idx="409">
                  <c:v>39304</c:v>
                </c:pt>
                <c:pt idx="410">
                  <c:v>39307</c:v>
                </c:pt>
                <c:pt idx="411">
                  <c:v>39308</c:v>
                </c:pt>
                <c:pt idx="412">
                  <c:v>39309</c:v>
                </c:pt>
                <c:pt idx="413">
                  <c:v>39310</c:v>
                </c:pt>
                <c:pt idx="414">
                  <c:v>39311</c:v>
                </c:pt>
                <c:pt idx="415">
                  <c:v>39314</c:v>
                </c:pt>
                <c:pt idx="416">
                  <c:v>39315</c:v>
                </c:pt>
                <c:pt idx="417">
                  <c:v>39316</c:v>
                </c:pt>
                <c:pt idx="418">
                  <c:v>39317</c:v>
                </c:pt>
                <c:pt idx="419">
                  <c:v>39318</c:v>
                </c:pt>
                <c:pt idx="420">
                  <c:v>39321</c:v>
                </c:pt>
                <c:pt idx="421">
                  <c:v>39322</c:v>
                </c:pt>
                <c:pt idx="422">
                  <c:v>39323</c:v>
                </c:pt>
                <c:pt idx="423">
                  <c:v>39324</c:v>
                </c:pt>
                <c:pt idx="424">
                  <c:v>39325</c:v>
                </c:pt>
                <c:pt idx="425">
                  <c:v>39328</c:v>
                </c:pt>
                <c:pt idx="426">
                  <c:v>39329</c:v>
                </c:pt>
                <c:pt idx="427">
                  <c:v>39330</c:v>
                </c:pt>
                <c:pt idx="428">
                  <c:v>39331</c:v>
                </c:pt>
                <c:pt idx="429">
                  <c:v>39332</c:v>
                </c:pt>
                <c:pt idx="430">
                  <c:v>39335</c:v>
                </c:pt>
                <c:pt idx="431">
                  <c:v>39336</c:v>
                </c:pt>
                <c:pt idx="432">
                  <c:v>39337</c:v>
                </c:pt>
                <c:pt idx="433">
                  <c:v>39338</c:v>
                </c:pt>
                <c:pt idx="434">
                  <c:v>39339</c:v>
                </c:pt>
                <c:pt idx="435">
                  <c:v>39342</c:v>
                </c:pt>
                <c:pt idx="436">
                  <c:v>39343</c:v>
                </c:pt>
                <c:pt idx="437">
                  <c:v>39344</c:v>
                </c:pt>
                <c:pt idx="438">
                  <c:v>39345</c:v>
                </c:pt>
                <c:pt idx="439">
                  <c:v>39346</c:v>
                </c:pt>
                <c:pt idx="440">
                  <c:v>39349</c:v>
                </c:pt>
                <c:pt idx="441">
                  <c:v>39350</c:v>
                </c:pt>
                <c:pt idx="442">
                  <c:v>39351</c:v>
                </c:pt>
                <c:pt idx="443">
                  <c:v>39352</c:v>
                </c:pt>
                <c:pt idx="444">
                  <c:v>39353</c:v>
                </c:pt>
                <c:pt idx="445">
                  <c:v>39356</c:v>
                </c:pt>
                <c:pt idx="446">
                  <c:v>39357</c:v>
                </c:pt>
                <c:pt idx="447">
                  <c:v>39358</c:v>
                </c:pt>
                <c:pt idx="448">
                  <c:v>39359</c:v>
                </c:pt>
                <c:pt idx="449">
                  <c:v>39360</c:v>
                </c:pt>
                <c:pt idx="450">
                  <c:v>39363</c:v>
                </c:pt>
                <c:pt idx="451">
                  <c:v>39364</c:v>
                </c:pt>
                <c:pt idx="452">
                  <c:v>39365</c:v>
                </c:pt>
                <c:pt idx="453">
                  <c:v>39366</c:v>
                </c:pt>
                <c:pt idx="454">
                  <c:v>39367</c:v>
                </c:pt>
                <c:pt idx="455">
                  <c:v>39370</c:v>
                </c:pt>
                <c:pt idx="456">
                  <c:v>39371</c:v>
                </c:pt>
                <c:pt idx="457">
                  <c:v>39372</c:v>
                </c:pt>
                <c:pt idx="458">
                  <c:v>39373</c:v>
                </c:pt>
                <c:pt idx="459">
                  <c:v>39374</c:v>
                </c:pt>
                <c:pt idx="460">
                  <c:v>39377</c:v>
                </c:pt>
                <c:pt idx="461">
                  <c:v>39378</c:v>
                </c:pt>
                <c:pt idx="462">
                  <c:v>39379</c:v>
                </c:pt>
                <c:pt idx="463">
                  <c:v>39380</c:v>
                </c:pt>
                <c:pt idx="464">
                  <c:v>39381</c:v>
                </c:pt>
                <c:pt idx="465">
                  <c:v>39384</c:v>
                </c:pt>
                <c:pt idx="466">
                  <c:v>39385</c:v>
                </c:pt>
                <c:pt idx="467">
                  <c:v>39386</c:v>
                </c:pt>
                <c:pt idx="468">
                  <c:v>39387</c:v>
                </c:pt>
                <c:pt idx="469">
                  <c:v>39388</c:v>
                </c:pt>
                <c:pt idx="470">
                  <c:v>39391</c:v>
                </c:pt>
                <c:pt idx="471">
                  <c:v>39392</c:v>
                </c:pt>
                <c:pt idx="472">
                  <c:v>39393</c:v>
                </c:pt>
                <c:pt idx="473">
                  <c:v>39394</c:v>
                </c:pt>
                <c:pt idx="474">
                  <c:v>39395</c:v>
                </c:pt>
                <c:pt idx="475">
                  <c:v>39398</c:v>
                </c:pt>
                <c:pt idx="476">
                  <c:v>39399</c:v>
                </c:pt>
                <c:pt idx="477">
                  <c:v>39400</c:v>
                </c:pt>
                <c:pt idx="478">
                  <c:v>39401</c:v>
                </c:pt>
                <c:pt idx="479">
                  <c:v>39402</c:v>
                </c:pt>
                <c:pt idx="480">
                  <c:v>39405</c:v>
                </c:pt>
                <c:pt idx="481">
                  <c:v>39406</c:v>
                </c:pt>
                <c:pt idx="482">
                  <c:v>39407</c:v>
                </c:pt>
                <c:pt idx="483">
                  <c:v>39408</c:v>
                </c:pt>
                <c:pt idx="484">
                  <c:v>39409</c:v>
                </c:pt>
                <c:pt idx="485">
                  <c:v>39412</c:v>
                </c:pt>
                <c:pt idx="486">
                  <c:v>39413</c:v>
                </c:pt>
                <c:pt idx="487">
                  <c:v>39414</c:v>
                </c:pt>
                <c:pt idx="488">
                  <c:v>39415</c:v>
                </c:pt>
                <c:pt idx="489">
                  <c:v>39416</c:v>
                </c:pt>
                <c:pt idx="490">
                  <c:v>39419</c:v>
                </c:pt>
                <c:pt idx="491">
                  <c:v>39420</c:v>
                </c:pt>
                <c:pt idx="492">
                  <c:v>39421</c:v>
                </c:pt>
                <c:pt idx="493">
                  <c:v>39422</c:v>
                </c:pt>
                <c:pt idx="494">
                  <c:v>39423</c:v>
                </c:pt>
                <c:pt idx="495">
                  <c:v>39426</c:v>
                </c:pt>
                <c:pt idx="496">
                  <c:v>39427</c:v>
                </c:pt>
                <c:pt idx="497">
                  <c:v>39428</c:v>
                </c:pt>
                <c:pt idx="498">
                  <c:v>39429</c:v>
                </c:pt>
                <c:pt idx="499">
                  <c:v>39430</c:v>
                </c:pt>
                <c:pt idx="500">
                  <c:v>39433</c:v>
                </c:pt>
                <c:pt idx="501">
                  <c:v>39434</c:v>
                </c:pt>
                <c:pt idx="502">
                  <c:v>39435</c:v>
                </c:pt>
                <c:pt idx="503">
                  <c:v>39436</c:v>
                </c:pt>
                <c:pt idx="504">
                  <c:v>39437</c:v>
                </c:pt>
                <c:pt idx="505">
                  <c:v>39440</c:v>
                </c:pt>
                <c:pt idx="506">
                  <c:v>39441</c:v>
                </c:pt>
                <c:pt idx="507">
                  <c:v>39442</c:v>
                </c:pt>
                <c:pt idx="508">
                  <c:v>39443</c:v>
                </c:pt>
                <c:pt idx="509">
                  <c:v>39444</c:v>
                </c:pt>
                <c:pt idx="510">
                  <c:v>39447</c:v>
                </c:pt>
                <c:pt idx="511">
                  <c:v>39448</c:v>
                </c:pt>
                <c:pt idx="512">
                  <c:v>39449</c:v>
                </c:pt>
                <c:pt idx="513">
                  <c:v>39450</c:v>
                </c:pt>
                <c:pt idx="514">
                  <c:v>39451</c:v>
                </c:pt>
                <c:pt idx="515">
                  <c:v>39454</c:v>
                </c:pt>
                <c:pt idx="516">
                  <c:v>39455</c:v>
                </c:pt>
                <c:pt idx="517">
                  <c:v>39456</c:v>
                </c:pt>
                <c:pt idx="518">
                  <c:v>39457</c:v>
                </c:pt>
                <c:pt idx="519">
                  <c:v>39458</c:v>
                </c:pt>
                <c:pt idx="520">
                  <c:v>39461</c:v>
                </c:pt>
                <c:pt idx="521">
                  <c:v>39462</c:v>
                </c:pt>
                <c:pt idx="522">
                  <c:v>39463</c:v>
                </c:pt>
                <c:pt idx="523">
                  <c:v>39464</c:v>
                </c:pt>
                <c:pt idx="524">
                  <c:v>39465</c:v>
                </c:pt>
                <c:pt idx="525">
                  <c:v>39468</c:v>
                </c:pt>
                <c:pt idx="526">
                  <c:v>39469</c:v>
                </c:pt>
                <c:pt idx="527">
                  <c:v>39470</c:v>
                </c:pt>
                <c:pt idx="528">
                  <c:v>39471</c:v>
                </c:pt>
                <c:pt idx="529">
                  <c:v>39472</c:v>
                </c:pt>
                <c:pt idx="530">
                  <c:v>39475</c:v>
                </c:pt>
                <c:pt idx="531">
                  <c:v>39476</c:v>
                </c:pt>
                <c:pt idx="532">
                  <c:v>39477</c:v>
                </c:pt>
                <c:pt idx="533">
                  <c:v>39478</c:v>
                </c:pt>
                <c:pt idx="534">
                  <c:v>39479</c:v>
                </c:pt>
                <c:pt idx="535">
                  <c:v>39482</c:v>
                </c:pt>
                <c:pt idx="536">
                  <c:v>39483</c:v>
                </c:pt>
                <c:pt idx="537">
                  <c:v>39484</c:v>
                </c:pt>
                <c:pt idx="538">
                  <c:v>39485</c:v>
                </c:pt>
                <c:pt idx="539">
                  <c:v>39486</c:v>
                </c:pt>
                <c:pt idx="540">
                  <c:v>39489</c:v>
                </c:pt>
                <c:pt idx="541">
                  <c:v>39490</c:v>
                </c:pt>
                <c:pt idx="542">
                  <c:v>39491</c:v>
                </c:pt>
                <c:pt idx="543">
                  <c:v>39492</c:v>
                </c:pt>
                <c:pt idx="544">
                  <c:v>39493</c:v>
                </c:pt>
                <c:pt idx="545">
                  <c:v>39496</c:v>
                </c:pt>
                <c:pt idx="546">
                  <c:v>39497</c:v>
                </c:pt>
                <c:pt idx="547">
                  <c:v>39498</c:v>
                </c:pt>
                <c:pt idx="548">
                  <c:v>39499</c:v>
                </c:pt>
                <c:pt idx="549">
                  <c:v>39500</c:v>
                </c:pt>
                <c:pt idx="550">
                  <c:v>39503</c:v>
                </c:pt>
                <c:pt idx="551">
                  <c:v>39504</c:v>
                </c:pt>
                <c:pt idx="552">
                  <c:v>39505</c:v>
                </c:pt>
                <c:pt idx="553">
                  <c:v>39506</c:v>
                </c:pt>
                <c:pt idx="554">
                  <c:v>39507</c:v>
                </c:pt>
                <c:pt idx="555">
                  <c:v>39510</c:v>
                </c:pt>
                <c:pt idx="556">
                  <c:v>39511</c:v>
                </c:pt>
                <c:pt idx="557">
                  <c:v>39512</c:v>
                </c:pt>
                <c:pt idx="558">
                  <c:v>39513</c:v>
                </c:pt>
                <c:pt idx="559">
                  <c:v>39514</c:v>
                </c:pt>
                <c:pt idx="560">
                  <c:v>39517</c:v>
                </c:pt>
                <c:pt idx="561">
                  <c:v>39518</c:v>
                </c:pt>
                <c:pt idx="562">
                  <c:v>39519</c:v>
                </c:pt>
                <c:pt idx="563">
                  <c:v>39520</c:v>
                </c:pt>
                <c:pt idx="564">
                  <c:v>39521</c:v>
                </c:pt>
                <c:pt idx="565">
                  <c:v>39524</c:v>
                </c:pt>
                <c:pt idx="566">
                  <c:v>39525</c:v>
                </c:pt>
                <c:pt idx="567">
                  <c:v>39526</c:v>
                </c:pt>
                <c:pt idx="568">
                  <c:v>39527</c:v>
                </c:pt>
                <c:pt idx="569">
                  <c:v>39528</c:v>
                </c:pt>
                <c:pt idx="570">
                  <c:v>39531</c:v>
                </c:pt>
                <c:pt idx="571">
                  <c:v>39532</c:v>
                </c:pt>
                <c:pt idx="572">
                  <c:v>39533</c:v>
                </c:pt>
                <c:pt idx="573">
                  <c:v>39534</c:v>
                </c:pt>
                <c:pt idx="574">
                  <c:v>39535</c:v>
                </c:pt>
                <c:pt idx="575">
                  <c:v>39538</c:v>
                </c:pt>
                <c:pt idx="576">
                  <c:v>39539</c:v>
                </c:pt>
                <c:pt idx="577">
                  <c:v>39540</c:v>
                </c:pt>
                <c:pt idx="578">
                  <c:v>39541</c:v>
                </c:pt>
                <c:pt idx="579">
                  <c:v>39542</c:v>
                </c:pt>
                <c:pt idx="580">
                  <c:v>39545</c:v>
                </c:pt>
                <c:pt idx="581">
                  <c:v>39546</c:v>
                </c:pt>
                <c:pt idx="582">
                  <c:v>39547</c:v>
                </c:pt>
                <c:pt idx="583">
                  <c:v>39548</c:v>
                </c:pt>
                <c:pt idx="584">
                  <c:v>39549</c:v>
                </c:pt>
                <c:pt idx="585">
                  <c:v>39552</c:v>
                </c:pt>
                <c:pt idx="586">
                  <c:v>39553</c:v>
                </c:pt>
                <c:pt idx="587">
                  <c:v>39554</c:v>
                </c:pt>
                <c:pt idx="588">
                  <c:v>39555</c:v>
                </c:pt>
                <c:pt idx="589">
                  <c:v>39556</c:v>
                </c:pt>
                <c:pt idx="590">
                  <c:v>39559</c:v>
                </c:pt>
                <c:pt idx="591">
                  <c:v>39560</c:v>
                </c:pt>
                <c:pt idx="592">
                  <c:v>39561</c:v>
                </c:pt>
                <c:pt idx="593">
                  <c:v>39562</c:v>
                </c:pt>
                <c:pt idx="594">
                  <c:v>39563</c:v>
                </c:pt>
                <c:pt idx="595">
                  <c:v>39566</c:v>
                </c:pt>
                <c:pt idx="596">
                  <c:v>39567</c:v>
                </c:pt>
                <c:pt idx="597">
                  <c:v>39568</c:v>
                </c:pt>
                <c:pt idx="598">
                  <c:v>39569</c:v>
                </c:pt>
                <c:pt idx="599">
                  <c:v>39570</c:v>
                </c:pt>
                <c:pt idx="600">
                  <c:v>39573</c:v>
                </c:pt>
                <c:pt idx="601">
                  <c:v>39574</c:v>
                </c:pt>
                <c:pt idx="602">
                  <c:v>39575</c:v>
                </c:pt>
                <c:pt idx="603">
                  <c:v>39576</c:v>
                </c:pt>
                <c:pt idx="604">
                  <c:v>39577</c:v>
                </c:pt>
                <c:pt idx="605">
                  <c:v>39580</c:v>
                </c:pt>
                <c:pt idx="606">
                  <c:v>39581</c:v>
                </c:pt>
                <c:pt idx="607">
                  <c:v>39582</c:v>
                </c:pt>
                <c:pt idx="608">
                  <c:v>39583</c:v>
                </c:pt>
                <c:pt idx="609">
                  <c:v>39584</c:v>
                </c:pt>
                <c:pt idx="610">
                  <c:v>39587</c:v>
                </c:pt>
                <c:pt idx="611">
                  <c:v>39588</c:v>
                </c:pt>
                <c:pt idx="612">
                  <c:v>39589</c:v>
                </c:pt>
                <c:pt idx="613">
                  <c:v>39590</c:v>
                </c:pt>
                <c:pt idx="614">
                  <c:v>39591</c:v>
                </c:pt>
                <c:pt idx="615">
                  <c:v>39594</c:v>
                </c:pt>
                <c:pt idx="616">
                  <c:v>39595</c:v>
                </c:pt>
                <c:pt idx="617">
                  <c:v>39596</c:v>
                </c:pt>
                <c:pt idx="618">
                  <c:v>39597</c:v>
                </c:pt>
                <c:pt idx="619">
                  <c:v>39598</c:v>
                </c:pt>
                <c:pt idx="620">
                  <c:v>39601</c:v>
                </c:pt>
                <c:pt idx="621">
                  <c:v>39602</c:v>
                </c:pt>
                <c:pt idx="622">
                  <c:v>39603</c:v>
                </c:pt>
                <c:pt idx="623">
                  <c:v>39604</c:v>
                </c:pt>
                <c:pt idx="624">
                  <c:v>39605</c:v>
                </c:pt>
                <c:pt idx="625">
                  <c:v>39608</c:v>
                </c:pt>
                <c:pt idx="626">
                  <c:v>39609</c:v>
                </c:pt>
                <c:pt idx="627">
                  <c:v>39610</c:v>
                </c:pt>
                <c:pt idx="628">
                  <c:v>39611</c:v>
                </c:pt>
                <c:pt idx="629">
                  <c:v>39612</c:v>
                </c:pt>
                <c:pt idx="630">
                  <c:v>39615</c:v>
                </c:pt>
                <c:pt idx="631">
                  <c:v>39616</c:v>
                </c:pt>
                <c:pt idx="632">
                  <c:v>39617</c:v>
                </c:pt>
                <c:pt idx="633">
                  <c:v>39618</c:v>
                </c:pt>
                <c:pt idx="634">
                  <c:v>39619</c:v>
                </c:pt>
                <c:pt idx="635">
                  <c:v>39622</c:v>
                </c:pt>
                <c:pt idx="636">
                  <c:v>39623</c:v>
                </c:pt>
                <c:pt idx="637">
                  <c:v>39624</c:v>
                </c:pt>
                <c:pt idx="638">
                  <c:v>39625</c:v>
                </c:pt>
                <c:pt idx="639">
                  <c:v>39626</c:v>
                </c:pt>
                <c:pt idx="640">
                  <c:v>39629</c:v>
                </c:pt>
                <c:pt idx="641">
                  <c:v>39630</c:v>
                </c:pt>
                <c:pt idx="642">
                  <c:v>39631</c:v>
                </c:pt>
                <c:pt idx="643">
                  <c:v>39632</c:v>
                </c:pt>
                <c:pt idx="644">
                  <c:v>39633</c:v>
                </c:pt>
                <c:pt idx="645">
                  <c:v>39636</c:v>
                </c:pt>
                <c:pt idx="646">
                  <c:v>39637</c:v>
                </c:pt>
                <c:pt idx="647">
                  <c:v>39638</c:v>
                </c:pt>
                <c:pt idx="648">
                  <c:v>39639</c:v>
                </c:pt>
                <c:pt idx="649">
                  <c:v>39640</c:v>
                </c:pt>
                <c:pt idx="650">
                  <c:v>39643</c:v>
                </c:pt>
                <c:pt idx="651">
                  <c:v>39644</c:v>
                </c:pt>
                <c:pt idx="652">
                  <c:v>39645</c:v>
                </c:pt>
                <c:pt idx="653">
                  <c:v>39646</c:v>
                </c:pt>
                <c:pt idx="654">
                  <c:v>39647</c:v>
                </c:pt>
                <c:pt idx="655">
                  <c:v>39650</c:v>
                </c:pt>
                <c:pt idx="656">
                  <c:v>39651</c:v>
                </c:pt>
                <c:pt idx="657">
                  <c:v>39652</c:v>
                </c:pt>
                <c:pt idx="658">
                  <c:v>39653</c:v>
                </c:pt>
                <c:pt idx="659">
                  <c:v>39654</c:v>
                </c:pt>
                <c:pt idx="660">
                  <c:v>39657</c:v>
                </c:pt>
                <c:pt idx="661">
                  <c:v>39658</c:v>
                </c:pt>
                <c:pt idx="662">
                  <c:v>39659</c:v>
                </c:pt>
                <c:pt idx="663">
                  <c:v>39660</c:v>
                </c:pt>
                <c:pt idx="664">
                  <c:v>39661</c:v>
                </c:pt>
                <c:pt idx="665">
                  <c:v>39664</c:v>
                </c:pt>
                <c:pt idx="666">
                  <c:v>39665</c:v>
                </c:pt>
                <c:pt idx="667">
                  <c:v>39666</c:v>
                </c:pt>
                <c:pt idx="668">
                  <c:v>39667</c:v>
                </c:pt>
                <c:pt idx="669">
                  <c:v>39668</c:v>
                </c:pt>
                <c:pt idx="670">
                  <c:v>39671</c:v>
                </c:pt>
                <c:pt idx="671">
                  <c:v>39672</c:v>
                </c:pt>
                <c:pt idx="672">
                  <c:v>39673</c:v>
                </c:pt>
                <c:pt idx="673">
                  <c:v>39674</c:v>
                </c:pt>
                <c:pt idx="674">
                  <c:v>39675</c:v>
                </c:pt>
                <c:pt idx="675">
                  <c:v>39678</c:v>
                </c:pt>
                <c:pt idx="676">
                  <c:v>39679</c:v>
                </c:pt>
                <c:pt idx="677">
                  <c:v>39680</c:v>
                </c:pt>
                <c:pt idx="678">
                  <c:v>39681</c:v>
                </c:pt>
                <c:pt idx="679">
                  <c:v>39682</c:v>
                </c:pt>
                <c:pt idx="680">
                  <c:v>39685</c:v>
                </c:pt>
                <c:pt idx="681">
                  <c:v>39686</c:v>
                </c:pt>
                <c:pt idx="682">
                  <c:v>39687</c:v>
                </c:pt>
                <c:pt idx="683">
                  <c:v>39688</c:v>
                </c:pt>
                <c:pt idx="684">
                  <c:v>39689</c:v>
                </c:pt>
                <c:pt idx="685">
                  <c:v>39692</c:v>
                </c:pt>
                <c:pt idx="686">
                  <c:v>39693</c:v>
                </c:pt>
                <c:pt idx="687">
                  <c:v>39694</c:v>
                </c:pt>
                <c:pt idx="688">
                  <c:v>39695</c:v>
                </c:pt>
                <c:pt idx="689">
                  <c:v>39696</c:v>
                </c:pt>
                <c:pt idx="690">
                  <c:v>39699</c:v>
                </c:pt>
                <c:pt idx="691">
                  <c:v>39700</c:v>
                </c:pt>
                <c:pt idx="692">
                  <c:v>39701</c:v>
                </c:pt>
                <c:pt idx="693">
                  <c:v>39702</c:v>
                </c:pt>
                <c:pt idx="694">
                  <c:v>39703</c:v>
                </c:pt>
                <c:pt idx="695">
                  <c:v>39706</c:v>
                </c:pt>
                <c:pt idx="696">
                  <c:v>39707</c:v>
                </c:pt>
                <c:pt idx="697">
                  <c:v>39708</c:v>
                </c:pt>
                <c:pt idx="698">
                  <c:v>39709</c:v>
                </c:pt>
                <c:pt idx="699">
                  <c:v>39710</c:v>
                </c:pt>
                <c:pt idx="700">
                  <c:v>39713</c:v>
                </c:pt>
                <c:pt idx="701">
                  <c:v>39714</c:v>
                </c:pt>
                <c:pt idx="702">
                  <c:v>39715</c:v>
                </c:pt>
                <c:pt idx="703">
                  <c:v>39716</c:v>
                </c:pt>
                <c:pt idx="704">
                  <c:v>39717</c:v>
                </c:pt>
                <c:pt idx="705">
                  <c:v>39720</c:v>
                </c:pt>
                <c:pt idx="706">
                  <c:v>39721</c:v>
                </c:pt>
                <c:pt idx="707">
                  <c:v>39722</c:v>
                </c:pt>
                <c:pt idx="708">
                  <c:v>39723</c:v>
                </c:pt>
                <c:pt idx="709">
                  <c:v>39724</c:v>
                </c:pt>
                <c:pt idx="710">
                  <c:v>39727</c:v>
                </c:pt>
                <c:pt idx="711">
                  <c:v>39728</c:v>
                </c:pt>
                <c:pt idx="712">
                  <c:v>39729</c:v>
                </c:pt>
                <c:pt idx="713">
                  <c:v>39730</c:v>
                </c:pt>
                <c:pt idx="714">
                  <c:v>39731</c:v>
                </c:pt>
                <c:pt idx="715">
                  <c:v>39734</c:v>
                </c:pt>
                <c:pt idx="716">
                  <c:v>39735</c:v>
                </c:pt>
                <c:pt idx="717">
                  <c:v>39736</c:v>
                </c:pt>
                <c:pt idx="718">
                  <c:v>39737</c:v>
                </c:pt>
                <c:pt idx="719">
                  <c:v>39738</c:v>
                </c:pt>
                <c:pt idx="720">
                  <c:v>39741</c:v>
                </c:pt>
                <c:pt idx="721">
                  <c:v>39742</c:v>
                </c:pt>
                <c:pt idx="722">
                  <c:v>39743</c:v>
                </c:pt>
                <c:pt idx="723">
                  <c:v>39744</c:v>
                </c:pt>
                <c:pt idx="724">
                  <c:v>39745</c:v>
                </c:pt>
                <c:pt idx="725">
                  <c:v>39748</c:v>
                </c:pt>
                <c:pt idx="726">
                  <c:v>39749</c:v>
                </c:pt>
                <c:pt idx="727">
                  <c:v>39750</c:v>
                </c:pt>
                <c:pt idx="728">
                  <c:v>39751</c:v>
                </c:pt>
                <c:pt idx="729">
                  <c:v>39752</c:v>
                </c:pt>
                <c:pt idx="730">
                  <c:v>39755</c:v>
                </c:pt>
                <c:pt idx="731">
                  <c:v>39756</c:v>
                </c:pt>
                <c:pt idx="732">
                  <c:v>39757</c:v>
                </c:pt>
                <c:pt idx="733">
                  <c:v>39758</c:v>
                </c:pt>
                <c:pt idx="734">
                  <c:v>39759</c:v>
                </c:pt>
                <c:pt idx="735">
                  <c:v>39762</c:v>
                </c:pt>
                <c:pt idx="736">
                  <c:v>39763</c:v>
                </c:pt>
                <c:pt idx="737">
                  <c:v>39764</c:v>
                </c:pt>
                <c:pt idx="738">
                  <c:v>39765</c:v>
                </c:pt>
                <c:pt idx="739">
                  <c:v>39766</c:v>
                </c:pt>
                <c:pt idx="740">
                  <c:v>39769</c:v>
                </c:pt>
                <c:pt idx="741">
                  <c:v>39770</c:v>
                </c:pt>
                <c:pt idx="742">
                  <c:v>39771</c:v>
                </c:pt>
                <c:pt idx="743">
                  <c:v>39772</c:v>
                </c:pt>
                <c:pt idx="744">
                  <c:v>39773</c:v>
                </c:pt>
                <c:pt idx="745">
                  <c:v>39776</c:v>
                </c:pt>
                <c:pt idx="746">
                  <c:v>39777</c:v>
                </c:pt>
                <c:pt idx="747">
                  <c:v>39778</c:v>
                </c:pt>
                <c:pt idx="748">
                  <c:v>39779</c:v>
                </c:pt>
                <c:pt idx="749">
                  <c:v>39780</c:v>
                </c:pt>
                <c:pt idx="750">
                  <c:v>39783</c:v>
                </c:pt>
                <c:pt idx="751">
                  <c:v>39784</c:v>
                </c:pt>
                <c:pt idx="752">
                  <c:v>39785</c:v>
                </c:pt>
                <c:pt idx="753">
                  <c:v>39786</c:v>
                </c:pt>
                <c:pt idx="754">
                  <c:v>39787</c:v>
                </c:pt>
                <c:pt idx="755">
                  <c:v>39790</c:v>
                </c:pt>
                <c:pt idx="756">
                  <c:v>39791</c:v>
                </c:pt>
                <c:pt idx="757">
                  <c:v>39792</c:v>
                </c:pt>
                <c:pt idx="758">
                  <c:v>39793</c:v>
                </c:pt>
                <c:pt idx="759">
                  <c:v>39794</c:v>
                </c:pt>
                <c:pt idx="760">
                  <c:v>39797</c:v>
                </c:pt>
                <c:pt idx="761">
                  <c:v>39798</c:v>
                </c:pt>
                <c:pt idx="762">
                  <c:v>39799</c:v>
                </c:pt>
                <c:pt idx="763">
                  <c:v>39800</c:v>
                </c:pt>
                <c:pt idx="764">
                  <c:v>39801</c:v>
                </c:pt>
                <c:pt idx="765">
                  <c:v>39804</c:v>
                </c:pt>
                <c:pt idx="766">
                  <c:v>39805</c:v>
                </c:pt>
                <c:pt idx="767">
                  <c:v>39806</c:v>
                </c:pt>
                <c:pt idx="768">
                  <c:v>39807</c:v>
                </c:pt>
                <c:pt idx="769">
                  <c:v>39808</c:v>
                </c:pt>
                <c:pt idx="770">
                  <c:v>39811</c:v>
                </c:pt>
                <c:pt idx="771">
                  <c:v>39812</c:v>
                </c:pt>
                <c:pt idx="772">
                  <c:v>39813</c:v>
                </c:pt>
                <c:pt idx="773">
                  <c:v>39814</c:v>
                </c:pt>
                <c:pt idx="774">
                  <c:v>39815</c:v>
                </c:pt>
                <c:pt idx="775">
                  <c:v>39818</c:v>
                </c:pt>
                <c:pt idx="776">
                  <c:v>39819</c:v>
                </c:pt>
                <c:pt idx="777">
                  <c:v>39820</c:v>
                </c:pt>
                <c:pt idx="778">
                  <c:v>39821</c:v>
                </c:pt>
                <c:pt idx="779">
                  <c:v>39822</c:v>
                </c:pt>
                <c:pt idx="780">
                  <c:v>39825</c:v>
                </c:pt>
                <c:pt idx="781">
                  <c:v>39826</c:v>
                </c:pt>
                <c:pt idx="782">
                  <c:v>39827</c:v>
                </c:pt>
                <c:pt idx="783">
                  <c:v>39828</c:v>
                </c:pt>
                <c:pt idx="784">
                  <c:v>39829</c:v>
                </c:pt>
                <c:pt idx="785">
                  <c:v>39832</c:v>
                </c:pt>
                <c:pt idx="786">
                  <c:v>39833</c:v>
                </c:pt>
                <c:pt idx="787">
                  <c:v>39834</c:v>
                </c:pt>
                <c:pt idx="788">
                  <c:v>39835</c:v>
                </c:pt>
                <c:pt idx="789">
                  <c:v>39836</c:v>
                </c:pt>
                <c:pt idx="790">
                  <c:v>39839</c:v>
                </c:pt>
                <c:pt idx="791">
                  <c:v>39840</c:v>
                </c:pt>
                <c:pt idx="792">
                  <c:v>39841</c:v>
                </c:pt>
                <c:pt idx="793">
                  <c:v>39842</c:v>
                </c:pt>
                <c:pt idx="794">
                  <c:v>39843</c:v>
                </c:pt>
                <c:pt idx="795">
                  <c:v>39846</c:v>
                </c:pt>
                <c:pt idx="796">
                  <c:v>39847</c:v>
                </c:pt>
                <c:pt idx="797">
                  <c:v>39848</c:v>
                </c:pt>
                <c:pt idx="798">
                  <c:v>39849</c:v>
                </c:pt>
                <c:pt idx="799">
                  <c:v>39850</c:v>
                </c:pt>
                <c:pt idx="800">
                  <c:v>39853</c:v>
                </c:pt>
                <c:pt idx="801">
                  <c:v>39854</c:v>
                </c:pt>
                <c:pt idx="802">
                  <c:v>39855</c:v>
                </c:pt>
                <c:pt idx="803">
                  <c:v>39856</c:v>
                </c:pt>
                <c:pt idx="804">
                  <c:v>39857</c:v>
                </c:pt>
                <c:pt idx="805">
                  <c:v>39860</c:v>
                </c:pt>
                <c:pt idx="806">
                  <c:v>39861</c:v>
                </c:pt>
                <c:pt idx="807">
                  <c:v>39862</c:v>
                </c:pt>
                <c:pt idx="808">
                  <c:v>39863</c:v>
                </c:pt>
                <c:pt idx="809">
                  <c:v>39864</c:v>
                </c:pt>
                <c:pt idx="810">
                  <c:v>39867</c:v>
                </c:pt>
                <c:pt idx="811">
                  <c:v>39868</c:v>
                </c:pt>
                <c:pt idx="812">
                  <c:v>39869</c:v>
                </c:pt>
                <c:pt idx="813">
                  <c:v>39870</c:v>
                </c:pt>
                <c:pt idx="814">
                  <c:v>39871</c:v>
                </c:pt>
                <c:pt idx="815">
                  <c:v>39874</c:v>
                </c:pt>
                <c:pt idx="816">
                  <c:v>39875</c:v>
                </c:pt>
                <c:pt idx="817">
                  <c:v>39876</c:v>
                </c:pt>
                <c:pt idx="818">
                  <c:v>39877</c:v>
                </c:pt>
                <c:pt idx="819">
                  <c:v>39878</c:v>
                </c:pt>
                <c:pt idx="820">
                  <c:v>39881</c:v>
                </c:pt>
                <c:pt idx="821">
                  <c:v>39882</c:v>
                </c:pt>
                <c:pt idx="822">
                  <c:v>39883</c:v>
                </c:pt>
                <c:pt idx="823">
                  <c:v>39884</c:v>
                </c:pt>
                <c:pt idx="824">
                  <c:v>39885</c:v>
                </c:pt>
                <c:pt idx="825">
                  <c:v>39888</c:v>
                </c:pt>
                <c:pt idx="826">
                  <c:v>39889</c:v>
                </c:pt>
                <c:pt idx="827">
                  <c:v>39890</c:v>
                </c:pt>
                <c:pt idx="828">
                  <c:v>39891</c:v>
                </c:pt>
                <c:pt idx="829">
                  <c:v>39892</c:v>
                </c:pt>
                <c:pt idx="830">
                  <c:v>39895</c:v>
                </c:pt>
                <c:pt idx="831">
                  <c:v>39896</c:v>
                </c:pt>
                <c:pt idx="832">
                  <c:v>39897</c:v>
                </c:pt>
                <c:pt idx="833">
                  <c:v>39898</c:v>
                </c:pt>
                <c:pt idx="834">
                  <c:v>39899</c:v>
                </c:pt>
                <c:pt idx="835">
                  <c:v>39902</c:v>
                </c:pt>
                <c:pt idx="836">
                  <c:v>39903</c:v>
                </c:pt>
                <c:pt idx="837">
                  <c:v>39904</c:v>
                </c:pt>
                <c:pt idx="838">
                  <c:v>39905</c:v>
                </c:pt>
                <c:pt idx="839">
                  <c:v>39906</c:v>
                </c:pt>
                <c:pt idx="840">
                  <c:v>39909</c:v>
                </c:pt>
                <c:pt idx="841">
                  <c:v>39910</c:v>
                </c:pt>
                <c:pt idx="842">
                  <c:v>39911</c:v>
                </c:pt>
                <c:pt idx="843">
                  <c:v>39912</c:v>
                </c:pt>
                <c:pt idx="844">
                  <c:v>39913</c:v>
                </c:pt>
                <c:pt idx="845">
                  <c:v>39916</c:v>
                </c:pt>
                <c:pt idx="846">
                  <c:v>39917</c:v>
                </c:pt>
                <c:pt idx="847">
                  <c:v>39918</c:v>
                </c:pt>
                <c:pt idx="848">
                  <c:v>39919</c:v>
                </c:pt>
                <c:pt idx="849">
                  <c:v>39920</c:v>
                </c:pt>
                <c:pt idx="850">
                  <c:v>39923</c:v>
                </c:pt>
                <c:pt idx="851">
                  <c:v>39924</c:v>
                </c:pt>
                <c:pt idx="852">
                  <c:v>39925</c:v>
                </c:pt>
                <c:pt idx="853">
                  <c:v>39926</c:v>
                </c:pt>
                <c:pt idx="854">
                  <c:v>39927</c:v>
                </c:pt>
                <c:pt idx="855">
                  <c:v>39930</c:v>
                </c:pt>
                <c:pt idx="856">
                  <c:v>39931</c:v>
                </c:pt>
                <c:pt idx="857">
                  <c:v>39932</c:v>
                </c:pt>
                <c:pt idx="858">
                  <c:v>39933</c:v>
                </c:pt>
                <c:pt idx="859">
                  <c:v>39934</c:v>
                </c:pt>
                <c:pt idx="860">
                  <c:v>39937</c:v>
                </c:pt>
                <c:pt idx="861">
                  <c:v>39938</c:v>
                </c:pt>
                <c:pt idx="862">
                  <c:v>39939</c:v>
                </c:pt>
                <c:pt idx="863">
                  <c:v>39940</c:v>
                </c:pt>
                <c:pt idx="864">
                  <c:v>39941</c:v>
                </c:pt>
                <c:pt idx="865">
                  <c:v>39944</c:v>
                </c:pt>
                <c:pt idx="866">
                  <c:v>39945</c:v>
                </c:pt>
                <c:pt idx="867">
                  <c:v>39946</c:v>
                </c:pt>
                <c:pt idx="868">
                  <c:v>39947</c:v>
                </c:pt>
                <c:pt idx="869">
                  <c:v>39948</c:v>
                </c:pt>
                <c:pt idx="870">
                  <c:v>39951</c:v>
                </c:pt>
                <c:pt idx="871">
                  <c:v>39952</c:v>
                </c:pt>
                <c:pt idx="872">
                  <c:v>39953</c:v>
                </c:pt>
                <c:pt idx="873">
                  <c:v>39954</c:v>
                </c:pt>
                <c:pt idx="874">
                  <c:v>39955</c:v>
                </c:pt>
                <c:pt idx="875">
                  <c:v>39958</c:v>
                </c:pt>
                <c:pt idx="876">
                  <c:v>39959</c:v>
                </c:pt>
                <c:pt idx="877">
                  <c:v>39960</c:v>
                </c:pt>
                <c:pt idx="878">
                  <c:v>39961</c:v>
                </c:pt>
                <c:pt idx="879">
                  <c:v>39962</c:v>
                </c:pt>
                <c:pt idx="880">
                  <c:v>39965</c:v>
                </c:pt>
                <c:pt idx="881">
                  <c:v>39966</c:v>
                </c:pt>
                <c:pt idx="882">
                  <c:v>39967</c:v>
                </c:pt>
                <c:pt idx="883">
                  <c:v>39968</c:v>
                </c:pt>
                <c:pt idx="884">
                  <c:v>39969</c:v>
                </c:pt>
                <c:pt idx="885">
                  <c:v>39972</c:v>
                </c:pt>
                <c:pt idx="886">
                  <c:v>39973</c:v>
                </c:pt>
                <c:pt idx="887">
                  <c:v>39974</c:v>
                </c:pt>
                <c:pt idx="888">
                  <c:v>39975</c:v>
                </c:pt>
                <c:pt idx="889">
                  <c:v>39976</c:v>
                </c:pt>
                <c:pt idx="890">
                  <c:v>39979</c:v>
                </c:pt>
                <c:pt idx="891">
                  <c:v>39980</c:v>
                </c:pt>
                <c:pt idx="892">
                  <c:v>39981</c:v>
                </c:pt>
                <c:pt idx="893">
                  <c:v>39982</c:v>
                </c:pt>
                <c:pt idx="894">
                  <c:v>39983</c:v>
                </c:pt>
                <c:pt idx="895">
                  <c:v>39986</c:v>
                </c:pt>
                <c:pt idx="896">
                  <c:v>39987</c:v>
                </c:pt>
                <c:pt idx="897">
                  <c:v>39988</c:v>
                </c:pt>
                <c:pt idx="898">
                  <c:v>39989</c:v>
                </c:pt>
                <c:pt idx="899">
                  <c:v>39990</c:v>
                </c:pt>
                <c:pt idx="900">
                  <c:v>39993</c:v>
                </c:pt>
                <c:pt idx="901">
                  <c:v>39994</c:v>
                </c:pt>
                <c:pt idx="902">
                  <c:v>39995</c:v>
                </c:pt>
                <c:pt idx="903">
                  <c:v>39996</c:v>
                </c:pt>
                <c:pt idx="904">
                  <c:v>39997</c:v>
                </c:pt>
                <c:pt idx="905">
                  <c:v>40000</c:v>
                </c:pt>
                <c:pt idx="906">
                  <c:v>40001</c:v>
                </c:pt>
                <c:pt idx="907">
                  <c:v>40002</c:v>
                </c:pt>
                <c:pt idx="908">
                  <c:v>40003</c:v>
                </c:pt>
                <c:pt idx="909">
                  <c:v>40004</c:v>
                </c:pt>
                <c:pt idx="910">
                  <c:v>40007</c:v>
                </c:pt>
                <c:pt idx="911">
                  <c:v>40008</c:v>
                </c:pt>
                <c:pt idx="912">
                  <c:v>40009</c:v>
                </c:pt>
                <c:pt idx="913">
                  <c:v>40010</c:v>
                </c:pt>
                <c:pt idx="914">
                  <c:v>40011</c:v>
                </c:pt>
                <c:pt idx="915">
                  <c:v>40014</c:v>
                </c:pt>
                <c:pt idx="916">
                  <c:v>40015</c:v>
                </c:pt>
                <c:pt idx="917">
                  <c:v>40016</c:v>
                </c:pt>
                <c:pt idx="918">
                  <c:v>40017</c:v>
                </c:pt>
                <c:pt idx="919">
                  <c:v>40018</c:v>
                </c:pt>
                <c:pt idx="920">
                  <c:v>40021</c:v>
                </c:pt>
                <c:pt idx="921">
                  <c:v>40022</c:v>
                </c:pt>
                <c:pt idx="922">
                  <c:v>40023</c:v>
                </c:pt>
                <c:pt idx="923">
                  <c:v>40024</c:v>
                </c:pt>
                <c:pt idx="924">
                  <c:v>40025</c:v>
                </c:pt>
                <c:pt idx="925">
                  <c:v>40028</c:v>
                </c:pt>
                <c:pt idx="926">
                  <c:v>40029</c:v>
                </c:pt>
                <c:pt idx="927">
                  <c:v>40030</c:v>
                </c:pt>
                <c:pt idx="928">
                  <c:v>40031</c:v>
                </c:pt>
                <c:pt idx="929">
                  <c:v>40032</c:v>
                </c:pt>
                <c:pt idx="930">
                  <c:v>40035</c:v>
                </c:pt>
                <c:pt idx="931">
                  <c:v>40036</c:v>
                </c:pt>
                <c:pt idx="932">
                  <c:v>40037</c:v>
                </c:pt>
                <c:pt idx="933">
                  <c:v>40038</c:v>
                </c:pt>
                <c:pt idx="934">
                  <c:v>40039</c:v>
                </c:pt>
                <c:pt idx="935">
                  <c:v>40042</c:v>
                </c:pt>
                <c:pt idx="936">
                  <c:v>40043</c:v>
                </c:pt>
                <c:pt idx="937">
                  <c:v>40044</c:v>
                </c:pt>
                <c:pt idx="938">
                  <c:v>40045</c:v>
                </c:pt>
                <c:pt idx="939">
                  <c:v>40046</c:v>
                </c:pt>
                <c:pt idx="940">
                  <c:v>40049</c:v>
                </c:pt>
                <c:pt idx="941">
                  <c:v>40050</c:v>
                </c:pt>
                <c:pt idx="942">
                  <c:v>40051</c:v>
                </c:pt>
                <c:pt idx="943">
                  <c:v>40052</c:v>
                </c:pt>
                <c:pt idx="944">
                  <c:v>40053</c:v>
                </c:pt>
                <c:pt idx="945">
                  <c:v>40056</c:v>
                </c:pt>
                <c:pt idx="946">
                  <c:v>40057</c:v>
                </c:pt>
                <c:pt idx="947">
                  <c:v>40058</c:v>
                </c:pt>
                <c:pt idx="948">
                  <c:v>40059</c:v>
                </c:pt>
                <c:pt idx="949">
                  <c:v>40060</c:v>
                </c:pt>
                <c:pt idx="950">
                  <c:v>40063</c:v>
                </c:pt>
                <c:pt idx="951">
                  <c:v>40064</c:v>
                </c:pt>
                <c:pt idx="952">
                  <c:v>40065</c:v>
                </c:pt>
                <c:pt idx="953">
                  <c:v>40066</c:v>
                </c:pt>
                <c:pt idx="954">
                  <c:v>40067</c:v>
                </c:pt>
                <c:pt idx="955">
                  <c:v>40070</c:v>
                </c:pt>
                <c:pt idx="956">
                  <c:v>40071</c:v>
                </c:pt>
                <c:pt idx="957">
                  <c:v>40072</c:v>
                </c:pt>
                <c:pt idx="958">
                  <c:v>40073</c:v>
                </c:pt>
                <c:pt idx="959">
                  <c:v>40074</c:v>
                </c:pt>
                <c:pt idx="960">
                  <c:v>40077</c:v>
                </c:pt>
                <c:pt idx="961">
                  <c:v>40078</c:v>
                </c:pt>
                <c:pt idx="962">
                  <c:v>40079</c:v>
                </c:pt>
                <c:pt idx="963">
                  <c:v>40080</c:v>
                </c:pt>
                <c:pt idx="964">
                  <c:v>40081</c:v>
                </c:pt>
                <c:pt idx="965">
                  <c:v>40084</c:v>
                </c:pt>
                <c:pt idx="966">
                  <c:v>40085</c:v>
                </c:pt>
                <c:pt idx="967">
                  <c:v>40086</c:v>
                </c:pt>
                <c:pt idx="968">
                  <c:v>40087</c:v>
                </c:pt>
                <c:pt idx="969">
                  <c:v>40088</c:v>
                </c:pt>
                <c:pt idx="970">
                  <c:v>40091</c:v>
                </c:pt>
                <c:pt idx="971">
                  <c:v>40092</c:v>
                </c:pt>
                <c:pt idx="972">
                  <c:v>40093</c:v>
                </c:pt>
                <c:pt idx="973">
                  <c:v>40094</c:v>
                </c:pt>
                <c:pt idx="974">
                  <c:v>40095</c:v>
                </c:pt>
                <c:pt idx="975">
                  <c:v>40098</c:v>
                </c:pt>
                <c:pt idx="976">
                  <c:v>40099</c:v>
                </c:pt>
                <c:pt idx="977">
                  <c:v>40100</c:v>
                </c:pt>
                <c:pt idx="978">
                  <c:v>40101</c:v>
                </c:pt>
                <c:pt idx="979">
                  <c:v>40102</c:v>
                </c:pt>
                <c:pt idx="980">
                  <c:v>40105</c:v>
                </c:pt>
                <c:pt idx="981">
                  <c:v>40106</c:v>
                </c:pt>
                <c:pt idx="982">
                  <c:v>40107</c:v>
                </c:pt>
                <c:pt idx="983">
                  <c:v>40108</c:v>
                </c:pt>
                <c:pt idx="984">
                  <c:v>40109</c:v>
                </c:pt>
                <c:pt idx="985">
                  <c:v>40112</c:v>
                </c:pt>
                <c:pt idx="986">
                  <c:v>40113</c:v>
                </c:pt>
                <c:pt idx="987">
                  <c:v>40114</c:v>
                </c:pt>
                <c:pt idx="988">
                  <c:v>40115</c:v>
                </c:pt>
                <c:pt idx="989">
                  <c:v>40116</c:v>
                </c:pt>
                <c:pt idx="990">
                  <c:v>40119</c:v>
                </c:pt>
                <c:pt idx="991">
                  <c:v>40120</c:v>
                </c:pt>
                <c:pt idx="992">
                  <c:v>40121</c:v>
                </c:pt>
                <c:pt idx="993">
                  <c:v>40122</c:v>
                </c:pt>
                <c:pt idx="994">
                  <c:v>40123</c:v>
                </c:pt>
                <c:pt idx="995">
                  <c:v>40126</c:v>
                </c:pt>
                <c:pt idx="996">
                  <c:v>40127</c:v>
                </c:pt>
                <c:pt idx="997">
                  <c:v>40128</c:v>
                </c:pt>
                <c:pt idx="998">
                  <c:v>40129</c:v>
                </c:pt>
                <c:pt idx="999">
                  <c:v>40130</c:v>
                </c:pt>
                <c:pt idx="1000">
                  <c:v>40133</c:v>
                </c:pt>
                <c:pt idx="1001">
                  <c:v>40134</c:v>
                </c:pt>
                <c:pt idx="1002">
                  <c:v>40135</c:v>
                </c:pt>
                <c:pt idx="1003">
                  <c:v>40136</c:v>
                </c:pt>
                <c:pt idx="1004">
                  <c:v>40137</c:v>
                </c:pt>
                <c:pt idx="1005">
                  <c:v>40140</c:v>
                </c:pt>
                <c:pt idx="1006">
                  <c:v>40141</c:v>
                </c:pt>
                <c:pt idx="1007">
                  <c:v>40142</c:v>
                </c:pt>
                <c:pt idx="1008">
                  <c:v>40143</c:v>
                </c:pt>
                <c:pt idx="1009">
                  <c:v>40144</c:v>
                </c:pt>
                <c:pt idx="1010">
                  <c:v>40147</c:v>
                </c:pt>
                <c:pt idx="1011">
                  <c:v>40148</c:v>
                </c:pt>
                <c:pt idx="1012">
                  <c:v>40149</c:v>
                </c:pt>
                <c:pt idx="1013">
                  <c:v>40150</c:v>
                </c:pt>
                <c:pt idx="1014">
                  <c:v>40151</c:v>
                </c:pt>
                <c:pt idx="1015">
                  <c:v>40154</c:v>
                </c:pt>
                <c:pt idx="1016">
                  <c:v>40155</c:v>
                </c:pt>
                <c:pt idx="1017">
                  <c:v>40156</c:v>
                </c:pt>
                <c:pt idx="1018">
                  <c:v>40157</c:v>
                </c:pt>
                <c:pt idx="1019">
                  <c:v>40158</c:v>
                </c:pt>
                <c:pt idx="1020">
                  <c:v>40161</c:v>
                </c:pt>
                <c:pt idx="1021">
                  <c:v>40162</c:v>
                </c:pt>
                <c:pt idx="1022">
                  <c:v>40163</c:v>
                </c:pt>
                <c:pt idx="1023">
                  <c:v>40164</c:v>
                </c:pt>
                <c:pt idx="1024">
                  <c:v>40165</c:v>
                </c:pt>
                <c:pt idx="1025">
                  <c:v>40168</c:v>
                </c:pt>
                <c:pt idx="1026">
                  <c:v>40169</c:v>
                </c:pt>
                <c:pt idx="1027">
                  <c:v>40170</c:v>
                </c:pt>
                <c:pt idx="1028">
                  <c:v>40171</c:v>
                </c:pt>
                <c:pt idx="1029">
                  <c:v>40172</c:v>
                </c:pt>
                <c:pt idx="1030">
                  <c:v>40175</c:v>
                </c:pt>
                <c:pt idx="1031">
                  <c:v>40176</c:v>
                </c:pt>
                <c:pt idx="1032">
                  <c:v>40177</c:v>
                </c:pt>
                <c:pt idx="1033">
                  <c:v>40178</c:v>
                </c:pt>
                <c:pt idx="1034">
                  <c:v>40179</c:v>
                </c:pt>
                <c:pt idx="1035">
                  <c:v>40182</c:v>
                </c:pt>
                <c:pt idx="1036">
                  <c:v>40183</c:v>
                </c:pt>
                <c:pt idx="1037">
                  <c:v>40184</c:v>
                </c:pt>
                <c:pt idx="1038">
                  <c:v>40185</c:v>
                </c:pt>
                <c:pt idx="1039">
                  <c:v>40186</c:v>
                </c:pt>
                <c:pt idx="1040">
                  <c:v>40189</c:v>
                </c:pt>
                <c:pt idx="1041">
                  <c:v>40190</c:v>
                </c:pt>
                <c:pt idx="1042">
                  <c:v>40191</c:v>
                </c:pt>
                <c:pt idx="1043">
                  <c:v>40192</c:v>
                </c:pt>
                <c:pt idx="1044">
                  <c:v>40193</c:v>
                </c:pt>
                <c:pt idx="1045">
                  <c:v>40196</c:v>
                </c:pt>
                <c:pt idx="1046">
                  <c:v>40197</c:v>
                </c:pt>
                <c:pt idx="1047">
                  <c:v>40198</c:v>
                </c:pt>
                <c:pt idx="1048">
                  <c:v>40199</c:v>
                </c:pt>
                <c:pt idx="1049">
                  <c:v>40200</c:v>
                </c:pt>
                <c:pt idx="1050">
                  <c:v>40203</c:v>
                </c:pt>
                <c:pt idx="1051">
                  <c:v>40204</c:v>
                </c:pt>
                <c:pt idx="1052">
                  <c:v>40205</c:v>
                </c:pt>
                <c:pt idx="1053">
                  <c:v>40206</c:v>
                </c:pt>
                <c:pt idx="1054">
                  <c:v>40207</c:v>
                </c:pt>
                <c:pt idx="1055">
                  <c:v>40210</c:v>
                </c:pt>
                <c:pt idx="1056">
                  <c:v>40211</c:v>
                </c:pt>
                <c:pt idx="1057">
                  <c:v>40212</c:v>
                </c:pt>
                <c:pt idx="1058">
                  <c:v>40213</c:v>
                </c:pt>
                <c:pt idx="1059">
                  <c:v>40214</c:v>
                </c:pt>
                <c:pt idx="1060">
                  <c:v>40217</c:v>
                </c:pt>
                <c:pt idx="1061">
                  <c:v>40218</c:v>
                </c:pt>
                <c:pt idx="1062">
                  <c:v>40219</c:v>
                </c:pt>
                <c:pt idx="1063">
                  <c:v>40220</c:v>
                </c:pt>
                <c:pt idx="1064">
                  <c:v>40221</c:v>
                </c:pt>
                <c:pt idx="1065">
                  <c:v>40224</c:v>
                </c:pt>
                <c:pt idx="1066">
                  <c:v>40225</c:v>
                </c:pt>
                <c:pt idx="1067">
                  <c:v>40226</c:v>
                </c:pt>
                <c:pt idx="1068">
                  <c:v>40227</c:v>
                </c:pt>
                <c:pt idx="1069">
                  <c:v>40228</c:v>
                </c:pt>
                <c:pt idx="1070">
                  <c:v>40231</c:v>
                </c:pt>
                <c:pt idx="1071">
                  <c:v>40232</c:v>
                </c:pt>
                <c:pt idx="1072">
                  <c:v>40233</c:v>
                </c:pt>
                <c:pt idx="1073">
                  <c:v>40234</c:v>
                </c:pt>
                <c:pt idx="1074">
                  <c:v>40235</c:v>
                </c:pt>
                <c:pt idx="1075">
                  <c:v>40238</c:v>
                </c:pt>
                <c:pt idx="1076">
                  <c:v>40239</c:v>
                </c:pt>
                <c:pt idx="1077">
                  <c:v>40240</c:v>
                </c:pt>
                <c:pt idx="1078">
                  <c:v>40241</c:v>
                </c:pt>
                <c:pt idx="1079">
                  <c:v>40242</c:v>
                </c:pt>
                <c:pt idx="1080">
                  <c:v>40245</c:v>
                </c:pt>
                <c:pt idx="1081">
                  <c:v>40246</c:v>
                </c:pt>
                <c:pt idx="1082">
                  <c:v>40247</c:v>
                </c:pt>
                <c:pt idx="1083">
                  <c:v>40248</c:v>
                </c:pt>
                <c:pt idx="1084">
                  <c:v>40249</c:v>
                </c:pt>
                <c:pt idx="1085">
                  <c:v>40252</c:v>
                </c:pt>
                <c:pt idx="1086">
                  <c:v>40253</c:v>
                </c:pt>
                <c:pt idx="1087">
                  <c:v>40254</c:v>
                </c:pt>
                <c:pt idx="1088">
                  <c:v>40255</c:v>
                </c:pt>
                <c:pt idx="1089">
                  <c:v>40256</c:v>
                </c:pt>
                <c:pt idx="1090">
                  <c:v>40259</c:v>
                </c:pt>
                <c:pt idx="1091">
                  <c:v>40260</c:v>
                </c:pt>
                <c:pt idx="1092">
                  <c:v>40261</c:v>
                </c:pt>
                <c:pt idx="1093">
                  <c:v>40262</c:v>
                </c:pt>
                <c:pt idx="1094">
                  <c:v>40263</c:v>
                </c:pt>
                <c:pt idx="1095">
                  <c:v>40266</c:v>
                </c:pt>
                <c:pt idx="1096">
                  <c:v>40267</c:v>
                </c:pt>
                <c:pt idx="1097">
                  <c:v>40268</c:v>
                </c:pt>
                <c:pt idx="1098">
                  <c:v>40269</c:v>
                </c:pt>
                <c:pt idx="1099">
                  <c:v>40270</c:v>
                </c:pt>
                <c:pt idx="1100">
                  <c:v>40273</c:v>
                </c:pt>
                <c:pt idx="1101">
                  <c:v>40274</c:v>
                </c:pt>
                <c:pt idx="1102">
                  <c:v>40275</c:v>
                </c:pt>
                <c:pt idx="1103">
                  <c:v>40276</c:v>
                </c:pt>
                <c:pt idx="1104">
                  <c:v>40277</c:v>
                </c:pt>
                <c:pt idx="1105">
                  <c:v>40280</c:v>
                </c:pt>
                <c:pt idx="1106">
                  <c:v>40281</c:v>
                </c:pt>
                <c:pt idx="1107">
                  <c:v>40282</c:v>
                </c:pt>
                <c:pt idx="1108">
                  <c:v>40283</c:v>
                </c:pt>
                <c:pt idx="1109">
                  <c:v>40284</c:v>
                </c:pt>
                <c:pt idx="1110">
                  <c:v>40287</c:v>
                </c:pt>
                <c:pt idx="1111">
                  <c:v>40288</c:v>
                </c:pt>
                <c:pt idx="1112">
                  <c:v>40289</c:v>
                </c:pt>
                <c:pt idx="1113">
                  <c:v>40290</c:v>
                </c:pt>
                <c:pt idx="1114">
                  <c:v>40291</c:v>
                </c:pt>
                <c:pt idx="1115">
                  <c:v>40294</c:v>
                </c:pt>
                <c:pt idx="1116">
                  <c:v>40295</c:v>
                </c:pt>
                <c:pt idx="1117">
                  <c:v>40296</c:v>
                </c:pt>
                <c:pt idx="1118">
                  <c:v>40297</c:v>
                </c:pt>
                <c:pt idx="1119">
                  <c:v>40298</c:v>
                </c:pt>
                <c:pt idx="1120">
                  <c:v>40301</c:v>
                </c:pt>
                <c:pt idx="1121">
                  <c:v>40302</c:v>
                </c:pt>
                <c:pt idx="1122">
                  <c:v>40303</c:v>
                </c:pt>
                <c:pt idx="1123">
                  <c:v>40304</c:v>
                </c:pt>
                <c:pt idx="1124">
                  <c:v>40305</c:v>
                </c:pt>
                <c:pt idx="1125">
                  <c:v>40308</c:v>
                </c:pt>
                <c:pt idx="1126">
                  <c:v>40309</c:v>
                </c:pt>
                <c:pt idx="1127">
                  <c:v>40310</c:v>
                </c:pt>
                <c:pt idx="1128">
                  <c:v>40311</c:v>
                </c:pt>
                <c:pt idx="1129">
                  <c:v>40312</c:v>
                </c:pt>
                <c:pt idx="1130">
                  <c:v>40315</c:v>
                </c:pt>
                <c:pt idx="1131">
                  <c:v>40316</c:v>
                </c:pt>
                <c:pt idx="1132">
                  <c:v>40317</c:v>
                </c:pt>
                <c:pt idx="1133">
                  <c:v>40318</c:v>
                </c:pt>
                <c:pt idx="1134">
                  <c:v>40319</c:v>
                </c:pt>
                <c:pt idx="1135">
                  <c:v>40322</c:v>
                </c:pt>
                <c:pt idx="1136">
                  <c:v>40323</c:v>
                </c:pt>
                <c:pt idx="1137">
                  <c:v>40324</c:v>
                </c:pt>
                <c:pt idx="1138">
                  <c:v>40325</c:v>
                </c:pt>
                <c:pt idx="1139">
                  <c:v>40326</c:v>
                </c:pt>
                <c:pt idx="1140">
                  <c:v>40329</c:v>
                </c:pt>
                <c:pt idx="1141">
                  <c:v>40330</c:v>
                </c:pt>
                <c:pt idx="1142">
                  <c:v>40331</c:v>
                </c:pt>
                <c:pt idx="1143">
                  <c:v>40332</c:v>
                </c:pt>
                <c:pt idx="1144">
                  <c:v>40333</c:v>
                </c:pt>
                <c:pt idx="1145">
                  <c:v>40336</c:v>
                </c:pt>
                <c:pt idx="1146">
                  <c:v>40337</c:v>
                </c:pt>
                <c:pt idx="1147">
                  <c:v>40338</c:v>
                </c:pt>
                <c:pt idx="1148">
                  <c:v>40339</c:v>
                </c:pt>
                <c:pt idx="1149">
                  <c:v>40340</c:v>
                </c:pt>
                <c:pt idx="1150">
                  <c:v>40343</c:v>
                </c:pt>
                <c:pt idx="1151">
                  <c:v>40344</c:v>
                </c:pt>
                <c:pt idx="1152">
                  <c:v>40345</c:v>
                </c:pt>
                <c:pt idx="1153">
                  <c:v>40346</c:v>
                </c:pt>
                <c:pt idx="1154">
                  <c:v>40347</c:v>
                </c:pt>
                <c:pt idx="1155">
                  <c:v>40350</c:v>
                </c:pt>
                <c:pt idx="1156">
                  <c:v>40351</c:v>
                </c:pt>
                <c:pt idx="1157">
                  <c:v>40352</c:v>
                </c:pt>
                <c:pt idx="1158">
                  <c:v>40353</c:v>
                </c:pt>
                <c:pt idx="1159">
                  <c:v>40354</c:v>
                </c:pt>
                <c:pt idx="1160">
                  <c:v>40357</c:v>
                </c:pt>
                <c:pt idx="1161">
                  <c:v>40358</c:v>
                </c:pt>
                <c:pt idx="1162">
                  <c:v>40359</c:v>
                </c:pt>
                <c:pt idx="1163">
                  <c:v>40360</c:v>
                </c:pt>
                <c:pt idx="1164">
                  <c:v>40361</c:v>
                </c:pt>
                <c:pt idx="1165">
                  <c:v>40364</c:v>
                </c:pt>
                <c:pt idx="1166">
                  <c:v>40365</c:v>
                </c:pt>
                <c:pt idx="1167">
                  <c:v>40366</c:v>
                </c:pt>
                <c:pt idx="1168">
                  <c:v>40367</c:v>
                </c:pt>
                <c:pt idx="1169">
                  <c:v>40368</c:v>
                </c:pt>
                <c:pt idx="1170">
                  <c:v>40371</c:v>
                </c:pt>
                <c:pt idx="1171">
                  <c:v>40372</c:v>
                </c:pt>
                <c:pt idx="1172">
                  <c:v>40373</c:v>
                </c:pt>
                <c:pt idx="1173">
                  <c:v>40374</c:v>
                </c:pt>
                <c:pt idx="1174">
                  <c:v>40375</c:v>
                </c:pt>
                <c:pt idx="1175">
                  <c:v>40378</c:v>
                </c:pt>
                <c:pt idx="1176">
                  <c:v>40379</c:v>
                </c:pt>
                <c:pt idx="1177">
                  <c:v>40380</c:v>
                </c:pt>
                <c:pt idx="1178">
                  <c:v>40381</c:v>
                </c:pt>
                <c:pt idx="1179">
                  <c:v>40382</c:v>
                </c:pt>
                <c:pt idx="1180">
                  <c:v>40385</c:v>
                </c:pt>
                <c:pt idx="1181">
                  <c:v>40386</c:v>
                </c:pt>
                <c:pt idx="1182">
                  <c:v>40387</c:v>
                </c:pt>
                <c:pt idx="1183">
                  <c:v>40388</c:v>
                </c:pt>
                <c:pt idx="1184">
                  <c:v>40389</c:v>
                </c:pt>
                <c:pt idx="1185">
                  <c:v>40392</c:v>
                </c:pt>
                <c:pt idx="1186">
                  <c:v>40393</c:v>
                </c:pt>
                <c:pt idx="1187">
                  <c:v>40394</c:v>
                </c:pt>
                <c:pt idx="1188">
                  <c:v>40395</c:v>
                </c:pt>
                <c:pt idx="1189">
                  <c:v>40396</c:v>
                </c:pt>
                <c:pt idx="1190">
                  <c:v>40399</c:v>
                </c:pt>
                <c:pt idx="1191">
                  <c:v>40400</c:v>
                </c:pt>
                <c:pt idx="1192">
                  <c:v>40401</c:v>
                </c:pt>
                <c:pt idx="1193">
                  <c:v>40402</c:v>
                </c:pt>
                <c:pt idx="1194">
                  <c:v>40403</c:v>
                </c:pt>
                <c:pt idx="1195">
                  <c:v>40406</c:v>
                </c:pt>
                <c:pt idx="1196">
                  <c:v>40407</c:v>
                </c:pt>
                <c:pt idx="1197">
                  <c:v>40408</c:v>
                </c:pt>
                <c:pt idx="1198">
                  <c:v>40409</c:v>
                </c:pt>
                <c:pt idx="1199">
                  <c:v>40410</c:v>
                </c:pt>
                <c:pt idx="1200">
                  <c:v>40413</c:v>
                </c:pt>
                <c:pt idx="1201">
                  <c:v>40414</c:v>
                </c:pt>
                <c:pt idx="1202">
                  <c:v>40415</c:v>
                </c:pt>
                <c:pt idx="1203">
                  <c:v>40416</c:v>
                </c:pt>
                <c:pt idx="1204">
                  <c:v>40417</c:v>
                </c:pt>
                <c:pt idx="1205">
                  <c:v>40420</c:v>
                </c:pt>
                <c:pt idx="1206">
                  <c:v>40421</c:v>
                </c:pt>
                <c:pt idx="1207">
                  <c:v>40422</c:v>
                </c:pt>
                <c:pt idx="1208">
                  <c:v>40423</c:v>
                </c:pt>
                <c:pt idx="1209">
                  <c:v>40424</c:v>
                </c:pt>
                <c:pt idx="1210">
                  <c:v>40427</c:v>
                </c:pt>
                <c:pt idx="1211">
                  <c:v>40428</c:v>
                </c:pt>
                <c:pt idx="1212">
                  <c:v>40429</c:v>
                </c:pt>
                <c:pt idx="1213">
                  <c:v>40430</c:v>
                </c:pt>
                <c:pt idx="1214">
                  <c:v>40431</c:v>
                </c:pt>
                <c:pt idx="1215">
                  <c:v>40434</c:v>
                </c:pt>
                <c:pt idx="1216">
                  <c:v>40435</c:v>
                </c:pt>
                <c:pt idx="1217">
                  <c:v>40436</c:v>
                </c:pt>
                <c:pt idx="1218">
                  <c:v>40437</c:v>
                </c:pt>
                <c:pt idx="1219">
                  <c:v>40438</c:v>
                </c:pt>
                <c:pt idx="1220">
                  <c:v>40441</c:v>
                </c:pt>
                <c:pt idx="1221">
                  <c:v>40442</c:v>
                </c:pt>
                <c:pt idx="1222">
                  <c:v>40443</c:v>
                </c:pt>
                <c:pt idx="1223">
                  <c:v>40444</c:v>
                </c:pt>
                <c:pt idx="1224">
                  <c:v>40445</c:v>
                </c:pt>
                <c:pt idx="1225">
                  <c:v>40448</c:v>
                </c:pt>
                <c:pt idx="1226">
                  <c:v>40449</c:v>
                </c:pt>
                <c:pt idx="1227">
                  <c:v>40450</c:v>
                </c:pt>
                <c:pt idx="1228">
                  <c:v>40451</c:v>
                </c:pt>
                <c:pt idx="1229">
                  <c:v>40452</c:v>
                </c:pt>
                <c:pt idx="1230">
                  <c:v>40455</c:v>
                </c:pt>
                <c:pt idx="1231">
                  <c:v>40456</c:v>
                </c:pt>
                <c:pt idx="1232">
                  <c:v>40457</c:v>
                </c:pt>
                <c:pt idx="1233">
                  <c:v>40458</c:v>
                </c:pt>
                <c:pt idx="1234">
                  <c:v>40459</c:v>
                </c:pt>
                <c:pt idx="1235">
                  <c:v>40462</c:v>
                </c:pt>
                <c:pt idx="1236">
                  <c:v>40463</c:v>
                </c:pt>
                <c:pt idx="1237">
                  <c:v>40464</c:v>
                </c:pt>
                <c:pt idx="1238">
                  <c:v>40465</c:v>
                </c:pt>
                <c:pt idx="1239">
                  <c:v>40466</c:v>
                </c:pt>
                <c:pt idx="1240">
                  <c:v>40469</c:v>
                </c:pt>
                <c:pt idx="1241">
                  <c:v>40470</c:v>
                </c:pt>
                <c:pt idx="1242">
                  <c:v>40471</c:v>
                </c:pt>
                <c:pt idx="1243">
                  <c:v>40472</c:v>
                </c:pt>
                <c:pt idx="1244">
                  <c:v>40473</c:v>
                </c:pt>
                <c:pt idx="1245">
                  <c:v>40476</c:v>
                </c:pt>
                <c:pt idx="1246">
                  <c:v>40477</c:v>
                </c:pt>
                <c:pt idx="1247">
                  <c:v>40478</c:v>
                </c:pt>
                <c:pt idx="1248">
                  <c:v>40479</c:v>
                </c:pt>
                <c:pt idx="1249">
                  <c:v>40480</c:v>
                </c:pt>
                <c:pt idx="1250">
                  <c:v>40483</c:v>
                </c:pt>
                <c:pt idx="1251">
                  <c:v>40484</c:v>
                </c:pt>
                <c:pt idx="1252">
                  <c:v>40485</c:v>
                </c:pt>
                <c:pt idx="1253">
                  <c:v>40486</c:v>
                </c:pt>
                <c:pt idx="1254">
                  <c:v>40487</c:v>
                </c:pt>
                <c:pt idx="1255">
                  <c:v>40490</c:v>
                </c:pt>
                <c:pt idx="1256">
                  <c:v>40491</c:v>
                </c:pt>
                <c:pt idx="1257">
                  <c:v>40492</c:v>
                </c:pt>
                <c:pt idx="1258">
                  <c:v>40493</c:v>
                </c:pt>
                <c:pt idx="1259">
                  <c:v>40494</c:v>
                </c:pt>
                <c:pt idx="1260">
                  <c:v>40497</c:v>
                </c:pt>
                <c:pt idx="1261">
                  <c:v>40498</c:v>
                </c:pt>
                <c:pt idx="1262">
                  <c:v>40499</c:v>
                </c:pt>
                <c:pt idx="1263">
                  <c:v>40500</c:v>
                </c:pt>
                <c:pt idx="1264">
                  <c:v>40501</c:v>
                </c:pt>
                <c:pt idx="1265">
                  <c:v>40504</c:v>
                </c:pt>
                <c:pt idx="1266">
                  <c:v>40505</c:v>
                </c:pt>
                <c:pt idx="1267">
                  <c:v>40506</c:v>
                </c:pt>
                <c:pt idx="1268">
                  <c:v>40507</c:v>
                </c:pt>
                <c:pt idx="1269">
                  <c:v>40508</c:v>
                </c:pt>
                <c:pt idx="1270">
                  <c:v>40511</c:v>
                </c:pt>
                <c:pt idx="1271">
                  <c:v>40512</c:v>
                </c:pt>
                <c:pt idx="1272">
                  <c:v>40513</c:v>
                </c:pt>
                <c:pt idx="1273">
                  <c:v>40514</c:v>
                </c:pt>
                <c:pt idx="1274">
                  <c:v>40515</c:v>
                </c:pt>
                <c:pt idx="1275">
                  <c:v>40518</c:v>
                </c:pt>
                <c:pt idx="1276">
                  <c:v>40519</c:v>
                </c:pt>
                <c:pt idx="1277">
                  <c:v>40520</c:v>
                </c:pt>
                <c:pt idx="1278">
                  <c:v>40521</c:v>
                </c:pt>
                <c:pt idx="1279">
                  <c:v>40522</c:v>
                </c:pt>
                <c:pt idx="1280">
                  <c:v>40525</c:v>
                </c:pt>
                <c:pt idx="1281">
                  <c:v>40526</c:v>
                </c:pt>
                <c:pt idx="1282">
                  <c:v>40527</c:v>
                </c:pt>
                <c:pt idx="1283">
                  <c:v>40528</c:v>
                </c:pt>
                <c:pt idx="1284">
                  <c:v>40529</c:v>
                </c:pt>
                <c:pt idx="1285">
                  <c:v>40532</c:v>
                </c:pt>
                <c:pt idx="1286">
                  <c:v>40533</c:v>
                </c:pt>
                <c:pt idx="1287">
                  <c:v>40534</c:v>
                </c:pt>
                <c:pt idx="1288">
                  <c:v>40535</c:v>
                </c:pt>
                <c:pt idx="1289">
                  <c:v>40536</c:v>
                </c:pt>
                <c:pt idx="1290">
                  <c:v>40539</c:v>
                </c:pt>
                <c:pt idx="1291">
                  <c:v>40540</c:v>
                </c:pt>
                <c:pt idx="1292">
                  <c:v>40541</c:v>
                </c:pt>
                <c:pt idx="1293">
                  <c:v>40542</c:v>
                </c:pt>
                <c:pt idx="1294">
                  <c:v>40543</c:v>
                </c:pt>
                <c:pt idx="1295">
                  <c:v>40546</c:v>
                </c:pt>
                <c:pt idx="1296">
                  <c:v>40547</c:v>
                </c:pt>
                <c:pt idx="1297">
                  <c:v>40548</c:v>
                </c:pt>
                <c:pt idx="1298">
                  <c:v>40549</c:v>
                </c:pt>
                <c:pt idx="1299">
                  <c:v>40550</c:v>
                </c:pt>
                <c:pt idx="1300">
                  <c:v>40553</c:v>
                </c:pt>
                <c:pt idx="1301">
                  <c:v>40554</c:v>
                </c:pt>
                <c:pt idx="1302">
                  <c:v>40555</c:v>
                </c:pt>
                <c:pt idx="1303">
                  <c:v>40556</c:v>
                </c:pt>
                <c:pt idx="1304">
                  <c:v>40557</c:v>
                </c:pt>
                <c:pt idx="1305">
                  <c:v>40560</c:v>
                </c:pt>
                <c:pt idx="1306">
                  <c:v>40561</c:v>
                </c:pt>
                <c:pt idx="1307">
                  <c:v>40562</c:v>
                </c:pt>
                <c:pt idx="1308">
                  <c:v>40563</c:v>
                </c:pt>
                <c:pt idx="1309">
                  <c:v>40564</c:v>
                </c:pt>
                <c:pt idx="1310">
                  <c:v>40567</c:v>
                </c:pt>
                <c:pt idx="1311">
                  <c:v>40568</c:v>
                </c:pt>
                <c:pt idx="1312">
                  <c:v>40569</c:v>
                </c:pt>
                <c:pt idx="1313">
                  <c:v>40570</c:v>
                </c:pt>
                <c:pt idx="1314">
                  <c:v>40571</c:v>
                </c:pt>
                <c:pt idx="1315">
                  <c:v>40574</c:v>
                </c:pt>
                <c:pt idx="1316">
                  <c:v>40575</c:v>
                </c:pt>
                <c:pt idx="1317">
                  <c:v>40576</c:v>
                </c:pt>
                <c:pt idx="1318">
                  <c:v>40577</c:v>
                </c:pt>
                <c:pt idx="1319">
                  <c:v>40578</c:v>
                </c:pt>
                <c:pt idx="1320">
                  <c:v>40581</c:v>
                </c:pt>
                <c:pt idx="1321">
                  <c:v>40582</c:v>
                </c:pt>
                <c:pt idx="1322">
                  <c:v>40583</c:v>
                </c:pt>
                <c:pt idx="1323">
                  <c:v>40584</c:v>
                </c:pt>
                <c:pt idx="1324">
                  <c:v>40585</c:v>
                </c:pt>
                <c:pt idx="1325">
                  <c:v>40588</c:v>
                </c:pt>
                <c:pt idx="1326">
                  <c:v>40589</c:v>
                </c:pt>
                <c:pt idx="1327">
                  <c:v>40590</c:v>
                </c:pt>
                <c:pt idx="1328">
                  <c:v>40591</c:v>
                </c:pt>
                <c:pt idx="1329">
                  <c:v>40592</c:v>
                </c:pt>
                <c:pt idx="1330">
                  <c:v>40595</c:v>
                </c:pt>
                <c:pt idx="1331">
                  <c:v>40596</c:v>
                </c:pt>
                <c:pt idx="1332">
                  <c:v>40597</c:v>
                </c:pt>
                <c:pt idx="1333">
                  <c:v>40598</c:v>
                </c:pt>
                <c:pt idx="1334">
                  <c:v>40599</c:v>
                </c:pt>
                <c:pt idx="1335">
                  <c:v>40602</c:v>
                </c:pt>
                <c:pt idx="1336">
                  <c:v>40603</c:v>
                </c:pt>
                <c:pt idx="1337">
                  <c:v>40604</c:v>
                </c:pt>
                <c:pt idx="1338">
                  <c:v>40605</c:v>
                </c:pt>
                <c:pt idx="1339">
                  <c:v>40606</c:v>
                </c:pt>
                <c:pt idx="1340">
                  <c:v>40609</c:v>
                </c:pt>
                <c:pt idx="1341">
                  <c:v>40610</c:v>
                </c:pt>
                <c:pt idx="1342">
                  <c:v>40611</c:v>
                </c:pt>
                <c:pt idx="1343">
                  <c:v>40612</c:v>
                </c:pt>
                <c:pt idx="1344">
                  <c:v>40613</c:v>
                </c:pt>
                <c:pt idx="1345">
                  <c:v>40616</c:v>
                </c:pt>
                <c:pt idx="1346">
                  <c:v>40617</c:v>
                </c:pt>
                <c:pt idx="1347">
                  <c:v>40618</c:v>
                </c:pt>
                <c:pt idx="1348">
                  <c:v>40619</c:v>
                </c:pt>
                <c:pt idx="1349">
                  <c:v>40620</c:v>
                </c:pt>
                <c:pt idx="1350">
                  <c:v>40623</c:v>
                </c:pt>
                <c:pt idx="1351">
                  <c:v>40624</c:v>
                </c:pt>
                <c:pt idx="1352">
                  <c:v>40625</c:v>
                </c:pt>
                <c:pt idx="1353">
                  <c:v>40626</c:v>
                </c:pt>
                <c:pt idx="1354">
                  <c:v>40627</c:v>
                </c:pt>
                <c:pt idx="1355">
                  <c:v>40630</c:v>
                </c:pt>
                <c:pt idx="1356">
                  <c:v>40631</c:v>
                </c:pt>
                <c:pt idx="1357">
                  <c:v>40632</c:v>
                </c:pt>
                <c:pt idx="1358">
                  <c:v>40633</c:v>
                </c:pt>
                <c:pt idx="1359">
                  <c:v>40634</c:v>
                </c:pt>
                <c:pt idx="1360">
                  <c:v>40637</c:v>
                </c:pt>
                <c:pt idx="1361">
                  <c:v>40638</c:v>
                </c:pt>
                <c:pt idx="1362">
                  <c:v>40639</c:v>
                </c:pt>
                <c:pt idx="1363">
                  <c:v>40640</c:v>
                </c:pt>
                <c:pt idx="1364">
                  <c:v>40641</c:v>
                </c:pt>
                <c:pt idx="1365">
                  <c:v>40644</c:v>
                </c:pt>
                <c:pt idx="1366">
                  <c:v>40645</c:v>
                </c:pt>
                <c:pt idx="1367">
                  <c:v>40646</c:v>
                </c:pt>
                <c:pt idx="1368">
                  <c:v>40647</c:v>
                </c:pt>
                <c:pt idx="1369">
                  <c:v>40648</c:v>
                </c:pt>
                <c:pt idx="1370">
                  <c:v>40651</c:v>
                </c:pt>
                <c:pt idx="1371">
                  <c:v>40652</c:v>
                </c:pt>
                <c:pt idx="1372">
                  <c:v>40653</c:v>
                </c:pt>
                <c:pt idx="1373">
                  <c:v>40654</c:v>
                </c:pt>
                <c:pt idx="1374">
                  <c:v>40655</c:v>
                </c:pt>
                <c:pt idx="1375">
                  <c:v>40658</c:v>
                </c:pt>
                <c:pt idx="1376">
                  <c:v>40659</c:v>
                </c:pt>
                <c:pt idx="1377">
                  <c:v>40660</c:v>
                </c:pt>
                <c:pt idx="1378">
                  <c:v>40661</c:v>
                </c:pt>
                <c:pt idx="1379">
                  <c:v>40662</c:v>
                </c:pt>
                <c:pt idx="1380">
                  <c:v>40665</c:v>
                </c:pt>
                <c:pt idx="1381">
                  <c:v>40666</c:v>
                </c:pt>
                <c:pt idx="1382">
                  <c:v>40667</c:v>
                </c:pt>
                <c:pt idx="1383">
                  <c:v>40668</c:v>
                </c:pt>
                <c:pt idx="1384">
                  <c:v>40669</c:v>
                </c:pt>
                <c:pt idx="1385">
                  <c:v>40672</c:v>
                </c:pt>
                <c:pt idx="1386">
                  <c:v>40673</c:v>
                </c:pt>
                <c:pt idx="1387">
                  <c:v>40674</c:v>
                </c:pt>
                <c:pt idx="1388">
                  <c:v>40675</c:v>
                </c:pt>
                <c:pt idx="1389">
                  <c:v>40676</c:v>
                </c:pt>
                <c:pt idx="1390">
                  <c:v>40679</c:v>
                </c:pt>
                <c:pt idx="1391">
                  <c:v>40680</c:v>
                </c:pt>
                <c:pt idx="1392">
                  <c:v>40681</c:v>
                </c:pt>
                <c:pt idx="1393">
                  <c:v>40682</c:v>
                </c:pt>
                <c:pt idx="1394">
                  <c:v>40683</c:v>
                </c:pt>
                <c:pt idx="1395">
                  <c:v>40686</c:v>
                </c:pt>
                <c:pt idx="1396">
                  <c:v>40687</c:v>
                </c:pt>
                <c:pt idx="1397">
                  <c:v>40688</c:v>
                </c:pt>
                <c:pt idx="1398">
                  <c:v>40689</c:v>
                </c:pt>
                <c:pt idx="1399">
                  <c:v>40690</c:v>
                </c:pt>
                <c:pt idx="1400">
                  <c:v>40693</c:v>
                </c:pt>
                <c:pt idx="1401">
                  <c:v>40694</c:v>
                </c:pt>
                <c:pt idx="1402">
                  <c:v>40695</c:v>
                </c:pt>
                <c:pt idx="1403">
                  <c:v>40696</c:v>
                </c:pt>
                <c:pt idx="1404">
                  <c:v>40697</c:v>
                </c:pt>
                <c:pt idx="1405">
                  <c:v>40700</c:v>
                </c:pt>
                <c:pt idx="1406">
                  <c:v>40701</c:v>
                </c:pt>
                <c:pt idx="1407">
                  <c:v>40702</c:v>
                </c:pt>
                <c:pt idx="1408">
                  <c:v>40703</c:v>
                </c:pt>
                <c:pt idx="1409">
                  <c:v>40704</c:v>
                </c:pt>
                <c:pt idx="1410">
                  <c:v>40707</c:v>
                </c:pt>
                <c:pt idx="1411">
                  <c:v>40708</c:v>
                </c:pt>
                <c:pt idx="1412">
                  <c:v>40709</c:v>
                </c:pt>
                <c:pt idx="1413">
                  <c:v>40710</c:v>
                </c:pt>
                <c:pt idx="1414">
                  <c:v>40711</c:v>
                </c:pt>
                <c:pt idx="1415">
                  <c:v>40714</c:v>
                </c:pt>
                <c:pt idx="1416">
                  <c:v>40715</c:v>
                </c:pt>
                <c:pt idx="1417">
                  <c:v>40716</c:v>
                </c:pt>
                <c:pt idx="1418">
                  <c:v>40717</c:v>
                </c:pt>
                <c:pt idx="1419">
                  <c:v>40718</c:v>
                </c:pt>
                <c:pt idx="1420">
                  <c:v>40721</c:v>
                </c:pt>
                <c:pt idx="1421">
                  <c:v>40722</c:v>
                </c:pt>
                <c:pt idx="1422">
                  <c:v>40723</c:v>
                </c:pt>
                <c:pt idx="1423">
                  <c:v>40724</c:v>
                </c:pt>
                <c:pt idx="1424">
                  <c:v>40725</c:v>
                </c:pt>
                <c:pt idx="1425">
                  <c:v>40728</c:v>
                </c:pt>
                <c:pt idx="1426">
                  <c:v>40729</c:v>
                </c:pt>
                <c:pt idx="1427">
                  <c:v>40730</c:v>
                </c:pt>
                <c:pt idx="1428">
                  <c:v>40731</c:v>
                </c:pt>
                <c:pt idx="1429">
                  <c:v>40732</c:v>
                </c:pt>
                <c:pt idx="1430">
                  <c:v>40735</c:v>
                </c:pt>
                <c:pt idx="1431">
                  <c:v>40736</c:v>
                </c:pt>
                <c:pt idx="1432">
                  <c:v>40737</c:v>
                </c:pt>
                <c:pt idx="1433">
                  <c:v>40738</c:v>
                </c:pt>
                <c:pt idx="1434">
                  <c:v>40739</c:v>
                </c:pt>
                <c:pt idx="1435">
                  <c:v>40742</c:v>
                </c:pt>
                <c:pt idx="1436">
                  <c:v>40743</c:v>
                </c:pt>
                <c:pt idx="1437">
                  <c:v>40744</c:v>
                </c:pt>
                <c:pt idx="1438">
                  <c:v>40745</c:v>
                </c:pt>
                <c:pt idx="1439">
                  <c:v>40746</c:v>
                </c:pt>
                <c:pt idx="1440">
                  <c:v>40749</c:v>
                </c:pt>
                <c:pt idx="1441">
                  <c:v>40750</c:v>
                </c:pt>
                <c:pt idx="1442">
                  <c:v>40751</c:v>
                </c:pt>
                <c:pt idx="1443">
                  <c:v>40752</c:v>
                </c:pt>
                <c:pt idx="1444">
                  <c:v>40753</c:v>
                </c:pt>
                <c:pt idx="1445">
                  <c:v>40756</c:v>
                </c:pt>
                <c:pt idx="1446">
                  <c:v>40757</c:v>
                </c:pt>
                <c:pt idx="1447">
                  <c:v>40758</c:v>
                </c:pt>
                <c:pt idx="1448">
                  <c:v>40759</c:v>
                </c:pt>
                <c:pt idx="1449">
                  <c:v>40760</c:v>
                </c:pt>
                <c:pt idx="1450">
                  <c:v>40763</c:v>
                </c:pt>
                <c:pt idx="1451">
                  <c:v>40764</c:v>
                </c:pt>
                <c:pt idx="1452">
                  <c:v>40765</c:v>
                </c:pt>
                <c:pt idx="1453">
                  <c:v>40766</c:v>
                </c:pt>
                <c:pt idx="1454">
                  <c:v>40767</c:v>
                </c:pt>
                <c:pt idx="1455">
                  <c:v>40770</c:v>
                </c:pt>
                <c:pt idx="1456">
                  <c:v>40771</c:v>
                </c:pt>
                <c:pt idx="1457">
                  <c:v>40772</c:v>
                </c:pt>
                <c:pt idx="1458">
                  <c:v>40773</c:v>
                </c:pt>
                <c:pt idx="1459">
                  <c:v>40774</c:v>
                </c:pt>
                <c:pt idx="1460">
                  <c:v>40777</c:v>
                </c:pt>
                <c:pt idx="1461">
                  <c:v>40778</c:v>
                </c:pt>
                <c:pt idx="1462">
                  <c:v>40779</c:v>
                </c:pt>
                <c:pt idx="1463">
                  <c:v>40780</c:v>
                </c:pt>
                <c:pt idx="1464">
                  <c:v>40781</c:v>
                </c:pt>
                <c:pt idx="1465">
                  <c:v>40784</c:v>
                </c:pt>
                <c:pt idx="1466">
                  <c:v>40785</c:v>
                </c:pt>
                <c:pt idx="1467">
                  <c:v>40786</c:v>
                </c:pt>
                <c:pt idx="1468">
                  <c:v>40787</c:v>
                </c:pt>
                <c:pt idx="1469">
                  <c:v>40788</c:v>
                </c:pt>
                <c:pt idx="1470">
                  <c:v>40791</c:v>
                </c:pt>
                <c:pt idx="1471">
                  <c:v>40792</c:v>
                </c:pt>
                <c:pt idx="1472">
                  <c:v>40793</c:v>
                </c:pt>
                <c:pt idx="1473">
                  <c:v>40794</c:v>
                </c:pt>
                <c:pt idx="1474">
                  <c:v>40795</c:v>
                </c:pt>
                <c:pt idx="1475">
                  <c:v>40798</c:v>
                </c:pt>
                <c:pt idx="1476">
                  <c:v>40799</c:v>
                </c:pt>
                <c:pt idx="1477">
                  <c:v>40800</c:v>
                </c:pt>
                <c:pt idx="1478">
                  <c:v>40801</c:v>
                </c:pt>
                <c:pt idx="1479">
                  <c:v>40802</c:v>
                </c:pt>
                <c:pt idx="1480">
                  <c:v>40805</c:v>
                </c:pt>
                <c:pt idx="1481">
                  <c:v>40806</c:v>
                </c:pt>
                <c:pt idx="1482">
                  <c:v>40807</c:v>
                </c:pt>
                <c:pt idx="1483">
                  <c:v>40808</c:v>
                </c:pt>
                <c:pt idx="1484">
                  <c:v>40809</c:v>
                </c:pt>
                <c:pt idx="1485">
                  <c:v>40812</c:v>
                </c:pt>
                <c:pt idx="1486">
                  <c:v>40813</c:v>
                </c:pt>
                <c:pt idx="1487">
                  <c:v>40814</c:v>
                </c:pt>
                <c:pt idx="1488">
                  <c:v>40815</c:v>
                </c:pt>
                <c:pt idx="1489">
                  <c:v>40816</c:v>
                </c:pt>
                <c:pt idx="1490">
                  <c:v>40819</c:v>
                </c:pt>
                <c:pt idx="1491">
                  <c:v>40820</c:v>
                </c:pt>
                <c:pt idx="1492">
                  <c:v>40821</c:v>
                </c:pt>
                <c:pt idx="1493">
                  <c:v>40822</c:v>
                </c:pt>
                <c:pt idx="1494">
                  <c:v>40823</c:v>
                </c:pt>
                <c:pt idx="1495">
                  <c:v>40826</c:v>
                </c:pt>
                <c:pt idx="1496">
                  <c:v>40827</c:v>
                </c:pt>
                <c:pt idx="1497">
                  <c:v>40828</c:v>
                </c:pt>
                <c:pt idx="1498">
                  <c:v>40829</c:v>
                </c:pt>
                <c:pt idx="1499">
                  <c:v>40830</c:v>
                </c:pt>
                <c:pt idx="1500">
                  <c:v>40833</c:v>
                </c:pt>
                <c:pt idx="1501">
                  <c:v>40834</c:v>
                </c:pt>
                <c:pt idx="1502">
                  <c:v>40835</c:v>
                </c:pt>
                <c:pt idx="1503">
                  <c:v>40836</c:v>
                </c:pt>
                <c:pt idx="1504">
                  <c:v>40837</c:v>
                </c:pt>
                <c:pt idx="1505">
                  <c:v>40840</c:v>
                </c:pt>
                <c:pt idx="1506">
                  <c:v>40841</c:v>
                </c:pt>
                <c:pt idx="1507">
                  <c:v>40842</c:v>
                </c:pt>
                <c:pt idx="1508">
                  <c:v>40843</c:v>
                </c:pt>
                <c:pt idx="1509">
                  <c:v>40844</c:v>
                </c:pt>
                <c:pt idx="1510">
                  <c:v>40847</c:v>
                </c:pt>
                <c:pt idx="1511">
                  <c:v>40848</c:v>
                </c:pt>
                <c:pt idx="1512">
                  <c:v>40849</c:v>
                </c:pt>
                <c:pt idx="1513">
                  <c:v>40850</c:v>
                </c:pt>
                <c:pt idx="1514">
                  <c:v>40851</c:v>
                </c:pt>
                <c:pt idx="1515">
                  <c:v>40854</c:v>
                </c:pt>
                <c:pt idx="1516">
                  <c:v>40855</c:v>
                </c:pt>
                <c:pt idx="1517">
                  <c:v>40856</c:v>
                </c:pt>
                <c:pt idx="1518">
                  <c:v>40857</c:v>
                </c:pt>
                <c:pt idx="1519">
                  <c:v>40858</c:v>
                </c:pt>
                <c:pt idx="1520">
                  <c:v>40861</c:v>
                </c:pt>
                <c:pt idx="1521">
                  <c:v>40862</c:v>
                </c:pt>
                <c:pt idx="1522">
                  <c:v>40863</c:v>
                </c:pt>
                <c:pt idx="1523">
                  <c:v>40864</c:v>
                </c:pt>
                <c:pt idx="1524">
                  <c:v>40865</c:v>
                </c:pt>
                <c:pt idx="1525">
                  <c:v>40868</c:v>
                </c:pt>
                <c:pt idx="1526">
                  <c:v>40869</c:v>
                </c:pt>
                <c:pt idx="1527">
                  <c:v>40870</c:v>
                </c:pt>
                <c:pt idx="1528">
                  <c:v>40871</c:v>
                </c:pt>
                <c:pt idx="1529">
                  <c:v>40872</c:v>
                </c:pt>
                <c:pt idx="1530">
                  <c:v>40875</c:v>
                </c:pt>
                <c:pt idx="1531">
                  <c:v>40876</c:v>
                </c:pt>
                <c:pt idx="1532">
                  <c:v>40877</c:v>
                </c:pt>
                <c:pt idx="1533">
                  <c:v>40878</c:v>
                </c:pt>
                <c:pt idx="1534">
                  <c:v>40879</c:v>
                </c:pt>
                <c:pt idx="1535">
                  <c:v>40882</c:v>
                </c:pt>
                <c:pt idx="1536">
                  <c:v>40883</c:v>
                </c:pt>
                <c:pt idx="1537">
                  <c:v>40884</c:v>
                </c:pt>
                <c:pt idx="1538">
                  <c:v>40885</c:v>
                </c:pt>
                <c:pt idx="1539">
                  <c:v>40886</c:v>
                </c:pt>
                <c:pt idx="1540">
                  <c:v>40889</c:v>
                </c:pt>
                <c:pt idx="1541">
                  <c:v>40890</c:v>
                </c:pt>
                <c:pt idx="1542">
                  <c:v>40891</c:v>
                </c:pt>
                <c:pt idx="1543">
                  <c:v>40892</c:v>
                </c:pt>
                <c:pt idx="1544">
                  <c:v>40893</c:v>
                </c:pt>
                <c:pt idx="1545">
                  <c:v>40896</c:v>
                </c:pt>
                <c:pt idx="1546">
                  <c:v>40897</c:v>
                </c:pt>
                <c:pt idx="1547">
                  <c:v>40898</c:v>
                </c:pt>
                <c:pt idx="1548">
                  <c:v>40899</c:v>
                </c:pt>
                <c:pt idx="1549">
                  <c:v>40900</c:v>
                </c:pt>
                <c:pt idx="1550">
                  <c:v>40903</c:v>
                </c:pt>
                <c:pt idx="1551">
                  <c:v>40904</c:v>
                </c:pt>
                <c:pt idx="1552">
                  <c:v>40905</c:v>
                </c:pt>
                <c:pt idx="1553">
                  <c:v>40906</c:v>
                </c:pt>
                <c:pt idx="1554">
                  <c:v>40907</c:v>
                </c:pt>
                <c:pt idx="1555">
                  <c:v>40910</c:v>
                </c:pt>
                <c:pt idx="1556">
                  <c:v>40911</c:v>
                </c:pt>
                <c:pt idx="1557">
                  <c:v>40912</c:v>
                </c:pt>
                <c:pt idx="1558">
                  <c:v>40913</c:v>
                </c:pt>
                <c:pt idx="1559">
                  <c:v>40914</c:v>
                </c:pt>
                <c:pt idx="1560">
                  <c:v>40917</c:v>
                </c:pt>
                <c:pt idx="1561">
                  <c:v>40918</c:v>
                </c:pt>
                <c:pt idx="1562">
                  <c:v>40919</c:v>
                </c:pt>
                <c:pt idx="1563">
                  <c:v>40920</c:v>
                </c:pt>
                <c:pt idx="1564">
                  <c:v>40921</c:v>
                </c:pt>
                <c:pt idx="1565">
                  <c:v>40924</c:v>
                </c:pt>
                <c:pt idx="1566">
                  <c:v>40925</c:v>
                </c:pt>
                <c:pt idx="1567">
                  <c:v>40926</c:v>
                </c:pt>
                <c:pt idx="1568">
                  <c:v>40927</c:v>
                </c:pt>
                <c:pt idx="1569">
                  <c:v>40928</c:v>
                </c:pt>
                <c:pt idx="1570">
                  <c:v>40931</c:v>
                </c:pt>
                <c:pt idx="1571">
                  <c:v>40932</c:v>
                </c:pt>
                <c:pt idx="1572">
                  <c:v>40933</c:v>
                </c:pt>
                <c:pt idx="1573">
                  <c:v>40934</c:v>
                </c:pt>
                <c:pt idx="1574">
                  <c:v>40935</c:v>
                </c:pt>
                <c:pt idx="1575">
                  <c:v>40938</c:v>
                </c:pt>
                <c:pt idx="1576">
                  <c:v>40939</c:v>
                </c:pt>
                <c:pt idx="1577">
                  <c:v>40940</c:v>
                </c:pt>
                <c:pt idx="1578">
                  <c:v>40941</c:v>
                </c:pt>
                <c:pt idx="1579">
                  <c:v>40942</c:v>
                </c:pt>
                <c:pt idx="1580">
                  <c:v>40945</c:v>
                </c:pt>
                <c:pt idx="1581">
                  <c:v>40946</c:v>
                </c:pt>
                <c:pt idx="1582">
                  <c:v>40947</c:v>
                </c:pt>
                <c:pt idx="1583">
                  <c:v>40948</c:v>
                </c:pt>
                <c:pt idx="1584">
                  <c:v>40949</c:v>
                </c:pt>
                <c:pt idx="1585">
                  <c:v>40952</c:v>
                </c:pt>
                <c:pt idx="1586">
                  <c:v>40953</c:v>
                </c:pt>
                <c:pt idx="1587">
                  <c:v>40954</c:v>
                </c:pt>
                <c:pt idx="1588">
                  <c:v>40955</c:v>
                </c:pt>
                <c:pt idx="1589">
                  <c:v>40956</c:v>
                </c:pt>
                <c:pt idx="1590">
                  <c:v>40959</c:v>
                </c:pt>
                <c:pt idx="1591">
                  <c:v>40960</c:v>
                </c:pt>
                <c:pt idx="1592">
                  <c:v>40961</c:v>
                </c:pt>
                <c:pt idx="1593">
                  <c:v>40962</c:v>
                </c:pt>
                <c:pt idx="1594">
                  <c:v>40963</c:v>
                </c:pt>
                <c:pt idx="1595">
                  <c:v>40966</c:v>
                </c:pt>
                <c:pt idx="1596">
                  <c:v>40967</c:v>
                </c:pt>
                <c:pt idx="1597">
                  <c:v>40968</c:v>
                </c:pt>
                <c:pt idx="1598">
                  <c:v>40969</c:v>
                </c:pt>
                <c:pt idx="1599">
                  <c:v>40970</c:v>
                </c:pt>
                <c:pt idx="1600">
                  <c:v>40973</c:v>
                </c:pt>
                <c:pt idx="1601">
                  <c:v>40974</c:v>
                </c:pt>
                <c:pt idx="1602">
                  <c:v>40975</c:v>
                </c:pt>
                <c:pt idx="1603">
                  <c:v>40976</c:v>
                </c:pt>
                <c:pt idx="1604">
                  <c:v>40977</c:v>
                </c:pt>
                <c:pt idx="1605">
                  <c:v>40980</c:v>
                </c:pt>
                <c:pt idx="1606">
                  <c:v>40981</c:v>
                </c:pt>
                <c:pt idx="1607">
                  <c:v>40982</c:v>
                </c:pt>
                <c:pt idx="1608">
                  <c:v>40983</c:v>
                </c:pt>
                <c:pt idx="1609">
                  <c:v>40984</c:v>
                </c:pt>
                <c:pt idx="1610">
                  <c:v>40987</c:v>
                </c:pt>
                <c:pt idx="1611">
                  <c:v>40988</c:v>
                </c:pt>
                <c:pt idx="1612">
                  <c:v>40989</c:v>
                </c:pt>
                <c:pt idx="1613">
                  <c:v>40990</c:v>
                </c:pt>
                <c:pt idx="1614">
                  <c:v>40991</c:v>
                </c:pt>
                <c:pt idx="1615">
                  <c:v>40994</c:v>
                </c:pt>
                <c:pt idx="1616">
                  <c:v>40995</c:v>
                </c:pt>
                <c:pt idx="1617">
                  <c:v>40996</c:v>
                </c:pt>
                <c:pt idx="1618">
                  <c:v>40997</c:v>
                </c:pt>
                <c:pt idx="1619">
                  <c:v>40998</c:v>
                </c:pt>
                <c:pt idx="1620">
                  <c:v>41001</c:v>
                </c:pt>
                <c:pt idx="1621">
                  <c:v>41002</c:v>
                </c:pt>
                <c:pt idx="1622">
                  <c:v>41003</c:v>
                </c:pt>
                <c:pt idx="1623">
                  <c:v>41004</c:v>
                </c:pt>
                <c:pt idx="1624">
                  <c:v>41005</c:v>
                </c:pt>
                <c:pt idx="1625">
                  <c:v>41008</c:v>
                </c:pt>
                <c:pt idx="1626">
                  <c:v>41009</c:v>
                </c:pt>
                <c:pt idx="1627">
                  <c:v>41010</c:v>
                </c:pt>
                <c:pt idx="1628">
                  <c:v>41011</c:v>
                </c:pt>
                <c:pt idx="1629">
                  <c:v>41012</c:v>
                </c:pt>
                <c:pt idx="1630">
                  <c:v>41015</c:v>
                </c:pt>
                <c:pt idx="1631">
                  <c:v>41016</c:v>
                </c:pt>
                <c:pt idx="1632">
                  <c:v>41017</c:v>
                </c:pt>
                <c:pt idx="1633">
                  <c:v>41018</c:v>
                </c:pt>
                <c:pt idx="1634">
                  <c:v>41019</c:v>
                </c:pt>
                <c:pt idx="1635">
                  <c:v>41022</c:v>
                </c:pt>
                <c:pt idx="1636">
                  <c:v>41023</c:v>
                </c:pt>
                <c:pt idx="1637">
                  <c:v>41024</c:v>
                </c:pt>
                <c:pt idx="1638">
                  <c:v>41025</c:v>
                </c:pt>
                <c:pt idx="1639">
                  <c:v>41026</c:v>
                </c:pt>
                <c:pt idx="1640">
                  <c:v>41029</c:v>
                </c:pt>
                <c:pt idx="1641">
                  <c:v>41030</c:v>
                </c:pt>
                <c:pt idx="1642">
                  <c:v>41031</c:v>
                </c:pt>
                <c:pt idx="1643">
                  <c:v>41032</c:v>
                </c:pt>
                <c:pt idx="1644">
                  <c:v>41033</c:v>
                </c:pt>
                <c:pt idx="1645">
                  <c:v>41036</c:v>
                </c:pt>
                <c:pt idx="1646">
                  <c:v>41037</c:v>
                </c:pt>
                <c:pt idx="1647">
                  <c:v>41038</c:v>
                </c:pt>
                <c:pt idx="1648">
                  <c:v>41039</c:v>
                </c:pt>
                <c:pt idx="1649">
                  <c:v>41040</c:v>
                </c:pt>
                <c:pt idx="1650">
                  <c:v>41043</c:v>
                </c:pt>
                <c:pt idx="1651">
                  <c:v>41044</c:v>
                </c:pt>
                <c:pt idx="1652">
                  <c:v>41045</c:v>
                </c:pt>
                <c:pt idx="1653">
                  <c:v>41046</c:v>
                </c:pt>
                <c:pt idx="1654">
                  <c:v>41047</c:v>
                </c:pt>
                <c:pt idx="1655">
                  <c:v>41050</c:v>
                </c:pt>
                <c:pt idx="1656">
                  <c:v>41051</c:v>
                </c:pt>
                <c:pt idx="1657">
                  <c:v>41052</c:v>
                </c:pt>
                <c:pt idx="1658">
                  <c:v>41053</c:v>
                </c:pt>
                <c:pt idx="1659">
                  <c:v>41054</c:v>
                </c:pt>
                <c:pt idx="1660">
                  <c:v>41057</c:v>
                </c:pt>
                <c:pt idx="1661">
                  <c:v>41058</c:v>
                </c:pt>
                <c:pt idx="1662">
                  <c:v>41059</c:v>
                </c:pt>
                <c:pt idx="1663">
                  <c:v>41060</c:v>
                </c:pt>
                <c:pt idx="1664">
                  <c:v>41061</c:v>
                </c:pt>
                <c:pt idx="1665">
                  <c:v>41064</c:v>
                </c:pt>
                <c:pt idx="1666">
                  <c:v>41065</c:v>
                </c:pt>
                <c:pt idx="1667">
                  <c:v>41066</c:v>
                </c:pt>
                <c:pt idx="1668">
                  <c:v>41067</c:v>
                </c:pt>
                <c:pt idx="1669">
                  <c:v>41068</c:v>
                </c:pt>
                <c:pt idx="1670">
                  <c:v>41071</c:v>
                </c:pt>
                <c:pt idx="1671">
                  <c:v>41072</c:v>
                </c:pt>
                <c:pt idx="1672">
                  <c:v>41073</c:v>
                </c:pt>
                <c:pt idx="1673">
                  <c:v>41074</c:v>
                </c:pt>
                <c:pt idx="1674">
                  <c:v>41075</c:v>
                </c:pt>
                <c:pt idx="1675">
                  <c:v>41078</c:v>
                </c:pt>
                <c:pt idx="1676">
                  <c:v>41079</c:v>
                </c:pt>
                <c:pt idx="1677">
                  <c:v>41080</c:v>
                </c:pt>
                <c:pt idx="1678">
                  <c:v>41081</c:v>
                </c:pt>
                <c:pt idx="1679">
                  <c:v>41082</c:v>
                </c:pt>
                <c:pt idx="1680">
                  <c:v>41085</c:v>
                </c:pt>
                <c:pt idx="1681">
                  <c:v>41086</c:v>
                </c:pt>
                <c:pt idx="1682">
                  <c:v>41087</c:v>
                </c:pt>
                <c:pt idx="1683">
                  <c:v>41088</c:v>
                </c:pt>
                <c:pt idx="1684">
                  <c:v>41089</c:v>
                </c:pt>
                <c:pt idx="1685">
                  <c:v>41092</c:v>
                </c:pt>
                <c:pt idx="1686">
                  <c:v>41093</c:v>
                </c:pt>
                <c:pt idx="1687">
                  <c:v>41094</c:v>
                </c:pt>
                <c:pt idx="1688">
                  <c:v>41095</c:v>
                </c:pt>
                <c:pt idx="1689">
                  <c:v>41096</c:v>
                </c:pt>
                <c:pt idx="1690">
                  <c:v>41099</c:v>
                </c:pt>
                <c:pt idx="1691">
                  <c:v>41100</c:v>
                </c:pt>
                <c:pt idx="1692">
                  <c:v>41101</c:v>
                </c:pt>
                <c:pt idx="1693">
                  <c:v>41102</c:v>
                </c:pt>
                <c:pt idx="1694">
                  <c:v>41103</c:v>
                </c:pt>
                <c:pt idx="1695">
                  <c:v>41106</c:v>
                </c:pt>
                <c:pt idx="1696">
                  <c:v>41107</c:v>
                </c:pt>
                <c:pt idx="1697">
                  <c:v>41108</c:v>
                </c:pt>
                <c:pt idx="1698">
                  <c:v>41109</c:v>
                </c:pt>
                <c:pt idx="1699">
                  <c:v>41110</c:v>
                </c:pt>
                <c:pt idx="1700">
                  <c:v>41113</c:v>
                </c:pt>
                <c:pt idx="1701">
                  <c:v>41114</c:v>
                </c:pt>
                <c:pt idx="1702">
                  <c:v>41115</c:v>
                </c:pt>
                <c:pt idx="1703">
                  <c:v>41116</c:v>
                </c:pt>
                <c:pt idx="1704">
                  <c:v>41117</c:v>
                </c:pt>
                <c:pt idx="1705">
                  <c:v>41120</c:v>
                </c:pt>
                <c:pt idx="1706">
                  <c:v>41121</c:v>
                </c:pt>
                <c:pt idx="1707">
                  <c:v>41122</c:v>
                </c:pt>
                <c:pt idx="1708">
                  <c:v>41123</c:v>
                </c:pt>
                <c:pt idx="1709">
                  <c:v>41124</c:v>
                </c:pt>
                <c:pt idx="1710">
                  <c:v>41127</c:v>
                </c:pt>
                <c:pt idx="1711">
                  <c:v>41128</c:v>
                </c:pt>
                <c:pt idx="1712">
                  <c:v>41129</c:v>
                </c:pt>
                <c:pt idx="1713">
                  <c:v>41130</c:v>
                </c:pt>
                <c:pt idx="1714">
                  <c:v>41131</c:v>
                </c:pt>
                <c:pt idx="1715">
                  <c:v>41134</c:v>
                </c:pt>
                <c:pt idx="1716">
                  <c:v>41135</c:v>
                </c:pt>
                <c:pt idx="1717">
                  <c:v>41136</c:v>
                </c:pt>
                <c:pt idx="1718">
                  <c:v>41137</c:v>
                </c:pt>
                <c:pt idx="1719">
                  <c:v>41138</c:v>
                </c:pt>
                <c:pt idx="1720">
                  <c:v>41141</c:v>
                </c:pt>
                <c:pt idx="1721">
                  <c:v>41142</c:v>
                </c:pt>
                <c:pt idx="1722">
                  <c:v>41143</c:v>
                </c:pt>
                <c:pt idx="1723">
                  <c:v>41144</c:v>
                </c:pt>
                <c:pt idx="1724">
                  <c:v>41145</c:v>
                </c:pt>
                <c:pt idx="1725">
                  <c:v>41148</c:v>
                </c:pt>
                <c:pt idx="1726">
                  <c:v>41149</c:v>
                </c:pt>
                <c:pt idx="1727">
                  <c:v>41150</c:v>
                </c:pt>
                <c:pt idx="1728">
                  <c:v>41151</c:v>
                </c:pt>
                <c:pt idx="1729">
                  <c:v>41152</c:v>
                </c:pt>
                <c:pt idx="1730">
                  <c:v>41155</c:v>
                </c:pt>
                <c:pt idx="1731">
                  <c:v>41156</c:v>
                </c:pt>
                <c:pt idx="1732">
                  <c:v>41157</c:v>
                </c:pt>
                <c:pt idx="1733">
                  <c:v>41158</c:v>
                </c:pt>
                <c:pt idx="1734">
                  <c:v>41159</c:v>
                </c:pt>
                <c:pt idx="1735">
                  <c:v>41162</c:v>
                </c:pt>
                <c:pt idx="1736">
                  <c:v>41163</c:v>
                </c:pt>
                <c:pt idx="1737">
                  <c:v>41164</c:v>
                </c:pt>
                <c:pt idx="1738">
                  <c:v>41165</c:v>
                </c:pt>
                <c:pt idx="1739">
                  <c:v>41166</c:v>
                </c:pt>
                <c:pt idx="1740">
                  <c:v>41169</c:v>
                </c:pt>
                <c:pt idx="1741">
                  <c:v>41170</c:v>
                </c:pt>
                <c:pt idx="1742">
                  <c:v>41171</c:v>
                </c:pt>
                <c:pt idx="1743">
                  <c:v>41172</c:v>
                </c:pt>
                <c:pt idx="1744">
                  <c:v>41173</c:v>
                </c:pt>
                <c:pt idx="1745">
                  <c:v>41176</c:v>
                </c:pt>
                <c:pt idx="1746">
                  <c:v>41177</c:v>
                </c:pt>
                <c:pt idx="1747">
                  <c:v>41178</c:v>
                </c:pt>
                <c:pt idx="1748">
                  <c:v>41179</c:v>
                </c:pt>
                <c:pt idx="1749">
                  <c:v>41180</c:v>
                </c:pt>
                <c:pt idx="1750">
                  <c:v>41183</c:v>
                </c:pt>
                <c:pt idx="1751">
                  <c:v>41184</c:v>
                </c:pt>
                <c:pt idx="1752">
                  <c:v>41185</c:v>
                </c:pt>
                <c:pt idx="1753">
                  <c:v>41186</c:v>
                </c:pt>
                <c:pt idx="1754">
                  <c:v>41187</c:v>
                </c:pt>
                <c:pt idx="1755">
                  <c:v>41190</c:v>
                </c:pt>
                <c:pt idx="1756">
                  <c:v>41191</c:v>
                </c:pt>
                <c:pt idx="1757">
                  <c:v>41192</c:v>
                </c:pt>
                <c:pt idx="1758">
                  <c:v>41193</c:v>
                </c:pt>
                <c:pt idx="1759">
                  <c:v>41194</c:v>
                </c:pt>
                <c:pt idx="1760">
                  <c:v>41197</c:v>
                </c:pt>
                <c:pt idx="1761">
                  <c:v>41198</c:v>
                </c:pt>
                <c:pt idx="1762">
                  <c:v>41199</c:v>
                </c:pt>
                <c:pt idx="1763">
                  <c:v>41200</c:v>
                </c:pt>
                <c:pt idx="1764">
                  <c:v>41201</c:v>
                </c:pt>
                <c:pt idx="1765">
                  <c:v>41204</c:v>
                </c:pt>
                <c:pt idx="1766">
                  <c:v>41205</c:v>
                </c:pt>
                <c:pt idx="1767">
                  <c:v>41206</c:v>
                </c:pt>
                <c:pt idx="1768">
                  <c:v>41207</c:v>
                </c:pt>
                <c:pt idx="1769">
                  <c:v>41208</c:v>
                </c:pt>
                <c:pt idx="1770">
                  <c:v>41211</c:v>
                </c:pt>
                <c:pt idx="1771">
                  <c:v>41212</c:v>
                </c:pt>
                <c:pt idx="1772">
                  <c:v>41213</c:v>
                </c:pt>
                <c:pt idx="1773">
                  <c:v>41214</c:v>
                </c:pt>
                <c:pt idx="1774">
                  <c:v>41215</c:v>
                </c:pt>
                <c:pt idx="1775">
                  <c:v>41218</c:v>
                </c:pt>
                <c:pt idx="1776">
                  <c:v>41219</c:v>
                </c:pt>
                <c:pt idx="1777">
                  <c:v>41220</c:v>
                </c:pt>
                <c:pt idx="1778">
                  <c:v>41221</c:v>
                </c:pt>
                <c:pt idx="1779">
                  <c:v>41222</c:v>
                </c:pt>
                <c:pt idx="1780">
                  <c:v>41225</c:v>
                </c:pt>
                <c:pt idx="1781">
                  <c:v>41226</c:v>
                </c:pt>
                <c:pt idx="1782">
                  <c:v>41227</c:v>
                </c:pt>
                <c:pt idx="1783">
                  <c:v>41228</c:v>
                </c:pt>
                <c:pt idx="1784">
                  <c:v>41229</c:v>
                </c:pt>
                <c:pt idx="1785">
                  <c:v>41232</c:v>
                </c:pt>
                <c:pt idx="1786">
                  <c:v>41233</c:v>
                </c:pt>
                <c:pt idx="1787">
                  <c:v>41234</c:v>
                </c:pt>
                <c:pt idx="1788">
                  <c:v>41235</c:v>
                </c:pt>
                <c:pt idx="1789">
                  <c:v>41236</c:v>
                </c:pt>
                <c:pt idx="1790">
                  <c:v>41239</c:v>
                </c:pt>
                <c:pt idx="1791">
                  <c:v>41240</c:v>
                </c:pt>
                <c:pt idx="1792">
                  <c:v>41241</c:v>
                </c:pt>
                <c:pt idx="1793">
                  <c:v>41242</c:v>
                </c:pt>
                <c:pt idx="1794">
                  <c:v>41243</c:v>
                </c:pt>
                <c:pt idx="1795">
                  <c:v>41246</c:v>
                </c:pt>
                <c:pt idx="1796">
                  <c:v>41247</c:v>
                </c:pt>
                <c:pt idx="1797">
                  <c:v>41248</c:v>
                </c:pt>
                <c:pt idx="1798">
                  <c:v>41249</c:v>
                </c:pt>
                <c:pt idx="1799">
                  <c:v>41250</c:v>
                </c:pt>
                <c:pt idx="1800">
                  <c:v>41253</c:v>
                </c:pt>
                <c:pt idx="1801">
                  <c:v>41254</c:v>
                </c:pt>
                <c:pt idx="1802">
                  <c:v>41255</c:v>
                </c:pt>
                <c:pt idx="1803">
                  <c:v>41256</c:v>
                </c:pt>
                <c:pt idx="1804">
                  <c:v>41257</c:v>
                </c:pt>
                <c:pt idx="1805">
                  <c:v>41260</c:v>
                </c:pt>
                <c:pt idx="1806">
                  <c:v>41261</c:v>
                </c:pt>
                <c:pt idx="1807">
                  <c:v>41262</c:v>
                </c:pt>
                <c:pt idx="1808">
                  <c:v>41263</c:v>
                </c:pt>
                <c:pt idx="1809">
                  <c:v>41264</c:v>
                </c:pt>
                <c:pt idx="1810">
                  <c:v>41267</c:v>
                </c:pt>
                <c:pt idx="1811">
                  <c:v>41268</c:v>
                </c:pt>
                <c:pt idx="1812">
                  <c:v>41269</c:v>
                </c:pt>
                <c:pt idx="1813">
                  <c:v>41270</c:v>
                </c:pt>
                <c:pt idx="1814">
                  <c:v>41271</c:v>
                </c:pt>
                <c:pt idx="1815">
                  <c:v>41274</c:v>
                </c:pt>
                <c:pt idx="1816">
                  <c:v>41275</c:v>
                </c:pt>
                <c:pt idx="1817">
                  <c:v>41276</c:v>
                </c:pt>
                <c:pt idx="1818">
                  <c:v>41277</c:v>
                </c:pt>
                <c:pt idx="1819">
                  <c:v>41278</c:v>
                </c:pt>
                <c:pt idx="1820">
                  <c:v>41281</c:v>
                </c:pt>
                <c:pt idx="1821">
                  <c:v>41282</c:v>
                </c:pt>
                <c:pt idx="1822">
                  <c:v>41283</c:v>
                </c:pt>
                <c:pt idx="1823">
                  <c:v>41284</c:v>
                </c:pt>
                <c:pt idx="1824">
                  <c:v>41285</c:v>
                </c:pt>
                <c:pt idx="1825">
                  <c:v>41288</c:v>
                </c:pt>
                <c:pt idx="1826">
                  <c:v>41289</c:v>
                </c:pt>
                <c:pt idx="1827">
                  <c:v>41290</c:v>
                </c:pt>
                <c:pt idx="1828">
                  <c:v>41291</c:v>
                </c:pt>
                <c:pt idx="1829">
                  <c:v>41292</c:v>
                </c:pt>
                <c:pt idx="1830">
                  <c:v>41295</c:v>
                </c:pt>
                <c:pt idx="1831">
                  <c:v>41296</c:v>
                </c:pt>
                <c:pt idx="1832">
                  <c:v>41297</c:v>
                </c:pt>
                <c:pt idx="1833">
                  <c:v>41298</c:v>
                </c:pt>
                <c:pt idx="1834">
                  <c:v>41299</c:v>
                </c:pt>
                <c:pt idx="1835">
                  <c:v>41302</c:v>
                </c:pt>
                <c:pt idx="1836">
                  <c:v>41303</c:v>
                </c:pt>
                <c:pt idx="1837">
                  <c:v>41304</c:v>
                </c:pt>
                <c:pt idx="1838">
                  <c:v>41305</c:v>
                </c:pt>
                <c:pt idx="1839">
                  <c:v>41306</c:v>
                </c:pt>
                <c:pt idx="1840">
                  <c:v>41309</c:v>
                </c:pt>
                <c:pt idx="1841">
                  <c:v>41310</c:v>
                </c:pt>
                <c:pt idx="1842">
                  <c:v>41311</c:v>
                </c:pt>
                <c:pt idx="1843">
                  <c:v>41312</c:v>
                </c:pt>
                <c:pt idx="1844">
                  <c:v>41313</c:v>
                </c:pt>
                <c:pt idx="1845">
                  <c:v>41316</c:v>
                </c:pt>
                <c:pt idx="1846">
                  <c:v>41317</c:v>
                </c:pt>
                <c:pt idx="1847">
                  <c:v>41318</c:v>
                </c:pt>
                <c:pt idx="1848">
                  <c:v>41319</c:v>
                </c:pt>
                <c:pt idx="1849">
                  <c:v>41320</c:v>
                </c:pt>
                <c:pt idx="1850">
                  <c:v>41323</c:v>
                </c:pt>
                <c:pt idx="1851">
                  <c:v>41324</c:v>
                </c:pt>
                <c:pt idx="1852">
                  <c:v>41325</c:v>
                </c:pt>
                <c:pt idx="1853">
                  <c:v>41326</c:v>
                </c:pt>
                <c:pt idx="1854">
                  <c:v>41327</c:v>
                </c:pt>
                <c:pt idx="1855">
                  <c:v>41330</c:v>
                </c:pt>
                <c:pt idx="1856">
                  <c:v>41331</c:v>
                </c:pt>
                <c:pt idx="1857">
                  <c:v>41332</c:v>
                </c:pt>
                <c:pt idx="1858">
                  <c:v>41333</c:v>
                </c:pt>
                <c:pt idx="1859">
                  <c:v>41334</c:v>
                </c:pt>
                <c:pt idx="1860">
                  <c:v>41337</c:v>
                </c:pt>
                <c:pt idx="1861">
                  <c:v>41338</c:v>
                </c:pt>
                <c:pt idx="1862">
                  <c:v>41339</c:v>
                </c:pt>
                <c:pt idx="1863">
                  <c:v>41340</c:v>
                </c:pt>
                <c:pt idx="1864">
                  <c:v>41341</c:v>
                </c:pt>
                <c:pt idx="1865">
                  <c:v>41344</c:v>
                </c:pt>
                <c:pt idx="1866">
                  <c:v>41345</c:v>
                </c:pt>
                <c:pt idx="1867">
                  <c:v>41346</c:v>
                </c:pt>
                <c:pt idx="1868">
                  <c:v>41347</c:v>
                </c:pt>
                <c:pt idx="1869">
                  <c:v>41348</c:v>
                </c:pt>
                <c:pt idx="1870">
                  <c:v>41351</c:v>
                </c:pt>
                <c:pt idx="1871">
                  <c:v>41352</c:v>
                </c:pt>
                <c:pt idx="1872">
                  <c:v>41353</c:v>
                </c:pt>
                <c:pt idx="1873">
                  <c:v>41354</c:v>
                </c:pt>
                <c:pt idx="1874">
                  <c:v>41355</c:v>
                </c:pt>
                <c:pt idx="1875">
                  <c:v>41358</c:v>
                </c:pt>
                <c:pt idx="1876">
                  <c:v>41359</c:v>
                </c:pt>
                <c:pt idx="1877">
                  <c:v>41360</c:v>
                </c:pt>
                <c:pt idx="1878">
                  <c:v>41361</c:v>
                </c:pt>
                <c:pt idx="1879">
                  <c:v>41362</c:v>
                </c:pt>
                <c:pt idx="1880">
                  <c:v>41365</c:v>
                </c:pt>
                <c:pt idx="1881">
                  <c:v>41366</c:v>
                </c:pt>
                <c:pt idx="1882">
                  <c:v>41367</c:v>
                </c:pt>
                <c:pt idx="1883">
                  <c:v>41368</c:v>
                </c:pt>
                <c:pt idx="1884">
                  <c:v>41369</c:v>
                </c:pt>
                <c:pt idx="1885">
                  <c:v>41372</c:v>
                </c:pt>
                <c:pt idx="1886">
                  <c:v>41373</c:v>
                </c:pt>
                <c:pt idx="1887">
                  <c:v>41374</c:v>
                </c:pt>
                <c:pt idx="1888">
                  <c:v>41375</c:v>
                </c:pt>
                <c:pt idx="1889">
                  <c:v>41376</c:v>
                </c:pt>
                <c:pt idx="1890">
                  <c:v>41379</c:v>
                </c:pt>
                <c:pt idx="1891">
                  <c:v>41380</c:v>
                </c:pt>
                <c:pt idx="1892">
                  <c:v>41381</c:v>
                </c:pt>
                <c:pt idx="1893">
                  <c:v>41382</c:v>
                </c:pt>
                <c:pt idx="1894">
                  <c:v>41383</c:v>
                </c:pt>
                <c:pt idx="1895">
                  <c:v>41386</c:v>
                </c:pt>
                <c:pt idx="1896">
                  <c:v>41387</c:v>
                </c:pt>
                <c:pt idx="1897">
                  <c:v>41388</c:v>
                </c:pt>
                <c:pt idx="1898">
                  <c:v>41389</c:v>
                </c:pt>
                <c:pt idx="1899">
                  <c:v>41390</c:v>
                </c:pt>
                <c:pt idx="1900">
                  <c:v>41393</c:v>
                </c:pt>
                <c:pt idx="1901">
                  <c:v>41394</c:v>
                </c:pt>
                <c:pt idx="1902">
                  <c:v>41395</c:v>
                </c:pt>
                <c:pt idx="1903">
                  <c:v>41396</c:v>
                </c:pt>
                <c:pt idx="1904">
                  <c:v>41397</c:v>
                </c:pt>
                <c:pt idx="1905">
                  <c:v>41400</c:v>
                </c:pt>
                <c:pt idx="1906">
                  <c:v>41401</c:v>
                </c:pt>
                <c:pt idx="1907">
                  <c:v>41402</c:v>
                </c:pt>
                <c:pt idx="1908">
                  <c:v>41403</c:v>
                </c:pt>
                <c:pt idx="1909">
                  <c:v>41404</c:v>
                </c:pt>
                <c:pt idx="1910">
                  <c:v>41407</c:v>
                </c:pt>
                <c:pt idx="1911">
                  <c:v>41408</c:v>
                </c:pt>
                <c:pt idx="1912">
                  <c:v>41409</c:v>
                </c:pt>
                <c:pt idx="1913">
                  <c:v>41410</c:v>
                </c:pt>
                <c:pt idx="1914">
                  <c:v>41411</c:v>
                </c:pt>
                <c:pt idx="1915">
                  <c:v>41414</c:v>
                </c:pt>
                <c:pt idx="1916">
                  <c:v>41415</c:v>
                </c:pt>
                <c:pt idx="1917">
                  <c:v>41416</c:v>
                </c:pt>
                <c:pt idx="1918">
                  <c:v>41417</c:v>
                </c:pt>
                <c:pt idx="1919">
                  <c:v>41418</c:v>
                </c:pt>
                <c:pt idx="1920">
                  <c:v>41421</c:v>
                </c:pt>
                <c:pt idx="1921">
                  <c:v>41422</c:v>
                </c:pt>
                <c:pt idx="1922">
                  <c:v>41423</c:v>
                </c:pt>
                <c:pt idx="1923">
                  <c:v>41424</c:v>
                </c:pt>
                <c:pt idx="1924">
                  <c:v>41425</c:v>
                </c:pt>
                <c:pt idx="1925">
                  <c:v>41428</c:v>
                </c:pt>
                <c:pt idx="1926">
                  <c:v>41429</c:v>
                </c:pt>
                <c:pt idx="1927">
                  <c:v>41430</c:v>
                </c:pt>
                <c:pt idx="1928">
                  <c:v>41431</c:v>
                </c:pt>
                <c:pt idx="1929">
                  <c:v>41432</c:v>
                </c:pt>
                <c:pt idx="1930">
                  <c:v>41435</c:v>
                </c:pt>
                <c:pt idx="1931">
                  <c:v>41436</c:v>
                </c:pt>
                <c:pt idx="1932">
                  <c:v>41437</c:v>
                </c:pt>
                <c:pt idx="1933">
                  <c:v>41438</c:v>
                </c:pt>
                <c:pt idx="1934">
                  <c:v>41439</c:v>
                </c:pt>
                <c:pt idx="1935">
                  <c:v>41442</c:v>
                </c:pt>
                <c:pt idx="1936">
                  <c:v>41443</c:v>
                </c:pt>
                <c:pt idx="1937">
                  <c:v>41444</c:v>
                </c:pt>
                <c:pt idx="1938">
                  <c:v>41445</c:v>
                </c:pt>
                <c:pt idx="1939">
                  <c:v>41446</c:v>
                </c:pt>
                <c:pt idx="1940">
                  <c:v>41449</c:v>
                </c:pt>
                <c:pt idx="1941">
                  <c:v>41450</c:v>
                </c:pt>
                <c:pt idx="1942">
                  <c:v>41451</c:v>
                </c:pt>
                <c:pt idx="1943">
                  <c:v>41452</c:v>
                </c:pt>
                <c:pt idx="1944">
                  <c:v>41453</c:v>
                </c:pt>
                <c:pt idx="1945">
                  <c:v>41456</c:v>
                </c:pt>
                <c:pt idx="1946">
                  <c:v>41457</c:v>
                </c:pt>
                <c:pt idx="1947">
                  <c:v>41458</c:v>
                </c:pt>
                <c:pt idx="1948">
                  <c:v>41459</c:v>
                </c:pt>
                <c:pt idx="1949">
                  <c:v>41460</c:v>
                </c:pt>
                <c:pt idx="1950">
                  <c:v>41463</c:v>
                </c:pt>
                <c:pt idx="1951">
                  <c:v>41464</c:v>
                </c:pt>
                <c:pt idx="1952">
                  <c:v>41465</c:v>
                </c:pt>
                <c:pt idx="1953">
                  <c:v>41466</c:v>
                </c:pt>
                <c:pt idx="1954">
                  <c:v>41467</c:v>
                </c:pt>
                <c:pt idx="1955">
                  <c:v>41470</c:v>
                </c:pt>
                <c:pt idx="1956">
                  <c:v>41471</c:v>
                </c:pt>
                <c:pt idx="1957">
                  <c:v>41472</c:v>
                </c:pt>
                <c:pt idx="1958">
                  <c:v>41473</c:v>
                </c:pt>
                <c:pt idx="1959">
                  <c:v>41474</c:v>
                </c:pt>
                <c:pt idx="1960">
                  <c:v>41477</c:v>
                </c:pt>
                <c:pt idx="1961">
                  <c:v>41478</c:v>
                </c:pt>
                <c:pt idx="1962">
                  <c:v>41479</c:v>
                </c:pt>
                <c:pt idx="1963">
                  <c:v>41480</c:v>
                </c:pt>
                <c:pt idx="1964">
                  <c:v>41481</c:v>
                </c:pt>
                <c:pt idx="1965">
                  <c:v>41484</c:v>
                </c:pt>
                <c:pt idx="1966">
                  <c:v>41485</c:v>
                </c:pt>
                <c:pt idx="1967">
                  <c:v>41486</c:v>
                </c:pt>
                <c:pt idx="1968">
                  <c:v>41487</c:v>
                </c:pt>
                <c:pt idx="1969">
                  <c:v>41488</c:v>
                </c:pt>
                <c:pt idx="1970">
                  <c:v>41491</c:v>
                </c:pt>
                <c:pt idx="1971">
                  <c:v>41492</c:v>
                </c:pt>
                <c:pt idx="1972">
                  <c:v>41493</c:v>
                </c:pt>
                <c:pt idx="1973">
                  <c:v>41494</c:v>
                </c:pt>
                <c:pt idx="1974">
                  <c:v>41495</c:v>
                </c:pt>
                <c:pt idx="1975">
                  <c:v>41498</c:v>
                </c:pt>
                <c:pt idx="1976">
                  <c:v>41499</c:v>
                </c:pt>
                <c:pt idx="1977">
                  <c:v>41500</c:v>
                </c:pt>
                <c:pt idx="1978">
                  <c:v>41501</c:v>
                </c:pt>
                <c:pt idx="1979">
                  <c:v>41502</c:v>
                </c:pt>
                <c:pt idx="1980">
                  <c:v>41505</c:v>
                </c:pt>
                <c:pt idx="1981">
                  <c:v>41506</c:v>
                </c:pt>
                <c:pt idx="1982">
                  <c:v>41507</c:v>
                </c:pt>
                <c:pt idx="1983">
                  <c:v>41508</c:v>
                </c:pt>
                <c:pt idx="1984">
                  <c:v>41509</c:v>
                </c:pt>
                <c:pt idx="1985">
                  <c:v>41512</c:v>
                </c:pt>
                <c:pt idx="1986">
                  <c:v>41513</c:v>
                </c:pt>
                <c:pt idx="1987">
                  <c:v>41514</c:v>
                </c:pt>
                <c:pt idx="1988">
                  <c:v>41515</c:v>
                </c:pt>
                <c:pt idx="1989">
                  <c:v>41516</c:v>
                </c:pt>
                <c:pt idx="1990">
                  <c:v>41519</c:v>
                </c:pt>
                <c:pt idx="1991">
                  <c:v>41520</c:v>
                </c:pt>
                <c:pt idx="1992">
                  <c:v>41521</c:v>
                </c:pt>
                <c:pt idx="1993">
                  <c:v>41522</c:v>
                </c:pt>
                <c:pt idx="1994">
                  <c:v>41523</c:v>
                </c:pt>
                <c:pt idx="1995">
                  <c:v>41526</c:v>
                </c:pt>
                <c:pt idx="1996">
                  <c:v>41527</c:v>
                </c:pt>
                <c:pt idx="1997">
                  <c:v>41528</c:v>
                </c:pt>
                <c:pt idx="1998">
                  <c:v>41529</c:v>
                </c:pt>
                <c:pt idx="1999">
                  <c:v>41530</c:v>
                </c:pt>
                <c:pt idx="2000">
                  <c:v>41533</c:v>
                </c:pt>
                <c:pt idx="2001">
                  <c:v>41534</c:v>
                </c:pt>
                <c:pt idx="2002">
                  <c:v>41535</c:v>
                </c:pt>
                <c:pt idx="2003">
                  <c:v>41536</c:v>
                </c:pt>
                <c:pt idx="2004">
                  <c:v>41537</c:v>
                </c:pt>
                <c:pt idx="2005">
                  <c:v>41540</c:v>
                </c:pt>
                <c:pt idx="2006">
                  <c:v>41541</c:v>
                </c:pt>
                <c:pt idx="2007">
                  <c:v>41542</c:v>
                </c:pt>
                <c:pt idx="2008">
                  <c:v>41543</c:v>
                </c:pt>
                <c:pt idx="2009">
                  <c:v>41544</c:v>
                </c:pt>
                <c:pt idx="2010">
                  <c:v>41547</c:v>
                </c:pt>
                <c:pt idx="2011">
                  <c:v>41548</c:v>
                </c:pt>
                <c:pt idx="2012">
                  <c:v>41549</c:v>
                </c:pt>
                <c:pt idx="2013">
                  <c:v>41550</c:v>
                </c:pt>
                <c:pt idx="2014">
                  <c:v>41551</c:v>
                </c:pt>
                <c:pt idx="2015">
                  <c:v>41554</c:v>
                </c:pt>
                <c:pt idx="2016">
                  <c:v>41555</c:v>
                </c:pt>
                <c:pt idx="2017">
                  <c:v>41556</c:v>
                </c:pt>
                <c:pt idx="2018">
                  <c:v>41557</c:v>
                </c:pt>
                <c:pt idx="2019">
                  <c:v>41558</c:v>
                </c:pt>
                <c:pt idx="2020">
                  <c:v>41561</c:v>
                </c:pt>
                <c:pt idx="2021">
                  <c:v>41562</c:v>
                </c:pt>
                <c:pt idx="2022">
                  <c:v>41563</c:v>
                </c:pt>
                <c:pt idx="2023">
                  <c:v>41564</c:v>
                </c:pt>
                <c:pt idx="2024">
                  <c:v>41565</c:v>
                </c:pt>
                <c:pt idx="2025">
                  <c:v>41568</c:v>
                </c:pt>
                <c:pt idx="2026">
                  <c:v>41569</c:v>
                </c:pt>
                <c:pt idx="2027">
                  <c:v>41570</c:v>
                </c:pt>
                <c:pt idx="2028">
                  <c:v>41571</c:v>
                </c:pt>
                <c:pt idx="2029">
                  <c:v>41572</c:v>
                </c:pt>
                <c:pt idx="2030">
                  <c:v>41575</c:v>
                </c:pt>
                <c:pt idx="2031">
                  <c:v>41576</c:v>
                </c:pt>
                <c:pt idx="2032">
                  <c:v>41577</c:v>
                </c:pt>
                <c:pt idx="2033">
                  <c:v>41578</c:v>
                </c:pt>
                <c:pt idx="2034">
                  <c:v>41579</c:v>
                </c:pt>
                <c:pt idx="2035">
                  <c:v>41582</c:v>
                </c:pt>
                <c:pt idx="2036">
                  <c:v>41583</c:v>
                </c:pt>
                <c:pt idx="2037">
                  <c:v>41584</c:v>
                </c:pt>
                <c:pt idx="2038">
                  <c:v>41585</c:v>
                </c:pt>
                <c:pt idx="2039">
                  <c:v>41586</c:v>
                </c:pt>
                <c:pt idx="2040">
                  <c:v>41589</c:v>
                </c:pt>
                <c:pt idx="2041">
                  <c:v>41590</c:v>
                </c:pt>
                <c:pt idx="2042">
                  <c:v>41591</c:v>
                </c:pt>
                <c:pt idx="2043">
                  <c:v>41592</c:v>
                </c:pt>
                <c:pt idx="2044">
                  <c:v>41593</c:v>
                </c:pt>
                <c:pt idx="2045">
                  <c:v>41596</c:v>
                </c:pt>
                <c:pt idx="2046">
                  <c:v>41597</c:v>
                </c:pt>
                <c:pt idx="2047">
                  <c:v>41598</c:v>
                </c:pt>
                <c:pt idx="2048">
                  <c:v>41599</c:v>
                </c:pt>
                <c:pt idx="2049">
                  <c:v>41600</c:v>
                </c:pt>
                <c:pt idx="2050">
                  <c:v>41603</c:v>
                </c:pt>
                <c:pt idx="2051">
                  <c:v>41604</c:v>
                </c:pt>
                <c:pt idx="2052">
                  <c:v>41605</c:v>
                </c:pt>
                <c:pt idx="2053">
                  <c:v>41606</c:v>
                </c:pt>
                <c:pt idx="2054">
                  <c:v>41607</c:v>
                </c:pt>
                <c:pt idx="2055">
                  <c:v>41610</c:v>
                </c:pt>
                <c:pt idx="2056">
                  <c:v>41611</c:v>
                </c:pt>
                <c:pt idx="2057">
                  <c:v>41612</c:v>
                </c:pt>
                <c:pt idx="2058">
                  <c:v>41613</c:v>
                </c:pt>
                <c:pt idx="2059">
                  <c:v>41614</c:v>
                </c:pt>
                <c:pt idx="2060">
                  <c:v>41617</c:v>
                </c:pt>
                <c:pt idx="2061">
                  <c:v>41618</c:v>
                </c:pt>
                <c:pt idx="2062">
                  <c:v>41619</c:v>
                </c:pt>
                <c:pt idx="2063">
                  <c:v>41620</c:v>
                </c:pt>
                <c:pt idx="2064">
                  <c:v>41621</c:v>
                </c:pt>
                <c:pt idx="2065">
                  <c:v>41624</c:v>
                </c:pt>
                <c:pt idx="2066">
                  <c:v>41625</c:v>
                </c:pt>
                <c:pt idx="2067">
                  <c:v>41626</c:v>
                </c:pt>
                <c:pt idx="2068">
                  <c:v>41627</c:v>
                </c:pt>
                <c:pt idx="2069">
                  <c:v>41628</c:v>
                </c:pt>
                <c:pt idx="2070">
                  <c:v>41631</c:v>
                </c:pt>
                <c:pt idx="2071">
                  <c:v>41632</c:v>
                </c:pt>
                <c:pt idx="2072">
                  <c:v>41633</c:v>
                </c:pt>
                <c:pt idx="2073">
                  <c:v>41634</c:v>
                </c:pt>
                <c:pt idx="2074">
                  <c:v>41635</c:v>
                </c:pt>
                <c:pt idx="2075">
                  <c:v>41638</c:v>
                </c:pt>
                <c:pt idx="2076">
                  <c:v>41639</c:v>
                </c:pt>
                <c:pt idx="2077">
                  <c:v>41640</c:v>
                </c:pt>
                <c:pt idx="2078">
                  <c:v>41641</c:v>
                </c:pt>
                <c:pt idx="2079">
                  <c:v>41642</c:v>
                </c:pt>
                <c:pt idx="2080">
                  <c:v>41645</c:v>
                </c:pt>
                <c:pt idx="2081">
                  <c:v>41646</c:v>
                </c:pt>
                <c:pt idx="2082">
                  <c:v>41647</c:v>
                </c:pt>
                <c:pt idx="2083">
                  <c:v>41648</c:v>
                </c:pt>
                <c:pt idx="2084">
                  <c:v>41649</c:v>
                </c:pt>
                <c:pt idx="2085">
                  <c:v>41652</c:v>
                </c:pt>
                <c:pt idx="2086">
                  <c:v>41653</c:v>
                </c:pt>
                <c:pt idx="2087">
                  <c:v>41654</c:v>
                </c:pt>
                <c:pt idx="2088">
                  <c:v>41655</c:v>
                </c:pt>
                <c:pt idx="2089">
                  <c:v>41656</c:v>
                </c:pt>
                <c:pt idx="2090">
                  <c:v>41659</c:v>
                </c:pt>
                <c:pt idx="2091">
                  <c:v>41660</c:v>
                </c:pt>
                <c:pt idx="2092">
                  <c:v>41661</c:v>
                </c:pt>
                <c:pt idx="2093">
                  <c:v>41662</c:v>
                </c:pt>
                <c:pt idx="2094">
                  <c:v>41663</c:v>
                </c:pt>
                <c:pt idx="2095">
                  <c:v>41666</c:v>
                </c:pt>
                <c:pt idx="2096">
                  <c:v>41667</c:v>
                </c:pt>
                <c:pt idx="2097">
                  <c:v>41668</c:v>
                </c:pt>
                <c:pt idx="2098">
                  <c:v>41669</c:v>
                </c:pt>
                <c:pt idx="2099">
                  <c:v>41670</c:v>
                </c:pt>
                <c:pt idx="2100">
                  <c:v>41673</c:v>
                </c:pt>
                <c:pt idx="2101">
                  <c:v>41674</c:v>
                </c:pt>
                <c:pt idx="2102">
                  <c:v>41675</c:v>
                </c:pt>
                <c:pt idx="2103">
                  <c:v>41676</c:v>
                </c:pt>
                <c:pt idx="2104">
                  <c:v>41677</c:v>
                </c:pt>
                <c:pt idx="2105">
                  <c:v>41680</c:v>
                </c:pt>
                <c:pt idx="2106">
                  <c:v>41681</c:v>
                </c:pt>
                <c:pt idx="2107">
                  <c:v>41682</c:v>
                </c:pt>
                <c:pt idx="2108">
                  <c:v>41683</c:v>
                </c:pt>
                <c:pt idx="2109">
                  <c:v>41684</c:v>
                </c:pt>
                <c:pt idx="2110">
                  <c:v>41687</c:v>
                </c:pt>
                <c:pt idx="2111">
                  <c:v>41688</c:v>
                </c:pt>
                <c:pt idx="2112">
                  <c:v>41689</c:v>
                </c:pt>
                <c:pt idx="2113">
                  <c:v>41690</c:v>
                </c:pt>
                <c:pt idx="2114">
                  <c:v>41691</c:v>
                </c:pt>
                <c:pt idx="2115">
                  <c:v>41694</c:v>
                </c:pt>
                <c:pt idx="2116">
                  <c:v>41695</c:v>
                </c:pt>
                <c:pt idx="2117">
                  <c:v>41696</c:v>
                </c:pt>
                <c:pt idx="2118">
                  <c:v>41697</c:v>
                </c:pt>
                <c:pt idx="2119">
                  <c:v>41698</c:v>
                </c:pt>
                <c:pt idx="2120">
                  <c:v>41701</c:v>
                </c:pt>
                <c:pt idx="2121">
                  <c:v>41702</c:v>
                </c:pt>
                <c:pt idx="2122">
                  <c:v>41703</c:v>
                </c:pt>
                <c:pt idx="2123">
                  <c:v>41704</c:v>
                </c:pt>
                <c:pt idx="2124">
                  <c:v>41705</c:v>
                </c:pt>
                <c:pt idx="2125">
                  <c:v>41708</c:v>
                </c:pt>
                <c:pt idx="2126">
                  <c:v>41709</c:v>
                </c:pt>
                <c:pt idx="2127">
                  <c:v>41710</c:v>
                </c:pt>
                <c:pt idx="2128">
                  <c:v>41711</c:v>
                </c:pt>
                <c:pt idx="2129">
                  <c:v>41712</c:v>
                </c:pt>
                <c:pt idx="2130">
                  <c:v>41715</c:v>
                </c:pt>
                <c:pt idx="2131">
                  <c:v>41716</c:v>
                </c:pt>
                <c:pt idx="2132">
                  <c:v>41717</c:v>
                </c:pt>
                <c:pt idx="2133">
                  <c:v>41718</c:v>
                </c:pt>
                <c:pt idx="2134">
                  <c:v>41719</c:v>
                </c:pt>
                <c:pt idx="2135">
                  <c:v>41722</c:v>
                </c:pt>
                <c:pt idx="2136">
                  <c:v>41723</c:v>
                </c:pt>
                <c:pt idx="2137">
                  <c:v>41724</c:v>
                </c:pt>
                <c:pt idx="2138">
                  <c:v>41725</c:v>
                </c:pt>
                <c:pt idx="2139">
                  <c:v>41726</c:v>
                </c:pt>
                <c:pt idx="2140">
                  <c:v>41729</c:v>
                </c:pt>
                <c:pt idx="2141">
                  <c:v>41730</c:v>
                </c:pt>
                <c:pt idx="2142">
                  <c:v>41731</c:v>
                </c:pt>
                <c:pt idx="2143">
                  <c:v>41732</c:v>
                </c:pt>
                <c:pt idx="2144">
                  <c:v>41733</c:v>
                </c:pt>
                <c:pt idx="2145">
                  <c:v>41736</c:v>
                </c:pt>
                <c:pt idx="2146">
                  <c:v>41737</c:v>
                </c:pt>
                <c:pt idx="2147">
                  <c:v>41738</c:v>
                </c:pt>
                <c:pt idx="2148">
                  <c:v>41739</c:v>
                </c:pt>
                <c:pt idx="2149">
                  <c:v>41740</c:v>
                </c:pt>
                <c:pt idx="2150">
                  <c:v>41743</c:v>
                </c:pt>
                <c:pt idx="2151">
                  <c:v>41744</c:v>
                </c:pt>
                <c:pt idx="2152">
                  <c:v>41745</c:v>
                </c:pt>
                <c:pt idx="2153">
                  <c:v>41746</c:v>
                </c:pt>
                <c:pt idx="2154">
                  <c:v>41747</c:v>
                </c:pt>
                <c:pt idx="2155">
                  <c:v>41750</c:v>
                </c:pt>
                <c:pt idx="2156">
                  <c:v>41751</c:v>
                </c:pt>
                <c:pt idx="2157">
                  <c:v>41752</c:v>
                </c:pt>
                <c:pt idx="2158">
                  <c:v>41753</c:v>
                </c:pt>
                <c:pt idx="2159">
                  <c:v>41754</c:v>
                </c:pt>
                <c:pt idx="2160">
                  <c:v>41757</c:v>
                </c:pt>
                <c:pt idx="2161">
                  <c:v>41758</c:v>
                </c:pt>
                <c:pt idx="2162">
                  <c:v>41759</c:v>
                </c:pt>
                <c:pt idx="2163">
                  <c:v>41760</c:v>
                </c:pt>
                <c:pt idx="2164">
                  <c:v>41761</c:v>
                </c:pt>
                <c:pt idx="2165">
                  <c:v>41764</c:v>
                </c:pt>
                <c:pt idx="2166">
                  <c:v>41765</c:v>
                </c:pt>
                <c:pt idx="2167">
                  <c:v>41766</c:v>
                </c:pt>
                <c:pt idx="2168">
                  <c:v>41767</c:v>
                </c:pt>
                <c:pt idx="2169">
                  <c:v>41768</c:v>
                </c:pt>
                <c:pt idx="2170">
                  <c:v>41771</c:v>
                </c:pt>
                <c:pt idx="2171">
                  <c:v>41772</c:v>
                </c:pt>
                <c:pt idx="2172">
                  <c:v>41773</c:v>
                </c:pt>
                <c:pt idx="2173">
                  <c:v>41774</c:v>
                </c:pt>
                <c:pt idx="2174">
                  <c:v>41775</c:v>
                </c:pt>
                <c:pt idx="2175">
                  <c:v>41778</c:v>
                </c:pt>
                <c:pt idx="2176">
                  <c:v>41779</c:v>
                </c:pt>
                <c:pt idx="2177">
                  <c:v>41780</c:v>
                </c:pt>
                <c:pt idx="2178">
                  <c:v>41781</c:v>
                </c:pt>
                <c:pt idx="2179">
                  <c:v>41782</c:v>
                </c:pt>
                <c:pt idx="2180">
                  <c:v>41785</c:v>
                </c:pt>
                <c:pt idx="2181">
                  <c:v>41786</c:v>
                </c:pt>
                <c:pt idx="2182">
                  <c:v>41787</c:v>
                </c:pt>
                <c:pt idx="2183">
                  <c:v>41788</c:v>
                </c:pt>
                <c:pt idx="2184">
                  <c:v>41789</c:v>
                </c:pt>
                <c:pt idx="2185">
                  <c:v>41792</c:v>
                </c:pt>
                <c:pt idx="2186">
                  <c:v>41793</c:v>
                </c:pt>
                <c:pt idx="2187">
                  <c:v>41794</c:v>
                </c:pt>
                <c:pt idx="2188">
                  <c:v>41795</c:v>
                </c:pt>
                <c:pt idx="2189">
                  <c:v>41796</c:v>
                </c:pt>
                <c:pt idx="2190">
                  <c:v>41799</c:v>
                </c:pt>
                <c:pt idx="2191">
                  <c:v>41800</c:v>
                </c:pt>
                <c:pt idx="2192">
                  <c:v>41801</c:v>
                </c:pt>
                <c:pt idx="2193">
                  <c:v>41802</c:v>
                </c:pt>
                <c:pt idx="2194">
                  <c:v>41803</c:v>
                </c:pt>
                <c:pt idx="2195">
                  <c:v>41806</c:v>
                </c:pt>
                <c:pt idx="2196">
                  <c:v>41807</c:v>
                </c:pt>
                <c:pt idx="2197">
                  <c:v>41808</c:v>
                </c:pt>
                <c:pt idx="2198">
                  <c:v>41809</c:v>
                </c:pt>
                <c:pt idx="2199">
                  <c:v>41810</c:v>
                </c:pt>
                <c:pt idx="2200">
                  <c:v>41813</c:v>
                </c:pt>
                <c:pt idx="2201">
                  <c:v>41814</c:v>
                </c:pt>
                <c:pt idx="2202">
                  <c:v>41815</c:v>
                </c:pt>
                <c:pt idx="2203">
                  <c:v>41816</c:v>
                </c:pt>
                <c:pt idx="2204">
                  <c:v>41817</c:v>
                </c:pt>
                <c:pt idx="2205">
                  <c:v>41820</c:v>
                </c:pt>
                <c:pt idx="2206">
                  <c:v>41821</c:v>
                </c:pt>
                <c:pt idx="2207">
                  <c:v>41822</c:v>
                </c:pt>
                <c:pt idx="2208">
                  <c:v>41823</c:v>
                </c:pt>
                <c:pt idx="2209">
                  <c:v>41824</c:v>
                </c:pt>
                <c:pt idx="2210">
                  <c:v>41827</c:v>
                </c:pt>
                <c:pt idx="2211">
                  <c:v>41828</c:v>
                </c:pt>
                <c:pt idx="2212">
                  <c:v>41829</c:v>
                </c:pt>
                <c:pt idx="2213">
                  <c:v>41830</c:v>
                </c:pt>
                <c:pt idx="2214">
                  <c:v>41831</c:v>
                </c:pt>
                <c:pt idx="2215">
                  <c:v>41834</c:v>
                </c:pt>
                <c:pt idx="2216">
                  <c:v>41835</c:v>
                </c:pt>
                <c:pt idx="2217">
                  <c:v>41836</c:v>
                </c:pt>
                <c:pt idx="2218">
                  <c:v>41837</c:v>
                </c:pt>
                <c:pt idx="2219">
                  <c:v>41838</c:v>
                </c:pt>
                <c:pt idx="2220">
                  <c:v>41841</c:v>
                </c:pt>
                <c:pt idx="2221">
                  <c:v>41842</c:v>
                </c:pt>
                <c:pt idx="2222">
                  <c:v>41843</c:v>
                </c:pt>
                <c:pt idx="2223">
                  <c:v>41844</c:v>
                </c:pt>
                <c:pt idx="2224">
                  <c:v>41845</c:v>
                </c:pt>
                <c:pt idx="2225">
                  <c:v>41848</c:v>
                </c:pt>
                <c:pt idx="2226">
                  <c:v>41849</c:v>
                </c:pt>
                <c:pt idx="2227">
                  <c:v>41850</c:v>
                </c:pt>
                <c:pt idx="2228">
                  <c:v>41851</c:v>
                </c:pt>
                <c:pt idx="2229">
                  <c:v>41852</c:v>
                </c:pt>
                <c:pt idx="2230">
                  <c:v>41855</c:v>
                </c:pt>
                <c:pt idx="2231">
                  <c:v>41856</c:v>
                </c:pt>
                <c:pt idx="2232">
                  <c:v>41857</c:v>
                </c:pt>
                <c:pt idx="2233">
                  <c:v>41858</c:v>
                </c:pt>
                <c:pt idx="2234">
                  <c:v>41859</c:v>
                </c:pt>
                <c:pt idx="2235">
                  <c:v>41862</c:v>
                </c:pt>
                <c:pt idx="2236">
                  <c:v>41863</c:v>
                </c:pt>
                <c:pt idx="2237">
                  <c:v>41864</c:v>
                </c:pt>
                <c:pt idx="2238">
                  <c:v>41865</c:v>
                </c:pt>
                <c:pt idx="2239">
                  <c:v>41866</c:v>
                </c:pt>
                <c:pt idx="2240">
                  <c:v>41869</c:v>
                </c:pt>
                <c:pt idx="2241">
                  <c:v>41870</c:v>
                </c:pt>
                <c:pt idx="2242">
                  <c:v>41871</c:v>
                </c:pt>
                <c:pt idx="2243">
                  <c:v>41872</c:v>
                </c:pt>
                <c:pt idx="2244">
                  <c:v>41873</c:v>
                </c:pt>
                <c:pt idx="2245">
                  <c:v>41876</c:v>
                </c:pt>
                <c:pt idx="2246">
                  <c:v>41877</c:v>
                </c:pt>
                <c:pt idx="2247">
                  <c:v>41878</c:v>
                </c:pt>
                <c:pt idx="2248">
                  <c:v>41879</c:v>
                </c:pt>
                <c:pt idx="2249">
                  <c:v>41880</c:v>
                </c:pt>
                <c:pt idx="2250">
                  <c:v>41883</c:v>
                </c:pt>
                <c:pt idx="2251">
                  <c:v>41884</c:v>
                </c:pt>
                <c:pt idx="2252">
                  <c:v>41885</c:v>
                </c:pt>
                <c:pt idx="2253">
                  <c:v>41886</c:v>
                </c:pt>
                <c:pt idx="2254">
                  <c:v>41887</c:v>
                </c:pt>
                <c:pt idx="2255">
                  <c:v>41890</c:v>
                </c:pt>
                <c:pt idx="2256">
                  <c:v>41891</c:v>
                </c:pt>
                <c:pt idx="2257">
                  <c:v>41892</c:v>
                </c:pt>
                <c:pt idx="2258">
                  <c:v>41893</c:v>
                </c:pt>
                <c:pt idx="2259">
                  <c:v>41894</c:v>
                </c:pt>
                <c:pt idx="2260">
                  <c:v>41897</c:v>
                </c:pt>
                <c:pt idx="2261">
                  <c:v>41898</c:v>
                </c:pt>
                <c:pt idx="2262">
                  <c:v>41899</c:v>
                </c:pt>
                <c:pt idx="2263">
                  <c:v>41900</c:v>
                </c:pt>
                <c:pt idx="2264">
                  <c:v>41901</c:v>
                </c:pt>
                <c:pt idx="2265">
                  <c:v>41904</c:v>
                </c:pt>
                <c:pt idx="2266">
                  <c:v>41905</c:v>
                </c:pt>
                <c:pt idx="2267">
                  <c:v>41906</c:v>
                </c:pt>
                <c:pt idx="2268">
                  <c:v>41907</c:v>
                </c:pt>
                <c:pt idx="2269">
                  <c:v>41908</c:v>
                </c:pt>
                <c:pt idx="2270">
                  <c:v>41911</c:v>
                </c:pt>
                <c:pt idx="2271">
                  <c:v>41912</c:v>
                </c:pt>
                <c:pt idx="2272">
                  <c:v>41913</c:v>
                </c:pt>
                <c:pt idx="2273">
                  <c:v>41914</c:v>
                </c:pt>
                <c:pt idx="2274">
                  <c:v>41915</c:v>
                </c:pt>
                <c:pt idx="2275">
                  <c:v>41918</c:v>
                </c:pt>
                <c:pt idx="2276">
                  <c:v>41919</c:v>
                </c:pt>
                <c:pt idx="2277">
                  <c:v>41920</c:v>
                </c:pt>
                <c:pt idx="2278">
                  <c:v>41921</c:v>
                </c:pt>
                <c:pt idx="2279">
                  <c:v>41922</c:v>
                </c:pt>
                <c:pt idx="2280">
                  <c:v>41925</c:v>
                </c:pt>
                <c:pt idx="2281">
                  <c:v>41926</c:v>
                </c:pt>
                <c:pt idx="2282">
                  <c:v>41927</c:v>
                </c:pt>
                <c:pt idx="2283">
                  <c:v>41928</c:v>
                </c:pt>
                <c:pt idx="2284">
                  <c:v>41929</c:v>
                </c:pt>
                <c:pt idx="2285">
                  <c:v>41932</c:v>
                </c:pt>
                <c:pt idx="2286">
                  <c:v>41933</c:v>
                </c:pt>
                <c:pt idx="2287">
                  <c:v>41934</c:v>
                </c:pt>
                <c:pt idx="2288">
                  <c:v>41935</c:v>
                </c:pt>
                <c:pt idx="2289">
                  <c:v>41936</c:v>
                </c:pt>
                <c:pt idx="2290">
                  <c:v>41939</c:v>
                </c:pt>
                <c:pt idx="2291">
                  <c:v>41940</c:v>
                </c:pt>
                <c:pt idx="2292">
                  <c:v>41941</c:v>
                </c:pt>
                <c:pt idx="2293">
                  <c:v>41942</c:v>
                </c:pt>
                <c:pt idx="2294">
                  <c:v>41943</c:v>
                </c:pt>
                <c:pt idx="2295">
                  <c:v>41946</c:v>
                </c:pt>
                <c:pt idx="2296">
                  <c:v>41947</c:v>
                </c:pt>
                <c:pt idx="2297">
                  <c:v>41948</c:v>
                </c:pt>
                <c:pt idx="2298">
                  <c:v>41949</c:v>
                </c:pt>
                <c:pt idx="2299">
                  <c:v>41950</c:v>
                </c:pt>
                <c:pt idx="2300">
                  <c:v>41953</c:v>
                </c:pt>
                <c:pt idx="2301">
                  <c:v>41954</c:v>
                </c:pt>
                <c:pt idx="2302">
                  <c:v>41955</c:v>
                </c:pt>
                <c:pt idx="2303">
                  <c:v>41956</c:v>
                </c:pt>
                <c:pt idx="2304">
                  <c:v>41957</c:v>
                </c:pt>
                <c:pt idx="2305">
                  <c:v>41960</c:v>
                </c:pt>
                <c:pt idx="2306">
                  <c:v>41961</c:v>
                </c:pt>
                <c:pt idx="2307">
                  <c:v>41962</c:v>
                </c:pt>
                <c:pt idx="2308">
                  <c:v>41963</c:v>
                </c:pt>
                <c:pt idx="2309">
                  <c:v>41964</c:v>
                </c:pt>
                <c:pt idx="2310">
                  <c:v>41967</c:v>
                </c:pt>
                <c:pt idx="2311">
                  <c:v>41968</c:v>
                </c:pt>
                <c:pt idx="2312">
                  <c:v>41969</c:v>
                </c:pt>
                <c:pt idx="2313">
                  <c:v>41970</c:v>
                </c:pt>
                <c:pt idx="2314">
                  <c:v>41971</c:v>
                </c:pt>
                <c:pt idx="2315">
                  <c:v>41974</c:v>
                </c:pt>
                <c:pt idx="2316">
                  <c:v>41975</c:v>
                </c:pt>
                <c:pt idx="2317">
                  <c:v>41976</c:v>
                </c:pt>
                <c:pt idx="2318">
                  <c:v>41977</c:v>
                </c:pt>
                <c:pt idx="2319">
                  <c:v>41978</c:v>
                </c:pt>
                <c:pt idx="2320">
                  <c:v>41981</c:v>
                </c:pt>
                <c:pt idx="2321">
                  <c:v>41982</c:v>
                </c:pt>
                <c:pt idx="2322">
                  <c:v>41983</c:v>
                </c:pt>
                <c:pt idx="2323">
                  <c:v>41984</c:v>
                </c:pt>
                <c:pt idx="2324">
                  <c:v>41985</c:v>
                </c:pt>
                <c:pt idx="2325">
                  <c:v>41988</c:v>
                </c:pt>
                <c:pt idx="2326">
                  <c:v>41989</c:v>
                </c:pt>
                <c:pt idx="2327">
                  <c:v>41990</c:v>
                </c:pt>
                <c:pt idx="2328">
                  <c:v>41991</c:v>
                </c:pt>
                <c:pt idx="2329">
                  <c:v>41992</c:v>
                </c:pt>
                <c:pt idx="2330">
                  <c:v>41995</c:v>
                </c:pt>
                <c:pt idx="2331">
                  <c:v>41996</c:v>
                </c:pt>
                <c:pt idx="2332">
                  <c:v>41997</c:v>
                </c:pt>
                <c:pt idx="2333">
                  <c:v>41998</c:v>
                </c:pt>
                <c:pt idx="2334">
                  <c:v>41999</c:v>
                </c:pt>
                <c:pt idx="2335">
                  <c:v>42002</c:v>
                </c:pt>
                <c:pt idx="2336">
                  <c:v>42003</c:v>
                </c:pt>
                <c:pt idx="2337">
                  <c:v>42004</c:v>
                </c:pt>
                <c:pt idx="2338">
                  <c:v>42005</c:v>
                </c:pt>
                <c:pt idx="2339">
                  <c:v>42006</c:v>
                </c:pt>
                <c:pt idx="2340">
                  <c:v>42009</c:v>
                </c:pt>
                <c:pt idx="2341">
                  <c:v>42010</c:v>
                </c:pt>
                <c:pt idx="2342">
                  <c:v>42011</c:v>
                </c:pt>
                <c:pt idx="2343">
                  <c:v>42012</c:v>
                </c:pt>
                <c:pt idx="2344">
                  <c:v>42013</c:v>
                </c:pt>
                <c:pt idx="2345">
                  <c:v>42016</c:v>
                </c:pt>
                <c:pt idx="2346">
                  <c:v>42017</c:v>
                </c:pt>
                <c:pt idx="2347">
                  <c:v>42018</c:v>
                </c:pt>
                <c:pt idx="2348">
                  <c:v>42019</c:v>
                </c:pt>
                <c:pt idx="2349">
                  <c:v>42020</c:v>
                </c:pt>
                <c:pt idx="2350">
                  <c:v>42023</c:v>
                </c:pt>
                <c:pt idx="2351">
                  <c:v>42024</c:v>
                </c:pt>
                <c:pt idx="2352">
                  <c:v>42025</c:v>
                </c:pt>
                <c:pt idx="2353">
                  <c:v>42026</c:v>
                </c:pt>
                <c:pt idx="2354">
                  <c:v>42027</c:v>
                </c:pt>
                <c:pt idx="2355">
                  <c:v>42030</c:v>
                </c:pt>
                <c:pt idx="2356">
                  <c:v>42031</c:v>
                </c:pt>
                <c:pt idx="2357">
                  <c:v>42032</c:v>
                </c:pt>
                <c:pt idx="2358">
                  <c:v>42033</c:v>
                </c:pt>
                <c:pt idx="2359">
                  <c:v>42034</c:v>
                </c:pt>
                <c:pt idx="2360">
                  <c:v>42037</c:v>
                </c:pt>
                <c:pt idx="2361">
                  <c:v>42038</c:v>
                </c:pt>
                <c:pt idx="2362">
                  <c:v>42039</c:v>
                </c:pt>
                <c:pt idx="2363">
                  <c:v>42040</c:v>
                </c:pt>
                <c:pt idx="2364">
                  <c:v>42041</c:v>
                </c:pt>
                <c:pt idx="2365">
                  <c:v>42044</c:v>
                </c:pt>
                <c:pt idx="2366">
                  <c:v>42045</c:v>
                </c:pt>
                <c:pt idx="2367">
                  <c:v>42046</c:v>
                </c:pt>
                <c:pt idx="2368">
                  <c:v>42047</c:v>
                </c:pt>
                <c:pt idx="2369">
                  <c:v>42048</c:v>
                </c:pt>
                <c:pt idx="2370">
                  <c:v>42051</c:v>
                </c:pt>
                <c:pt idx="2371">
                  <c:v>42052</c:v>
                </c:pt>
                <c:pt idx="2372">
                  <c:v>42053</c:v>
                </c:pt>
                <c:pt idx="2373">
                  <c:v>42054</c:v>
                </c:pt>
                <c:pt idx="2374">
                  <c:v>42055</c:v>
                </c:pt>
                <c:pt idx="2375">
                  <c:v>42058</c:v>
                </c:pt>
                <c:pt idx="2376">
                  <c:v>42059</c:v>
                </c:pt>
                <c:pt idx="2377">
                  <c:v>42060</c:v>
                </c:pt>
                <c:pt idx="2378">
                  <c:v>42061</c:v>
                </c:pt>
                <c:pt idx="2379">
                  <c:v>42062</c:v>
                </c:pt>
                <c:pt idx="2380">
                  <c:v>42065</c:v>
                </c:pt>
                <c:pt idx="2381">
                  <c:v>42066</c:v>
                </c:pt>
                <c:pt idx="2382">
                  <c:v>42067</c:v>
                </c:pt>
                <c:pt idx="2383">
                  <c:v>42068</c:v>
                </c:pt>
                <c:pt idx="2384">
                  <c:v>42069</c:v>
                </c:pt>
                <c:pt idx="2385">
                  <c:v>42072</c:v>
                </c:pt>
                <c:pt idx="2386">
                  <c:v>42073</c:v>
                </c:pt>
                <c:pt idx="2387">
                  <c:v>42074</c:v>
                </c:pt>
                <c:pt idx="2388">
                  <c:v>42075</c:v>
                </c:pt>
                <c:pt idx="2389">
                  <c:v>42076</c:v>
                </c:pt>
                <c:pt idx="2390">
                  <c:v>42079</c:v>
                </c:pt>
                <c:pt idx="2391">
                  <c:v>42080</c:v>
                </c:pt>
                <c:pt idx="2392">
                  <c:v>42081</c:v>
                </c:pt>
                <c:pt idx="2393">
                  <c:v>42082</c:v>
                </c:pt>
                <c:pt idx="2394">
                  <c:v>42083</c:v>
                </c:pt>
                <c:pt idx="2395">
                  <c:v>42086</c:v>
                </c:pt>
                <c:pt idx="2396">
                  <c:v>42087</c:v>
                </c:pt>
                <c:pt idx="2397">
                  <c:v>42088</c:v>
                </c:pt>
                <c:pt idx="2398">
                  <c:v>42089</c:v>
                </c:pt>
                <c:pt idx="2399">
                  <c:v>42090</c:v>
                </c:pt>
                <c:pt idx="2400">
                  <c:v>42093</c:v>
                </c:pt>
                <c:pt idx="2401">
                  <c:v>42094</c:v>
                </c:pt>
                <c:pt idx="2402">
                  <c:v>42095</c:v>
                </c:pt>
                <c:pt idx="2403">
                  <c:v>42096</c:v>
                </c:pt>
                <c:pt idx="2404">
                  <c:v>42097</c:v>
                </c:pt>
                <c:pt idx="2405">
                  <c:v>42100</c:v>
                </c:pt>
                <c:pt idx="2406">
                  <c:v>42101</c:v>
                </c:pt>
                <c:pt idx="2407">
                  <c:v>42102</c:v>
                </c:pt>
                <c:pt idx="2408">
                  <c:v>42103</c:v>
                </c:pt>
                <c:pt idx="2409">
                  <c:v>42104</c:v>
                </c:pt>
                <c:pt idx="2410">
                  <c:v>42107</c:v>
                </c:pt>
                <c:pt idx="2411">
                  <c:v>42108</c:v>
                </c:pt>
                <c:pt idx="2412">
                  <c:v>42109</c:v>
                </c:pt>
                <c:pt idx="2413">
                  <c:v>42110</c:v>
                </c:pt>
                <c:pt idx="2414">
                  <c:v>42111</c:v>
                </c:pt>
                <c:pt idx="2415">
                  <c:v>42114</c:v>
                </c:pt>
                <c:pt idx="2416">
                  <c:v>42115</c:v>
                </c:pt>
                <c:pt idx="2417">
                  <c:v>42116</c:v>
                </c:pt>
                <c:pt idx="2418">
                  <c:v>42117</c:v>
                </c:pt>
                <c:pt idx="2419">
                  <c:v>42118</c:v>
                </c:pt>
                <c:pt idx="2420">
                  <c:v>42121</c:v>
                </c:pt>
                <c:pt idx="2421">
                  <c:v>42122</c:v>
                </c:pt>
                <c:pt idx="2422">
                  <c:v>42123</c:v>
                </c:pt>
                <c:pt idx="2423">
                  <c:v>42124</c:v>
                </c:pt>
                <c:pt idx="2424">
                  <c:v>42125</c:v>
                </c:pt>
                <c:pt idx="2425">
                  <c:v>42128</c:v>
                </c:pt>
                <c:pt idx="2426">
                  <c:v>42129</c:v>
                </c:pt>
                <c:pt idx="2427">
                  <c:v>42130</c:v>
                </c:pt>
                <c:pt idx="2428">
                  <c:v>42131</c:v>
                </c:pt>
                <c:pt idx="2429">
                  <c:v>42132</c:v>
                </c:pt>
                <c:pt idx="2430">
                  <c:v>42135</c:v>
                </c:pt>
                <c:pt idx="2431">
                  <c:v>42136</c:v>
                </c:pt>
                <c:pt idx="2432">
                  <c:v>42137</c:v>
                </c:pt>
                <c:pt idx="2433">
                  <c:v>42138</c:v>
                </c:pt>
                <c:pt idx="2434">
                  <c:v>42139</c:v>
                </c:pt>
                <c:pt idx="2435">
                  <c:v>42142</c:v>
                </c:pt>
                <c:pt idx="2436">
                  <c:v>42143</c:v>
                </c:pt>
                <c:pt idx="2437">
                  <c:v>42144</c:v>
                </c:pt>
                <c:pt idx="2438">
                  <c:v>42145</c:v>
                </c:pt>
                <c:pt idx="2439">
                  <c:v>42146</c:v>
                </c:pt>
                <c:pt idx="2440">
                  <c:v>42149</c:v>
                </c:pt>
                <c:pt idx="2441">
                  <c:v>42150</c:v>
                </c:pt>
                <c:pt idx="2442">
                  <c:v>42151</c:v>
                </c:pt>
                <c:pt idx="2443">
                  <c:v>42152</c:v>
                </c:pt>
                <c:pt idx="2444">
                  <c:v>42153</c:v>
                </c:pt>
                <c:pt idx="2445">
                  <c:v>42156</c:v>
                </c:pt>
                <c:pt idx="2446">
                  <c:v>42157</c:v>
                </c:pt>
                <c:pt idx="2447">
                  <c:v>42158</c:v>
                </c:pt>
                <c:pt idx="2448">
                  <c:v>42159</c:v>
                </c:pt>
                <c:pt idx="2449">
                  <c:v>42160</c:v>
                </c:pt>
                <c:pt idx="2450">
                  <c:v>42163</c:v>
                </c:pt>
                <c:pt idx="2451">
                  <c:v>42164</c:v>
                </c:pt>
                <c:pt idx="2452">
                  <c:v>42165</c:v>
                </c:pt>
                <c:pt idx="2453">
                  <c:v>42166</c:v>
                </c:pt>
                <c:pt idx="2454">
                  <c:v>42167</c:v>
                </c:pt>
                <c:pt idx="2455">
                  <c:v>42170</c:v>
                </c:pt>
                <c:pt idx="2456">
                  <c:v>42171</c:v>
                </c:pt>
                <c:pt idx="2457">
                  <c:v>42172</c:v>
                </c:pt>
                <c:pt idx="2458">
                  <c:v>42173</c:v>
                </c:pt>
                <c:pt idx="2459">
                  <c:v>42174</c:v>
                </c:pt>
                <c:pt idx="2460">
                  <c:v>42177</c:v>
                </c:pt>
                <c:pt idx="2461">
                  <c:v>42178</c:v>
                </c:pt>
                <c:pt idx="2462">
                  <c:v>42179</c:v>
                </c:pt>
                <c:pt idx="2463">
                  <c:v>42180</c:v>
                </c:pt>
                <c:pt idx="2464">
                  <c:v>42181</c:v>
                </c:pt>
                <c:pt idx="2465">
                  <c:v>42184</c:v>
                </c:pt>
                <c:pt idx="2466">
                  <c:v>42185</c:v>
                </c:pt>
                <c:pt idx="2467">
                  <c:v>42186</c:v>
                </c:pt>
                <c:pt idx="2468">
                  <c:v>42187</c:v>
                </c:pt>
                <c:pt idx="2469">
                  <c:v>42188</c:v>
                </c:pt>
                <c:pt idx="2470">
                  <c:v>42191</c:v>
                </c:pt>
                <c:pt idx="2471">
                  <c:v>42192</c:v>
                </c:pt>
                <c:pt idx="2472">
                  <c:v>42193</c:v>
                </c:pt>
                <c:pt idx="2473">
                  <c:v>42194</c:v>
                </c:pt>
                <c:pt idx="2474">
                  <c:v>42195</c:v>
                </c:pt>
                <c:pt idx="2475">
                  <c:v>42198</c:v>
                </c:pt>
                <c:pt idx="2476">
                  <c:v>42199</c:v>
                </c:pt>
                <c:pt idx="2477">
                  <c:v>42200</c:v>
                </c:pt>
                <c:pt idx="2478">
                  <c:v>42201</c:v>
                </c:pt>
                <c:pt idx="2479">
                  <c:v>42202</c:v>
                </c:pt>
                <c:pt idx="2480">
                  <c:v>42205</c:v>
                </c:pt>
                <c:pt idx="2481">
                  <c:v>42206</c:v>
                </c:pt>
                <c:pt idx="2482">
                  <c:v>42207</c:v>
                </c:pt>
                <c:pt idx="2483">
                  <c:v>42208</c:v>
                </c:pt>
                <c:pt idx="2484">
                  <c:v>42209</c:v>
                </c:pt>
                <c:pt idx="2485">
                  <c:v>42212</c:v>
                </c:pt>
                <c:pt idx="2486">
                  <c:v>42213</c:v>
                </c:pt>
                <c:pt idx="2487">
                  <c:v>42214</c:v>
                </c:pt>
                <c:pt idx="2488">
                  <c:v>42215</c:v>
                </c:pt>
                <c:pt idx="2489">
                  <c:v>42216</c:v>
                </c:pt>
                <c:pt idx="2490">
                  <c:v>42219</c:v>
                </c:pt>
                <c:pt idx="2491">
                  <c:v>42220</c:v>
                </c:pt>
                <c:pt idx="2492">
                  <c:v>42221</c:v>
                </c:pt>
                <c:pt idx="2493">
                  <c:v>42222</c:v>
                </c:pt>
                <c:pt idx="2494">
                  <c:v>42223</c:v>
                </c:pt>
                <c:pt idx="2495">
                  <c:v>42226</c:v>
                </c:pt>
                <c:pt idx="2496">
                  <c:v>42227</c:v>
                </c:pt>
                <c:pt idx="2497">
                  <c:v>42228</c:v>
                </c:pt>
                <c:pt idx="2498">
                  <c:v>42229</c:v>
                </c:pt>
                <c:pt idx="2499">
                  <c:v>42230</c:v>
                </c:pt>
                <c:pt idx="2500">
                  <c:v>42233</c:v>
                </c:pt>
                <c:pt idx="2501">
                  <c:v>42234</c:v>
                </c:pt>
                <c:pt idx="2502">
                  <c:v>42235</c:v>
                </c:pt>
                <c:pt idx="2503">
                  <c:v>42236</c:v>
                </c:pt>
                <c:pt idx="2504">
                  <c:v>42237</c:v>
                </c:pt>
                <c:pt idx="2505">
                  <c:v>42240</c:v>
                </c:pt>
                <c:pt idx="2506">
                  <c:v>42241</c:v>
                </c:pt>
                <c:pt idx="2507">
                  <c:v>42242</c:v>
                </c:pt>
                <c:pt idx="2508">
                  <c:v>42243</c:v>
                </c:pt>
                <c:pt idx="2509">
                  <c:v>42244</c:v>
                </c:pt>
                <c:pt idx="2510">
                  <c:v>42247</c:v>
                </c:pt>
                <c:pt idx="2511">
                  <c:v>42248</c:v>
                </c:pt>
                <c:pt idx="2512">
                  <c:v>42249</c:v>
                </c:pt>
                <c:pt idx="2513">
                  <c:v>42250</c:v>
                </c:pt>
                <c:pt idx="2514">
                  <c:v>42251</c:v>
                </c:pt>
                <c:pt idx="2515">
                  <c:v>42254</c:v>
                </c:pt>
                <c:pt idx="2516">
                  <c:v>42255</c:v>
                </c:pt>
                <c:pt idx="2517">
                  <c:v>42256</c:v>
                </c:pt>
                <c:pt idx="2518">
                  <c:v>42257</c:v>
                </c:pt>
                <c:pt idx="2519">
                  <c:v>42258</c:v>
                </c:pt>
                <c:pt idx="2520">
                  <c:v>42261</c:v>
                </c:pt>
                <c:pt idx="2521">
                  <c:v>42262</c:v>
                </c:pt>
                <c:pt idx="2522">
                  <c:v>42263</c:v>
                </c:pt>
                <c:pt idx="2523">
                  <c:v>42264</c:v>
                </c:pt>
                <c:pt idx="2524">
                  <c:v>42265</c:v>
                </c:pt>
                <c:pt idx="2525">
                  <c:v>42268</c:v>
                </c:pt>
                <c:pt idx="2526">
                  <c:v>42269</c:v>
                </c:pt>
                <c:pt idx="2527">
                  <c:v>42270</c:v>
                </c:pt>
                <c:pt idx="2528">
                  <c:v>42271</c:v>
                </c:pt>
                <c:pt idx="2529">
                  <c:v>42272</c:v>
                </c:pt>
                <c:pt idx="2530">
                  <c:v>42275</c:v>
                </c:pt>
                <c:pt idx="2531">
                  <c:v>42276</c:v>
                </c:pt>
                <c:pt idx="2532">
                  <c:v>42277</c:v>
                </c:pt>
                <c:pt idx="2533">
                  <c:v>42278</c:v>
                </c:pt>
                <c:pt idx="2534">
                  <c:v>42279</c:v>
                </c:pt>
                <c:pt idx="2535">
                  <c:v>42282</c:v>
                </c:pt>
                <c:pt idx="2536">
                  <c:v>42283</c:v>
                </c:pt>
                <c:pt idx="2537">
                  <c:v>42284</c:v>
                </c:pt>
                <c:pt idx="2538">
                  <c:v>42285</c:v>
                </c:pt>
                <c:pt idx="2539">
                  <c:v>42286</c:v>
                </c:pt>
                <c:pt idx="2540">
                  <c:v>42289</c:v>
                </c:pt>
                <c:pt idx="2541">
                  <c:v>42290</c:v>
                </c:pt>
                <c:pt idx="2542">
                  <c:v>42291</c:v>
                </c:pt>
                <c:pt idx="2543">
                  <c:v>42292</c:v>
                </c:pt>
                <c:pt idx="2544">
                  <c:v>42293</c:v>
                </c:pt>
                <c:pt idx="2545">
                  <c:v>42296</c:v>
                </c:pt>
                <c:pt idx="2546">
                  <c:v>42297</c:v>
                </c:pt>
                <c:pt idx="2547">
                  <c:v>42298</c:v>
                </c:pt>
                <c:pt idx="2548">
                  <c:v>42299</c:v>
                </c:pt>
                <c:pt idx="2549">
                  <c:v>42300</c:v>
                </c:pt>
                <c:pt idx="2550">
                  <c:v>42303</c:v>
                </c:pt>
                <c:pt idx="2551">
                  <c:v>42304</c:v>
                </c:pt>
                <c:pt idx="2552">
                  <c:v>42305</c:v>
                </c:pt>
                <c:pt idx="2553">
                  <c:v>42306</c:v>
                </c:pt>
                <c:pt idx="2554">
                  <c:v>42307</c:v>
                </c:pt>
                <c:pt idx="2555">
                  <c:v>42310</c:v>
                </c:pt>
                <c:pt idx="2556">
                  <c:v>42311</c:v>
                </c:pt>
                <c:pt idx="2557">
                  <c:v>42312</c:v>
                </c:pt>
                <c:pt idx="2558">
                  <c:v>42313</c:v>
                </c:pt>
                <c:pt idx="2559">
                  <c:v>42314</c:v>
                </c:pt>
                <c:pt idx="2560">
                  <c:v>42317</c:v>
                </c:pt>
                <c:pt idx="2561">
                  <c:v>42318</c:v>
                </c:pt>
                <c:pt idx="2562">
                  <c:v>42319</c:v>
                </c:pt>
                <c:pt idx="2563">
                  <c:v>42320</c:v>
                </c:pt>
                <c:pt idx="2564">
                  <c:v>42321</c:v>
                </c:pt>
                <c:pt idx="2565">
                  <c:v>42324</c:v>
                </c:pt>
                <c:pt idx="2566">
                  <c:v>42325</c:v>
                </c:pt>
                <c:pt idx="2567">
                  <c:v>42326</c:v>
                </c:pt>
                <c:pt idx="2568">
                  <c:v>42327</c:v>
                </c:pt>
                <c:pt idx="2569">
                  <c:v>42328</c:v>
                </c:pt>
                <c:pt idx="2570">
                  <c:v>42331</c:v>
                </c:pt>
                <c:pt idx="2571">
                  <c:v>42332</c:v>
                </c:pt>
                <c:pt idx="2572">
                  <c:v>42333</c:v>
                </c:pt>
                <c:pt idx="2573">
                  <c:v>42334</c:v>
                </c:pt>
                <c:pt idx="2574">
                  <c:v>42335</c:v>
                </c:pt>
                <c:pt idx="2575">
                  <c:v>42338</c:v>
                </c:pt>
                <c:pt idx="2576">
                  <c:v>42339</c:v>
                </c:pt>
                <c:pt idx="2577">
                  <c:v>42340</c:v>
                </c:pt>
                <c:pt idx="2578">
                  <c:v>42341</c:v>
                </c:pt>
                <c:pt idx="2579">
                  <c:v>42342</c:v>
                </c:pt>
                <c:pt idx="2580">
                  <c:v>42345</c:v>
                </c:pt>
                <c:pt idx="2581">
                  <c:v>42346</c:v>
                </c:pt>
                <c:pt idx="2582">
                  <c:v>42347</c:v>
                </c:pt>
                <c:pt idx="2583">
                  <c:v>42348</c:v>
                </c:pt>
                <c:pt idx="2584">
                  <c:v>42349</c:v>
                </c:pt>
                <c:pt idx="2585">
                  <c:v>42352</c:v>
                </c:pt>
                <c:pt idx="2586">
                  <c:v>42353</c:v>
                </c:pt>
                <c:pt idx="2587">
                  <c:v>42354</c:v>
                </c:pt>
                <c:pt idx="2588">
                  <c:v>42355</c:v>
                </c:pt>
                <c:pt idx="2589">
                  <c:v>42356</c:v>
                </c:pt>
                <c:pt idx="2590">
                  <c:v>42359</c:v>
                </c:pt>
                <c:pt idx="2591">
                  <c:v>42360</c:v>
                </c:pt>
                <c:pt idx="2592">
                  <c:v>42361</c:v>
                </c:pt>
                <c:pt idx="2593">
                  <c:v>42362</c:v>
                </c:pt>
                <c:pt idx="2594">
                  <c:v>42363</c:v>
                </c:pt>
                <c:pt idx="2595">
                  <c:v>42366</c:v>
                </c:pt>
                <c:pt idx="2596">
                  <c:v>42367</c:v>
                </c:pt>
                <c:pt idx="2597">
                  <c:v>42368</c:v>
                </c:pt>
                <c:pt idx="2598">
                  <c:v>42369</c:v>
                </c:pt>
                <c:pt idx="2599">
                  <c:v>42370</c:v>
                </c:pt>
                <c:pt idx="2600">
                  <c:v>42373</c:v>
                </c:pt>
                <c:pt idx="2601">
                  <c:v>42374</c:v>
                </c:pt>
                <c:pt idx="2602">
                  <c:v>42375</c:v>
                </c:pt>
                <c:pt idx="2603">
                  <c:v>42376</c:v>
                </c:pt>
                <c:pt idx="2604">
                  <c:v>42377</c:v>
                </c:pt>
                <c:pt idx="2605">
                  <c:v>42380</c:v>
                </c:pt>
                <c:pt idx="2606">
                  <c:v>42381</c:v>
                </c:pt>
                <c:pt idx="2607">
                  <c:v>42382</c:v>
                </c:pt>
                <c:pt idx="2608">
                  <c:v>42383</c:v>
                </c:pt>
                <c:pt idx="2609">
                  <c:v>42384</c:v>
                </c:pt>
                <c:pt idx="2610">
                  <c:v>42387</c:v>
                </c:pt>
                <c:pt idx="2611">
                  <c:v>42388</c:v>
                </c:pt>
                <c:pt idx="2612">
                  <c:v>42389</c:v>
                </c:pt>
                <c:pt idx="2613">
                  <c:v>42390</c:v>
                </c:pt>
                <c:pt idx="2614">
                  <c:v>42391</c:v>
                </c:pt>
                <c:pt idx="2615">
                  <c:v>42394</c:v>
                </c:pt>
                <c:pt idx="2616">
                  <c:v>42395</c:v>
                </c:pt>
                <c:pt idx="2617">
                  <c:v>42396</c:v>
                </c:pt>
                <c:pt idx="2618">
                  <c:v>42397</c:v>
                </c:pt>
                <c:pt idx="2619">
                  <c:v>42398</c:v>
                </c:pt>
                <c:pt idx="2620">
                  <c:v>42401</c:v>
                </c:pt>
                <c:pt idx="2621">
                  <c:v>42402</c:v>
                </c:pt>
                <c:pt idx="2622">
                  <c:v>42403</c:v>
                </c:pt>
                <c:pt idx="2623">
                  <c:v>42404</c:v>
                </c:pt>
                <c:pt idx="2624">
                  <c:v>42405</c:v>
                </c:pt>
                <c:pt idx="2625">
                  <c:v>42408</c:v>
                </c:pt>
                <c:pt idx="2626">
                  <c:v>42409</c:v>
                </c:pt>
                <c:pt idx="2627">
                  <c:v>42410</c:v>
                </c:pt>
                <c:pt idx="2628">
                  <c:v>42411</c:v>
                </c:pt>
                <c:pt idx="2629">
                  <c:v>42412</c:v>
                </c:pt>
              </c:numCache>
            </c:numRef>
          </c:cat>
          <c:val>
            <c:numRef>
              <c:f>Data_Norm!$G$2:$G$2631</c:f>
              <c:numCache>
                <c:formatCode>General</c:formatCode>
                <c:ptCount val="2630"/>
                <c:pt idx="0">
                  <c:v>1</c:v>
                </c:pt>
                <c:pt idx="1">
                  <c:v>1.0003536693191866</c:v>
                </c:pt>
                <c:pt idx="2">
                  <c:v>1.002475685234306</c:v>
                </c:pt>
                <c:pt idx="3">
                  <c:v>1.0049513704686119</c:v>
                </c:pt>
                <c:pt idx="4">
                  <c:v>0.99858532272325373</c:v>
                </c:pt>
                <c:pt idx="5">
                  <c:v>0.98921308576480993</c:v>
                </c:pt>
                <c:pt idx="6">
                  <c:v>0.99080459770114937</c:v>
                </c:pt>
                <c:pt idx="7">
                  <c:v>0.99133510167992922</c:v>
                </c:pt>
                <c:pt idx="8">
                  <c:v>0.99363395225464179</c:v>
                </c:pt>
                <c:pt idx="9">
                  <c:v>1.0005305039787797</c:v>
                </c:pt>
                <c:pt idx="10">
                  <c:v>0.99982316534040661</c:v>
                </c:pt>
                <c:pt idx="11">
                  <c:v>0.99381078691423519</c:v>
                </c:pt>
                <c:pt idx="12">
                  <c:v>0.99646330680813433</c:v>
                </c:pt>
                <c:pt idx="13">
                  <c:v>0.99310344827586206</c:v>
                </c:pt>
                <c:pt idx="14">
                  <c:v>1.0031830238726791</c:v>
                </c:pt>
                <c:pt idx="15">
                  <c:v>1.0118479221927499</c:v>
                </c:pt>
                <c:pt idx="16">
                  <c:v>1.0136162687886827</c:v>
                </c:pt>
                <c:pt idx="17">
                  <c:v>1.0153846153846153</c:v>
                </c:pt>
                <c:pt idx="18">
                  <c:v>1.0155614500442085</c:v>
                </c:pt>
                <c:pt idx="19">
                  <c:v>1.0137931034482757</c:v>
                </c:pt>
                <c:pt idx="20">
                  <c:v>1.0157382847038017</c:v>
                </c:pt>
                <c:pt idx="21">
                  <c:v>1.0183908045977008</c:v>
                </c:pt>
                <c:pt idx="22">
                  <c:v>1.0157382847038017</c:v>
                </c:pt>
                <c:pt idx="23">
                  <c:v>1.016622458001768</c:v>
                </c:pt>
                <c:pt idx="24">
                  <c:v>1.0152077807250219</c:v>
                </c:pt>
                <c:pt idx="25">
                  <c:v>1.0141467727674622</c:v>
                </c:pt>
                <c:pt idx="26">
                  <c:v>1.0129089301503091</c:v>
                </c:pt>
                <c:pt idx="27">
                  <c:v>1.014146772767462</c:v>
                </c:pt>
                <c:pt idx="28">
                  <c:v>1.0099027409372234</c:v>
                </c:pt>
                <c:pt idx="29">
                  <c:v>1.0129089301503091</c:v>
                </c:pt>
                <c:pt idx="30">
                  <c:v>1.0160919540229882</c:v>
                </c:pt>
                <c:pt idx="31">
                  <c:v>1.0084880636604772</c:v>
                </c:pt>
                <c:pt idx="32">
                  <c:v>1.0106100795755966</c:v>
                </c:pt>
                <c:pt idx="33">
                  <c:v>1.0084880636604772</c:v>
                </c:pt>
                <c:pt idx="34">
                  <c:v>1.0072502210433241</c:v>
                </c:pt>
                <c:pt idx="35">
                  <c:v>1.0102564102564098</c:v>
                </c:pt>
                <c:pt idx="36">
                  <c:v>1.0187444739168872</c:v>
                </c:pt>
                <c:pt idx="37">
                  <c:v>1.0169761273209543</c:v>
                </c:pt>
                <c:pt idx="38">
                  <c:v>1.0189213085764808</c:v>
                </c:pt>
                <c:pt idx="39">
                  <c:v>1.0245800176834658</c:v>
                </c:pt>
                <c:pt idx="40">
                  <c:v>1.0205128205128202</c:v>
                </c:pt>
                <c:pt idx="41">
                  <c:v>1.012732095490716</c:v>
                </c:pt>
                <c:pt idx="42">
                  <c:v>1.0116710875331565</c:v>
                </c:pt>
                <c:pt idx="43">
                  <c:v>1.0061892130857646</c:v>
                </c:pt>
                <c:pt idx="44">
                  <c:v>1.0067197170645446</c:v>
                </c:pt>
                <c:pt idx="45">
                  <c:v>1.0068965517241377</c:v>
                </c:pt>
                <c:pt idx="46">
                  <c:v>1.0118479221927494</c:v>
                </c:pt>
                <c:pt idx="47">
                  <c:v>1.0120247568523426</c:v>
                </c:pt>
                <c:pt idx="48">
                  <c:v>1.0192749778956671</c:v>
                </c:pt>
                <c:pt idx="49">
                  <c:v>1.0148541114058349</c:v>
                </c:pt>
                <c:pt idx="50">
                  <c:v>1.0125552608311224</c:v>
                </c:pt>
                <c:pt idx="51">
                  <c:v>1.0146772767462415</c:v>
                </c:pt>
                <c:pt idx="52">
                  <c:v>1.01998231653404</c:v>
                </c:pt>
                <c:pt idx="53">
                  <c:v>1.0127320954907155</c:v>
                </c:pt>
                <c:pt idx="54">
                  <c:v>1.018037135278514</c:v>
                </c:pt>
                <c:pt idx="55">
                  <c:v>1.0167992926613609</c:v>
                </c:pt>
                <c:pt idx="56">
                  <c:v>1.0076038903625104</c:v>
                </c:pt>
                <c:pt idx="57">
                  <c:v>1.0083112290008838</c:v>
                </c:pt>
                <c:pt idx="58">
                  <c:v>1.0086648983200703</c:v>
                </c:pt>
                <c:pt idx="59">
                  <c:v>1.0150309460654283</c:v>
                </c:pt>
                <c:pt idx="60">
                  <c:v>1.0146772767462418</c:v>
                </c:pt>
                <c:pt idx="61">
                  <c:v>1.0109637488947829</c:v>
                </c:pt>
                <c:pt idx="62">
                  <c:v>1.0107869142351897</c:v>
                </c:pt>
                <c:pt idx="63">
                  <c:v>1.0090185676392569</c:v>
                </c:pt>
                <c:pt idx="64">
                  <c:v>1.0099027409372234</c:v>
                </c:pt>
                <c:pt idx="65">
                  <c:v>0.99946949602121982</c:v>
                </c:pt>
                <c:pt idx="66">
                  <c:v>0.99186560565870863</c:v>
                </c:pt>
                <c:pt idx="67">
                  <c:v>0.98638373121131695</c:v>
                </c:pt>
                <c:pt idx="68">
                  <c:v>0.99416445623342153</c:v>
                </c:pt>
                <c:pt idx="69">
                  <c:v>0.99221927497789553</c:v>
                </c:pt>
                <c:pt idx="70">
                  <c:v>0.98885941644562314</c:v>
                </c:pt>
                <c:pt idx="71">
                  <c:v>0.98885941644562314</c:v>
                </c:pt>
                <c:pt idx="72">
                  <c:v>0.99080459770114915</c:v>
                </c:pt>
                <c:pt idx="73">
                  <c:v>0.98143236074270535</c:v>
                </c:pt>
                <c:pt idx="74">
                  <c:v>0.96852343059239565</c:v>
                </c:pt>
                <c:pt idx="75">
                  <c:v>0.96870026525198893</c:v>
                </c:pt>
                <c:pt idx="76">
                  <c:v>0.96127320954907114</c:v>
                </c:pt>
                <c:pt idx="77">
                  <c:v>0.96003536693191827</c:v>
                </c:pt>
                <c:pt idx="78">
                  <c:v>0.95508399646330644</c:v>
                </c:pt>
                <c:pt idx="79">
                  <c:v>0.95101679929266081</c:v>
                </c:pt>
                <c:pt idx="80">
                  <c:v>0.95119363395225431</c:v>
                </c:pt>
                <c:pt idx="81">
                  <c:v>0.94730327144120208</c:v>
                </c:pt>
                <c:pt idx="82">
                  <c:v>0.94889478337754152</c:v>
                </c:pt>
                <c:pt idx="83">
                  <c:v>0.93934571175950454</c:v>
                </c:pt>
                <c:pt idx="84">
                  <c:v>0.93333333333333313</c:v>
                </c:pt>
                <c:pt idx="85">
                  <c:v>0.94093722369584409</c:v>
                </c:pt>
                <c:pt idx="86">
                  <c:v>0.93669319186560529</c:v>
                </c:pt>
                <c:pt idx="87">
                  <c:v>0.93916887709991137</c:v>
                </c:pt>
                <c:pt idx="88">
                  <c:v>0.93404067197170626</c:v>
                </c:pt>
                <c:pt idx="89">
                  <c:v>0.94076038903625092</c:v>
                </c:pt>
                <c:pt idx="90">
                  <c:v>0.93704686118479208</c:v>
                </c:pt>
                <c:pt idx="91">
                  <c:v>0.94058355437665764</c:v>
                </c:pt>
                <c:pt idx="92">
                  <c:v>0.9462422634836426</c:v>
                </c:pt>
                <c:pt idx="93">
                  <c:v>0.94394341290893002</c:v>
                </c:pt>
                <c:pt idx="94">
                  <c:v>0.95101679929266114</c:v>
                </c:pt>
                <c:pt idx="95">
                  <c:v>0.95066312997347469</c:v>
                </c:pt>
                <c:pt idx="96">
                  <c:v>0.93863837312113174</c:v>
                </c:pt>
                <c:pt idx="97">
                  <c:v>0.94588859416445614</c:v>
                </c:pt>
                <c:pt idx="98">
                  <c:v>0.94783377541998226</c:v>
                </c:pt>
                <c:pt idx="99">
                  <c:v>0.93952254641909794</c:v>
                </c:pt>
                <c:pt idx="100">
                  <c:v>0.94447391688770987</c:v>
                </c:pt>
                <c:pt idx="101">
                  <c:v>0.95048629531388129</c:v>
                </c:pt>
                <c:pt idx="102">
                  <c:v>0.95349248452696722</c:v>
                </c:pt>
                <c:pt idx="103">
                  <c:v>0.95985853227232509</c:v>
                </c:pt>
                <c:pt idx="104">
                  <c:v>0.96091954022988491</c:v>
                </c:pt>
                <c:pt idx="105">
                  <c:v>0.95968169761273181</c:v>
                </c:pt>
                <c:pt idx="106">
                  <c:v>0.96480990274093703</c:v>
                </c:pt>
                <c:pt idx="107">
                  <c:v>0.95968169761273181</c:v>
                </c:pt>
                <c:pt idx="108">
                  <c:v>0.95614500442086625</c:v>
                </c:pt>
                <c:pt idx="109">
                  <c:v>0.95579133510167968</c:v>
                </c:pt>
                <c:pt idx="110">
                  <c:v>0.96038903625110517</c:v>
                </c:pt>
                <c:pt idx="111">
                  <c:v>0.96021220159151188</c:v>
                </c:pt>
                <c:pt idx="112">
                  <c:v>0.95826702033598588</c:v>
                </c:pt>
                <c:pt idx="113">
                  <c:v>0.96728558797524322</c:v>
                </c:pt>
                <c:pt idx="114">
                  <c:v>0.97294429708222818</c:v>
                </c:pt>
                <c:pt idx="115">
                  <c:v>0.96976127320954908</c:v>
                </c:pt>
                <c:pt idx="116">
                  <c:v>0.97082228116710878</c:v>
                </c:pt>
                <c:pt idx="117">
                  <c:v>0.97241379310344833</c:v>
                </c:pt>
                <c:pt idx="118">
                  <c:v>0.96746242263483651</c:v>
                </c:pt>
                <c:pt idx="119">
                  <c:v>0.95667550839964643</c:v>
                </c:pt>
                <c:pt idx="120">
                  <c:v>0.9598585322723252</c:v>
                </c:pt>
                <c:pt idx="121">
                  <c:v>0.95773651635720591</c:v>
                </c:pt>
                <c:pt idx="122">
                  <c:v>0.96410256410256412</c:v>
                </c:pt>
                <c:pt idx="123">
                  <c:v>0.96251105216622457</c:v>
                </c:pt>
                <c:pt idx="124">
                  <c:v>0.95561450044208662</c:v>
                </c:pt>
                <c:pt idx="125">
                  <c:v>0.96074270557029173</c:v>
                </c:pt>
                <c:pt idx="126">
                  <c:v>0.95773651635720591</c:v>
                </c:pt>
                <c:pt idx="127">
                  <c:v>0.96374889478337744</c:v>
                </c:pt>
                <c:pt idx="128">
                  <c:v>0.95897435897435879</c:v>
                </c:pt>
                <c:pt idx="129">
                  <c:v>0.96180371352785132</c:v>
                </c:pt>
                <c:pt idx="130">
                  <c:v>0.97241379310344811</c:v>
                </c:pt>
                <c:pt idx="131">
                  <c:v>0.96834659593280259</c:v>
                </c:pt>
                <c:pt idx="132">
                  <c:v>0.96021220159151177</c:v>
                </c:pt>
                <c:pt idx="133">
                  <c:v>0.95649867374005293</c:v>
                </c:pt>
                <c:pt idx="134">
                  <c:v>0.9515473032714411</c:v>
                </c:pt>
                <c:pt idx="135">
                  <c:v>0.95526083112289994</c:v>
                </c:pt>
                <c:pt idx="136">
                  <c:v>0.96145004420866464</c:v>
                </c:pt>
                <c:pt idx="137">
                  <c:v>0.95366931918656039</c:v>
                </c:pt>
                <c:pt idx="138">
                  <c:v>0.95207780725022084</c:v>
                </c:pt>
                <c:pt idx="139">
                  <c:v>0.94889478337754174</c:v>
                </c:pt>
                <c:pt idx="140">
                  <c:v>0.94677276746242245</c:v>
                </c:pt>
                <c:pt idx="141">
                  <c:v>0.94252873563218387</c:v>
                </c:pt>
                <c:pt idx="142">
                  <c:v>0.9421750663129973</c:v>
                </c:pt>
                <c:pt idx="143">
                  <c:v>0.93669319186560551</c:v>
                </c:pt>
                <c:pt idx="144">
                  <c:v>0.92679045092838186</c:v>
                </c:pt>
                <c:pt idx="145">
                  <c:v>0.92714412024756832</c:v>
                </c:pt>
                <c:pt idx="146">
                  <c:v>0.92696728558797503</c:v>
                </c:pt>
                <c:pt idx="147">
                  <c:v>0.92838196286472141</c:v>
                </c:pt>
                <c:pt idx="148">
                  <c:v>0.93404067197170648</c:v>
                </c:pt>
                <c:pt idx="149">
                  <c:v>0.93563218390804603</c:v>
                </c:pt>
                <c:pt idx="150">
                  <c:v>0.93669319186560562</c:v>
                </c:pt>
                <c:pt idx="151">
                  <c:v>0.93368700265252003</c:v>
                </c:pt>
                <c:pt idx="152">
                  <c:v>0.93297966401414678</c:v>
                </c:pt>
                <c:pt idx="153">
                  <c:v>0.93810786914235189</c:v>
                </c:pt>
                <c:pt idx="154">
                  <c:v>0.93987621573828473</c:v>
                </c:pt>
                <c:pt idx="155">
                  <c:v>0.93351016799292674</c:v>
                </c:pt>
                <c:pt idx="156">
                  <c:v>0.93633952254641906</c:v>
                </c:pt>
                <c:pt idx="157">
                  <c:v>0.9338638373121132</c:v>
                </c:pt>
                <c:pt idx="158">
                  <c:v>0.93704686118479219</c:v>
                </c:pt>
                <c:pt idx="159">
                  <c:v>0.93704686118479219</c:v>
                </c:pt>
                <c:pt idx="160">
                  <c:v>0.93421750663129965</c:v>
                </c:pt>
                <c:pt idx="161">
                  <c:v>0.93156498673740051</c:v>
                </c:pt>
                <c:pt idx="162">
                  <c:v>0.92855879752431469</c:v>
                </c:pt>
                <c:pt idx="163">
                  <c:v>0.92838196286472152</c:v>
                </c:pt>
                <c:pt idx="164">
                  <c:v>0.92820512820512824</c:v>
                </c:pt>
                <c:pt idx="165">
                  <c:v>0.92732095490716171</c:v>
                </c:pt>
                <c:pt idx="166">
                  <c:v>0.93333333333333335</c:v>
                </c:pt>
                <c:pt idx="167">
                  <c:v>0.93846153846153824</c:v>
                </c:pt>
                <c:pt idx="168">
                  <c:v>0.94235190097259047</c:v>
                </c:pt>
                <c:pt idx="169">
                  <c:v>0.94801061007957532</c:v>
                </c:pt>
                <c:pt idx="170">
                  <c:v>0.94783377541998204</c:v>
                </c:pt>
                <c:pt idx="171">
                  <c:v>0.94323607427055667</c:v>
                </c:pt>
                <c:pt idx="172">
                  <c:v>0.94252873563218365</c:v>
                </c:pt>
                <c:pt idx="173">
                  <c:v>0.93722369584438514</c:v>
                </c:pt>
                <c:pt idx="174">
                  <c:v>0.93987621573828428</c:v>
                </c:pt>
                <c:pt idx="175">
                  <c:v>0.94058355437665764</c:v>
                </c:pt>
                <c:pt idx="176">
                  <c:v>0.93952254641909783</c:v>
                </c:pt>
                <c:pt idx="177">
                  <c:v>0.93633952254641883</c:v>
                </c:pt>
                <c:pt idx="178">
                  <c:v>0.92961980548187417</c:v>
                </c:pt>
                <c:pt idx="179">
                  <c:v>0.93068081343943398</c:v>
                </c:pt>
                <c:pt idx="180">
                  <c:v>0.93085764809902716</c:v>
                </c:pt>
                <c:pt idx="181">
                  <c:v>0.93351016799292641</c:v>
                </c:pt>
                <c:pt idx="182">
                  <c:v>0.93598585322723227</c:v>
                </c:pt>
                <c:pt idx="183">
                  <c:v>0.94217506631299708</c:v>
                </c:pt>
                <c:pt idx="184">
                  <c:v>0.94465075154730294</c:v>
                </c:pt>
                <c:pt idx="185">
                  <c:v>0.93722369584438514</c:v>
                </c:pt>
                <c:pt idx="186">
                  <c:v>0.93669319186560518</c:v>
                </c:pt>
                <c:pt idx="187">
                  <c:v>0.93757736516357171</c:v>
                </c:pt>
                <c:pt idx="188">
                  <c:v>0.9409372236958442</c:v>
                </c:pt>
                <c:pt idx="189">
                  <c:v>0.94518125552608279</c:v>
                </c:pt>
                <c:pt idx="190">
                  <c:v>0.9471264367816089</c:v>
                </c:pt>
                <c:pt idx="191">
                  <c:v>0.95366931918656028</c:v>
                </c:pt>
                <c:pt idx="192">
                  <c:v>0.95402298850574685</c:v>
                </c:pt>
                <c:pt idx="193">
                  <c:v>0.95119363395225442</c:v>
                </c:pt>
                <c:pt idx="194">
                  <c:v>0.95296198054818715</c:v>
                </c:pt>
                <c:pt idx="195">
                  <c:v>0.94977895667550805</c:v>
                </c:pt>
                <c:pt idx="196">
                  <c:v>0.94535809018567585</c:v>
                </c:pt>
                <c:pt idx="197">
                  <c:v>0.94659593280282894</c:v>
                </c:pt>
                <c:pt idx="198">
                  <c:v>0.94164456233421712</c:v>
                </c:pt>
                <c:pt idx="199">
                  <c:v>0.93899204244031798</c:v>
                </c:pt>
                <c:pt idx="200">
                  <c:v>0.94376657824933641</c:v>
                </c:pt>
                <c:pt idx="201">
                  <c:v>0.94429708222811648</c:v>
                </c:pt>
                <c:pt idx="202">
                  <c:v>0.94199823165340368</c:v>
                </c:pt>
                <c:pt idx="203">
                  <c:v>0.93527851458885924</c:v>
                </c:pt>
                <c:pt idx="204">
                  <c:v>0.93121131741821361</c:v>
                </c:pt>
                <c:pt idx="205">
                  <c:v>0.92997347480106085</c:v>
                </c:pt>
                <c:pt idx="206">
                  <c:v>0.92714412024756832</c:v>
                </c:pt>
                <c:pt idx="207">
                  <c:v>0.92643678160919529</c:v>
                </c:pt>
                <c:pt idx="208">
                  <c:v>0.92643678160919529</c:v>
                </c:pt>
                <c:pt idx="209">
                  <c:v>0.93015030946065425</c:v>
                </c:pt>
                <c:pt idx="210">
                  <c:v>0.93191865605658708</c:v>
                </c:pt>
                <c:pt idx="211">
                  <c:v>0.92767462422634828</c:v>
                </c:pt>
                <c:pt idx="212">
                  <c:v>0.92802829354553495</c:v>
                </c:pt>
                <c:pt idx="213">
                  <c:v>0.92820512820512824</c:v>
                </c:pt>
                <c:pt idx="214">
                  <c:v>0.92555260831122887</c:v>
                </c:pt>
                <c:pt idx="215">
                  <c:v>0.93015030946065425</c:v>
                </c:pt>
                <c:pt idx="216">
                  <c:v>0.93297966401414667</c:v>
                </c:pt>
                <c:pt idx="217">
                  <c:v>0.93616268788682588</c:v>
                </c:pt>
                <c:pt idx="218">
                  <c:v>0.93633952254641917</c:v>
                </c:pt>
                <c:pt idx="219">
                  <c:v>0.93333333333333357</c:v>
                </c:pt>
                <c:pt idx="220">
                  <c:v>0.9319186560565873</c:v>
                </c:pt>
                <c:pt idx="221">
                  <c:v>0.93121131741821406</c:v>
                </c:pt>
                <c:pt idx="222">
                  <c:v>0.92360742705570309</c:v>
                </c:pt>
                <c:pt idx="223">
                  <c:v>0.92307692307692335</c:v>
                </c:pt>
                <c:pt idx="224">
                  <c:v>0.9151193633952257</c:v>
                </c:pt>
                <c:pt idx="225">
                  <c:v>0.91229000884173339</c:v>
                </c:pt>
                <c:pt idx="226">
                  <c:v>0.90610079575596847</c:v>
                </c:pt>
                <c:pt idx="227">
                  <c:v>0.90839964633068127</c:v>
                </c:pt>
                <c:pt idx="228">
                  <c:v>0.89955791335101731</c:v>
                </c:pt>
                <c:pt idx="229">
                  <c:v>0.89248452696728608</c:v>
                </c:pt>
                <c:pt idx="230">
                  <c:v>0.8923076923076928</c:v>
                </c:pt>
                <c:pt idx="231">
                  <c:v>0.89619805481874482</c:v>
                </c:pt>
                <c:pt idx="232">
                  <c:v>0.89938107869142392</c:v>
                </c:pt>
                <c:pt idx="233">
                  <c:v>0.90079575596816996</c:v>
                </c:pt>
                <c:pt idx="234">
                  <c:v>0.90450928381962892</c:v>
                </c:pt>
                <c:pt idx="235">
                  <c:v>0.90291777188328959</c:v>
                </c:pt>
                <c:pt idx="236">
                  <c:v>0.89708222811671123</c:v>
                </c:pt>
                <c:pt idx="237">
                  <c:v>0.89902740937223724</c:v>
                </c:pt>
                <c:pt idx="238">
                  <c:v>0.90203359858532306</c:v>
                </c:pt>
                <c:pt idx="239">
                  <c:v>0.9057471264367819</c:v>
                </c:pt>
                <c:pt idx="240">
                  <c:v>0.90786914235190119</c:v>
                </c:pt>
                <c:pt idx="241">
                  <c:v>0.89778956675508437</c:v>
                </c:pt>
                <c:pt idx="242">
                  <c:v>0.90008841732979694</c:v>
                </c:pt>
                <c:pt idx="243">
                  <c:v>0.9015030946065431</c:v>
                </c:pt>
                <c:pt idx="244">
                  <c:v>0.90309460654288254</c:v>
                </c:pt>
                <c:pt idx="245">
                  <c:v>0.90274093722369586</c:v>
                </c:pt>
                <c:pt idx="246">
                  <c:v>0.90503978779840877</c:v>
                </c:pt>
                <c:pt idx="247">
                  <c:v>0.90380194518125567</c:v>
                </c:pt>
                <c:pt idx="248">
                  <c:v>0.90079575596816985</c:v>
                </c:pt>
                <c:pt idx="249">
                  <c:v>0.90274093722369586</c:v>
                </c:pt>
                <c:pt idx="250">
                  <c:v>0.90256410256410258</c:v>
                </c:pt>
                <c:pt idx="251">
                  <c:v>0.89602122015915131</c:v>
                </c:pt>
                <c:pt idx="252">
                  <c:v>0.90610079575596814</c:v>
                </c:pt>
                <c:pt idx="253">
                  <c:v>0.91016799292661366</c:v>
                </c:pt>
                <c:pt idx="254">
                  <c:v>0.91653404067197164</c:v>
                </c:pt>
                <c:pt idx="255">
                  <c:v>0.91246684350132623</c:v>
                </c:pt>
                <c:pt idx="256">
                  <c:v>0.9115826702033597</c:v>
                </c:pt>
                <c:pt idx="257">
                  <c:v>0.91529619805481865</c:v>
                </c:pt>
                <c:pt idx="258">
                  <c:v>0.90910698496905396</c:v>
                </c:pt>
                <c:pt idx="259">
                  <c:v>0.90256410256410247</c:v>
                </c:pt>
                <c:pt idx="260">
                  <c:v>0.90008841732979661</c:v>
                </c:pt>
                <c:pt idx="261">
                  <c:v>0.90150309460654277</c:v>
                </c:pt>
                <c:pt idx="262">
                  <c:v>0.89778956675508392</c:v>
                </c:pt>
                <c:pt idx="263">
                  <c:v>0.89566755083996441</c:v>
                </c:pt>
                <c:pt idx="264">
                  <c:v>0.89584438549955792</c:v>
                </c:pt>
                <c:pt idx="265">
                  <c:v>0.89478337754199821</c:v>
                </c:pt>
                <c:pt idx="266">
                  <c:v>0.89248452696728553</c:v>
                </c:pt>
                <c:pt idx="267">
                  <c:v>0.89778956675508392</c:v>
                </c:pt>
                <c:pt idx="268">
                  <c:v>0.90026525198938978</c:v>
                </c:pt>
                <c:pt idx="269">
                  <c:v>0.90256410256410236</c:v>
                </c:pt>
                <c:pt idx="270">
                  <c:v>0.90167992926613605</c:v>
                </c:pt>
                <c:pt idx="271">
                  <c:v>0.9009725906277628</c:v>
                </c:pt>
                <c:pt idx="272">
                  <c:v>0.89973474801061004</c:v>
                </c:pt>
                <c:pt idx="273">
                  <c:v>0.8990274093722368</c:v>
                </c:pt>
                <c:pt idx="274">
                  <c:v>0.89938107869142347</c:v>
                </c:pt>
                <c:pt idx="275">
                  <c:v>0.9020335985853225</c:v>
                </c:pt>
                <c:pt idx="276">
                  <c:v>0.89708222811671068</c:v>
                </c:pt>
                <c:pt idx="277">
                  <c:v>0.89725906277630396</c:v>
                </c:pt>
                <c:pt idx="278">
                  <c:v>0.90274093722369575</c:v>
                </c:pt>
                <c:pt idx="279">
                  <c:v>0.90716180371352784</c:v>
                </c:pt>
                <c:pt idx="280">
                  <c:v>0.90822281167108743</c:v>
                </c:pt>
                <c:pt idx="281">
                  <c:v>0.90822281167108743</c:v>
                </c:pt>
                <c:pt idx="282">
                  <c:v>0.90097259062776303</c:v>
                </c:pt>
                <c:pt idx="283">
                  <c:v>0.90627763041556153</c:v>
                </c:pt>
                <c:pt idx="284">
                  <c:v>0.90698496905393489</c:v>
                </c:pt>
                <c:pt idx="285">
                  <c:v>0.90610079575596847</c:v>
                </c:pt>
                <c:pt idx="286">
                  <c:v>0.90433244916003563</c:v>
                </c:pt>
                <c:pt idx="287">
                  <c:v>0.90503978779840888</c:v>
                </c:pt>
                <c:pt idx="288">
                  <c:v>0.90380194518125578</c:v>
                </c:pt>
                <c:pt idx="289">
                  <c:v>0.90061892130857668</c:v>
                </c:pt>
                <c:pt idx="290">
                  <c:v>0.90061892130857668</c:v>
                </c:pt>
                <c:pt idx="291">
                  <c:v>0.90114942528735664</c:v>
                </c:pt>
                <c:pt idx="292">
                  <c:v>0.9004420866489834</c:v>
                </c:pt>
                <c:pt idx="293">
                  <c:v>0.90291777188328948</c:v>
                </c:pt>
                <c:pt idx="294">
                  <c:v>0.9098143236074272</c:v>
                </c:pt>
                <c:pt idx="295">
                  <c:v>0.92077807250221078</c:v>
                </c:pt>
                <c:pt idx="296">
                  <c:v>0.91547303271441238</c:v>
                </c:pt>
                <c:pt idx="297">
                  <c:v>0.91476569407603914</c:v>
                </c:pt>
                <c:pt idx="298">
                  <c:v>0.91706454465075171</c:v>
                </c:pt>
                <c:pt idx="299">
                  <c:v>0.91529619805481888</c:v>
                </c:pt>
                <c:pt idx="300">
                  <c:v>0.91511936339522559</c:v>
                </c:pt>
                <c:pt idx="301">
                  <c:v>0.91671087533156514</c:v>
                </c:pt>
                <c:pt idx="302">
                  <c:v>0.91335101679929276</c:v>
                </c:pt>
                <c:pt idx="303">
                  <c:v>0.91282051282051291</c:v>
                </c:pt>
                <c:pt idx="304">
                  <c:v>0.91034482758620705</c:v>
                </c:pt>
                <c:pt idx="305">
                  <c:v>0.90946065428824052</c:v>
                </c:pt>
                <c:pt idx="306">
                  <c:v>0.90150309460654299</c:v>
                </c:pt>
                <c:pt idx="307">
                  <c:v>0.89867374005305034</c:v>
                </c:pt>
                <c:pt idx="308">
                  <c:v>0.90008841732979661</c:v>
                </c:pt>
                <c:pt idx="309">
                  <c:v>0.90150309460654277</c:v>
                </c:pt>
                <c:pt idx="310">
                  <c:v>0.8979664014146771</c:v>
                </c:pt>
                <c:pt idx="311">
                  <c:v>0.89955791335101676</c:v>
                </c:pt>
                <c:pt idx="312">
                  <c:v>0.90150309460654288</c:v>
                </c:pt>
                <c:pt idx="313">
                  <c:v>0.90132625994694959</c:v>
                </c:pt>
                <c:pt idx="314">
                  <c:v>0.89867374005305034</c:v>
                </c:pt>
                <c:pt idx="315">
                  <c:v>0.89407603890362519</c:v>
                </c:pt>
                <c:pt idx="316">
                  <c:v>0.89566755083996463</c:v>
                </c:pt>
                <c:pt idx="317">
                  <c:v>0.89478337754199833</c:v>
                </c:pt>
                <c:pt idx="318">
                  <c:v>0.89725906277630418</c:v>
                </c:pt>
                <c:pt idx="319">
                  <c:v>0.89973474801061026</c:v>
                </c:pt>
                <c:pt idx="320">
                  <c:v>0.90097259062776314</c:v>
                </c:pt>
                <c:pt idx="321">
                  <c:v>0.89637488947833799</c:v>
                </c:pt>
                <c:pt idx="322">
                  <c:v>0.89531388152077829</c:v>
                </c:pt>
                <c:pt idx="323">
                  <c:v>0.89336870026525228</c:v>
                </c:pt>
                <c:pt idx="324">
                  <c:v>0.89018567639257318</c:v>
                </c:pt>
                <c:pt idx="325">
                  <c:v>0.88877099911582713</c:v>
                </c:pt>
                <c:pt idx="326">
                  <c:v>0.88116710875331605</c:v>
                </c:pt>
                <c:pt idx="327">
                  <c:v>0.88028293545534964</c:v>
                </c:pt>
                <c:pt idx="328">
                  <c:v>0.88275862068965549</c:v>
                </c:pt>
                <c:pt idx="329">
                  <c:v>0.88311229000884217</c:v>
                </c:pt>
                <c:pt idx="330">
                  <c:v>0.88381962864721531</c:v>
                </c:pt>
                <c:pt idx="331">
                  <c:v>0.88328912466843545</c:v>
                </c:pt>
                <c:pt idx="332">
                  <c:v>0.88346595932802874</c:v>
                </c:pt>
                <c:pt idx="333">
                  <c:v>0.888063660477454</c:v>
                </c:pt>
                <c:pt idx="334">
                  <c:v>0.88523430592396157</c:v>
                </c:pt>
                <c:pt idx="335">
                  <c:v>0.88435013262599516</c:v>
                </c:pt>
                <c:pt idx="336">
                  <c:v>0.88470380194518172</c:v>
                </c:pt>
                <c:pt idx="337">
                  <c:v>0.88877099911582724</c:v>
                </c:pt>
                <c:pt idx="338">
                  <c:v>0.89018567639257329</c:v>
                </c:pt>
                <c:pt idx="339">
                  <c:v>0.88753315649867415</c:v>
                </c:pt>
                <c:pt idx="340">
                  <c:v>0.88735632183908097</c:v>
                </c:pt>
                <c:pt idx="341">
                  <c:v>0.88894783377542064</c:v>
                </c:pt>
                <c:pt idx="342">
                  <c:v>0.88700265251989463</c:v>
                </c:pt>
                <c:pt idx="343">
                  <c:v>0.89301503094606616</c:v>
                </c:pt>
                <c:pt idx="344">
                  <c:v>0.89248452696728642</c:v>
                </c:pt>
                <c:pt idx="345">
                  <c:v>0.89336870026525261</c:v>
                </c:pt>
                <c:pt idx="346">
                  <c:v>0.89036251105216679</c:v>
                </c:pt>
                <c:pt idx="347">
                  <c:v>0.89442970822281243</c:v>
                </c:pt>
                <c:pt idx="348">
                  <c:v>0.89549071618037202</c:v>
                </c:pt>
                <c:pt idx="349">
                  <c:v>0.89549071618037202</c:v>
                </c:pt>
                <c:pt idx="350">
                  <c:v>0.89690539345711828</c:v>
                </c:pt>
                <c:pt idx="351">
                  <c:v>0.89549071618037202</c:v>
                </c:pt>
                <c:pt idx="352">
                  <c:v>0.89018567639257362</c:v>
                </c:pt>
                <c:pt idx="353">
                  <c:v>0.89106984969054015</c:v>
                </c:pt>
                <c:pt idx="354">
                  <c:v>0.89142351900972672</c:v>
                </c:pt>
                <c:pt idx="355">
                  <c:v>0.89142351900972672</c:v>
                </c:pt>
                <c:pt idx="356">
                  <c:v>0.89266136162687981</c:v>
                </c:pt>
                <c:pt idx="357">
                  <c:v>0.89496021220159239</c:v>
                </c:pt>
                <c:pt idx="358">
                  <c:v>0.89319186560565955</c:v>
                </c:pt>
                <c:pt idx="359">
                  <c:v>0.89195402298850646</c:v>
                </c:pt>
                <c:pt idx="360">
                  <c:v>0.88788682581786105</c:v>
                </c:pt>
                <c:pt idx="361">
                  <c:v>0.88700265251989474</c:v>
                </c:pt>
                <c:pt idx="362">
                  <c:v>0.88753315649867459</c:v>
                </c:pt>
                <c:pt idx="363">
                  <c:v>0.89389920424403257</c:v>
                </c:pt>
                <c:pt idx="364">
                  <c:v>0.89761273209549175</c:v>
                </c:pt>
                <c:pt idx="365">
                  <c:v>0.89796640141467832</c:v>
                </c:pt>
                <c:pt idx="366">
                  <c:v>0.89566755083996552</c:v>
                </c:pt>
                <c:pt idx="367">
                  <c:v>0.89619805481874559</c:v>
                </c:pt>
                <c:pt idx="368">
                  <c:v>0.89814323607427171</c:v>
                </c:pt>
                <c:pt idx="369">
                  <c:v>0.89478337754199944</c:v>
                </c:pt>
                <c:pt idx="370">
                  <c:v>0.89160035366932033</c:v>
                </c:pt>
                <c:pt idx="371">
                  <c:v>0.88912466843501448</c:v>
                </c:pt>
                <c:pt idx="372">
                  <c:v>0.88717948717948836</c:v>
                </c:pt>
                <c:pt idx="373">
                  <c:v>0.88753315649867492</c:v>
                </c:pt>
                <c:pt idx="374">
                  <c:v>0.88435013262599582</c:v>
                </c:pt>
                <c:pt idx="375">
                  <c:v>0.88523430592396224</c:v>
                </c:pt>
                <c:pt idx="376">
                  <c:v>0.88470380194518228</c:v>
                </c:pt>
                <c:pt idx="377">
                  <c:v>0.88452696728558899</c:v>
                </c:pt>
                <c:pt idx="378">
                  <c:v>0.88293545534924955</c:v>
                </c:pt>
                <c:pt idx="379">
                  <c:v>0.8802829354553503</c:v>
                </c:pt>
                <c:pt idx="380">
                  <c:v>0.87674624226348474</c:v>
                </c:pt>
                <c:pt idx="381">
                  <c:v>0.87727674624226459</c:v>
                </c:pt>
                <c:pt idx="382">
                  <c:v>0.87692307692307803</c:v>
                </c:pt>
                <c:pt idx="383">
                  <c:v>0.87904509283819732</c:v>
                </c:pt>
                <c:pt idx="384">
                  <c:v>0.879398762157384</c:v>
                </c:pt>
                <c:pt idx="385">
                  <c:v>0.87745358090185788</c:v>
                </c:pt>
                <c:pt idx="386">
                  <c:v>0.8719717064544662</c:v>
                </c:pt>
                <c:pt idx="387">
                  <c:v>0.87002652519894019</c:v>
                </c:pt>
                <c:pt idx="388">
                  <c:v>0.87091069849690661</c:v>
                </c:pt>
                <c:pt idx="389">
                  <c:v>0.86931918656056706</c:v>
                </c:pt>
                <c:pt idx="390">
                  <c:v>0.86843501326260064</c:v>
                </c:pt>
                <c:pt idx="391">
                  <c:v>0.86401414677276867</c:v>
                </c:pt>
                <c:pt idx="392">
                  <c:v>0.86136162687886941</c:v>
                </c:pt>
                <c:pt idx="393">
                  <c:v>0.86312997347480225</c:v>
                </c:pt>
                <c:pt idx="394">
                  <c:v>0.85994694960212326</c:v>
                </c:pt>
                <c:pt idx="395">
                  <c:v>0.85870910698497016</c:v>
                </c:pt>
                <c:pt idx="396">
                  <c:v>0.85729442970822389</c:v>
                </c:pt>
                <c:pt idx="397">
                  <c:v>0.86100795755968285</c:v>
                </c:pt>
                <c:pt idx="398">
                  <c:v>0.86295313881520896</c:v>
                </c:pt>
                <c:pt idx="399">
                  <c:v>0.87356321839080586</c:v>
                </c:pt>
                <c:pt idx="400">
                  <c:v>0.87338638373121258</c:v>
                </c:pt>
                <c:pt idx="401">
                  <c:v>0.87055702917772004</c:v>
                </c:pt>
                <c:pt idx="402">
                  <c:v>0.87002652519894019</c:v>
                </c:pt>
                <c:pt idx="403">
                  <c:v>0.86790450928382079</c:v>
                </c:pt>
                <c:pt idx="404">
                  <c:v>0.86648983200707452</c:v>
                </c:pt>
                <c:pt idx="405">
                  <c:v>0.87055702917771993</c:v>
                </c:pt>
                <c:pt idx="406">
                  <c:v>0.87480106100795862</c:v>
                </c:pt>
                <c:pt idx="407">
                  <c:v>0.86808134394341396</c:v>
                </c:pt>
                <c:pt idx="408">
                  <c:v>0.87409372236958549</c:v>
                </c:pt>
                <c:pt idx="409">
                  <c:v>0.8739168877099921</c:v>
                </c:pt>
                <c:pt idx="410">
                  <c:v>0.87869142351901075</c:v>
                </c:pt>
                <c:pt idx="411">
                  <c:v>0.88558797524314881</c:v>
                </c:pt>
                <c:pt idx="412">
                  <c:v>0.88912466843501448</c:v>
                </c:pt>
                <c:pt idx="413">
                  <c:v>0.89177718832891362</c:v>
                </c:pt>
                <c:pt idx="414">
                  <c:v>0.89160035366932033</c:v>
                </c:pt>
                <c:pt idx="415">
                  <c:v>0.88965517241379422</c:v>
                </c:pt>
                <c:pt idx="416">
                  <c:v>0.89230769230769347</c:v>
                </c:pt>
                <c:pt idx="417">
                  <c:v>0.88735632183908164</c:v>
                </c:pt>
                <c:pt idx="418">
                  <c:v>0.88152077807250329</c:v>
                </c:pt>
                <c:pt idx="419">
                  <c:v>0.87798408488063762</c:v>
                </c:pt>
                <c:pt idx="420">
                  <c:v>0.87886825817860403</c:v>
                </c:pt>
                <c:pt idx="421">
                  <c:v>0.88328912466843612</c:v>
                </c:pt>
                <c:pt idx="422">
                  <c:v>0.87639257294429818</c:v>
                </c:pt>
                <c:pt idx="423">
                  <c:v>0.87904509283819743</c:v>
                </c:pt>
                <c:pt idx="424">
                  <c:v>0.87674624226348485</c:v>
                </c:pt>
                <c:pt idx="425">
                  <c:v>0.876215738284705</c:v>
                </c:pt>
                <c:pt idx="426">
                  <c:v>0.87833775419982429</c:v>
                </c:pt>
                <c:pt idx="427">
                  <c:v>0.87550839964633187</c:v>
                </c:pt>
                <c:pt idx="428">
                  <c:v>0.87374005305039903</c:v>
                </c:pt>
                <c:pt idx="429">
                  <c:v>0.87161803713527963</c:v>
                </c:pt>
                <c:pt idx="430">
                  <c:v>0.87214854111405959</c:v>
                </c:pt>
                <c:pt idx="431">
                  <c:v>0.86967285587975363</c:v>
                </c:pt>
                <c:pt idx="432">
                  <c:v>0.87144120247568646</c:v>
                </c:pt>
                <c:pt idx="433">
                  <c:v>0.87320954907161918</c:v>
                </c:pt>
                <c:pt idx="434">
                  <c:v>0.88081343943413015</c:v>
                </c:pt>
                <c:pt idx="435">
                  <c:v>0.886472148541115</c:v>
                </c:pt>
                <c:pt idx="436">
                  <c:v>0.87833775419982407</c:v>
                </c:pt>
                <c:pt idx="437">
                  <c:v>0.88381962864721597</c:v>
                </c:pt>
                <c:pt idx="438">
                  <c:v>0.88081343943413015</c:v>
                </c:pt>
                <c:pt idx="439">
                  <c:v>0.87533156498673848</c:v>
                </c:pt>
                <c:pt idx="440">
                  <c:v>0.87444739168877206</c:v>
                </c:pt>
                <c:pt idx="441">
                  <c:v>0.87603890362511161</c:v>
                </c:pt>
                <c:pt idx="442">
                  <c:v>0.87727674624226448</c:v>
                </c:pt>
                <c:pt idx="443">
                  <c:v>0.87214854111405937</c:v>
                </c:pt>
                <c:pt idx="444">
                  <c:v>0.86383731211317516</c:v>
                </c:pt>
                <c:pt idx="445">
                  <c:v>0.86542882404951471</c:v>
                </c:pt>
                <c:pt idx="446">
                  <c:v>0.86613616268788785</c:v>
                </c:pt>
                <c:pt idx="447">
                  <c:v>0.87020335985853325</c:v>
                </c:pt>
                <c:pt idx="448">
                  <c:v>0.86737400530504083</c:v>
                </c:pt>
                <c:pt idx="449">
                  <c:v>0.86595932802829467</c:v>
                </c:pt>
                <c:pt idx="450">
                  <c:v>0.86861184792219392</c:v>
                </c:pt>
                <c:pt idx="451">
                  <c:v>0.86790450928382079</c:v>
                </c:pt>
                <c:pt idx="452">
                  <c:v>0.86578249336870139</c:v>
                </c:pt>
                <c:pt idx="453">
                  <c:v>0.87038019451812687</c:v>
                </c:pt>
                <c:pt idx="454">
                  <c:v>0.86861184792219415</c:v>
                </c:pt>
                <c:pt idx="455">
                  <c:v>0.86560565870910833</c:v>
                </c:pt>
                <c:pt idx="456">
                  <c:v>0.86984969053934713</c:v>
                </c:pt>
                <c:pt idx="457">
                  <c:v>0.86666666666666803</c:v>
                </c:pt>
                <c:pt idx="458">
                  <c:v>0.86489832007073519</c:v>
                </c:pt>
                <c:pt idx="459">
                  <c:v>0.86189213085764937</c:v>
                </c:pt>
                <c:pt idx="460">
                  <c:v>0.86984969053934702</c:v>
                </c:pt>
                <c:pt idx="461">
                  <c:v>0.86206896551724266</c:v>
                </c:pt>
                <c:pt idx="462">
                  <c:v>0.86259946949602251</c:v>
                </c:pt>
                <c:pt idx="463">
                  <c:v>0.86206896551724266</c:v>
                </c:pt>
                <c:pt idx="464">
                  <c:v>0.86171529619805609</c:v>
                </c:pt>
                <c:pt idx="465">
                  <c:v>0.8574712643678174</c:v>
                </c:pt>
                <c:pt idx="466">
                  <c:v>0.85517241379310471</c:v>
                </c:pt>
                <c:pt idx="467">
                  <c:v>0.85022104332449289</c:v>
                </c:pt>
                <c:pt idx="468">
                  <c:v>0.8500442086648996</c:v>
                </c:pt>
                <c:pt idx="469">
                  <c:v>0.84633068081344076</c:v>
                </c:pt>
                <c:pt idx="470">
                  <c:v>0.84986737400530643</c:v>
                </c:pt>
                <c:pt idx="471">
                  <c:v>0.84703801945181389</c:v>
                </c:pt>
                <c:pt idx="472">
                  <c:v>0.84031830238726923</c:v>
                </c:pt>
                <c:pt idx="473">
                  <c:v>0.83908045977011625</c:v>
                </c:pt>
                <c:pt idx="474">
                  <c:v>0.84597701149425431</c:v>
                </c:pt>
                <c:pt idx="475">
                  <c:v>0.86136162687886975</c:v>
                </c:pt>
                <c:pt idx="476">
                  <c:v>0.85393457117595206</c:v>
                </c:pt>
                <c:pt idx="477">
                  <c:v>0.86153846153846314</c:v>
                </c:pt>
                <c:pt idx="478">
                  <c:v>0.86472148541114202</c:v>
                </c:pt>
                <c:pt idx="479">
                  <c:v>0.86065428824049661</c:v>
                </c:pt>
                <c:pt idx="480">
                  <c:v>0.86242263483642934</c:v>
                </c:pt>
                <c:pt idx="481">
                  <c:v>0.85570291777188467</c:v>
                </c:pt>
                <c:pt idx="482">
                  <c:v>0.85623342175066453</c:v>
                </c:pt>
                <c:pt idx="483">
                  <c:v>0.85764809902741068</c:v>
                </c:pt>
                <c:pt idx="484">
                  <c:v>0.85729442970822411</c:v>
                </c:pt>
                <c:pt idx="485">
                  <c:v>0.85375773651635856</c:v>
                </c:pt>
                <c:pt idx="486">
                  <c:v>0.85481874447391815</c:v>
                </c:pt>
                <c:pt idx="487">
                  <c:v>0.84916003536693319</c:v>
                </c:pt>
                <c:pt idx="488">
                  <c:v>0.85782493368700385</c:v>
                </c:pt>
                <c:pt idx="489">
                  <c:v>0.85994694960212326</c:v>
                </c:pt>
                <c:pt idx="490">
                  <c:v>0.85605658709107102</c:v>
                </c:pt>
                <c:pt idx="491">
                  <c:v>0.85870910698497027</c:v>
                </c:pt>
                <c:pt idx="492">
                  <c:v>0.87250221043324616</c:v>
                </c:pt>
                <c:pt idx="493">
                  <c:v>0.87197170645446631</c:v>
                </c:pt>
                <c:pt idx="494">
                  <c:v>0.87091069849690661</c:v>
                </c:pt>
                <c:pt idx="495">
                  <c:v>0.86419098143236206</c:v>
                </c:pt>
                <c:pt idx="496">
                  <c:v>0.86931918656056717</c:v>
                </c:pt>
                <c:pt idx="497">
                  <c:v>0.86383731211317549</c:v>
                </c:pt>
                <c:pt idx="498">
                  <c:v>0.86631299734748135</c:v>
                </c:pt>
                <c:pt idx="499">
                  <c:v>0.87656940760389157</c:v>
                </c:pt>
                <c:pt idx="500">
                  <c:v>0.87515473032714541</c:v>
                </c:pt>
                <c:pt idx="501">
                  <c:v>0.87780725022104467</c:v>
                </c:pt>
                <c:pt idx="502">
                  <c:v>0.88505747126436907</c:v>
                </c:pt>
                <c:pt idx="503">
                  <c:v>0.89142351900972727</c:v>
                </c:pt>
                <c:pt idx="504">
                  <c:v>0.89160035366932056</c:v>
                </c:pt>
                <c:pt idx="505">
                  <c:v>0.89425287356321992</c:v>
                </c:pt>
                <c:pt idx="506">
                  <c:v>0.89389920424403324</c:v>
                </c:pt>
                <c:pt idx="507">
                  <c:v>0.89142351900972738</c:v>
                </c:pt>
                <c:pt idx="508">
                  <c:v>0.88594164456233571</c:v>
                </c:pt>
                <c:pt idx="509">
                  <c:v>0.88576480990274242</c:v>
                </c:pt>
                <c:pt idx="510">
                  <c:v>0.89089301503094753</c:v>
                </c:pt>
                <c:pt idx="511">
                  <c:v>0.89018567639257429</c:v>
                </c:pt>
                <c:pt idx="512">
                  <c:v>0.89266136162688026</c:v>
                </c:pt>
                <c:pt idx="513">
                  <c:v>0.89708222811671212</c:v>
                </c:pt>
                <c:pt idx="514">
                  <c:v>0.89584438549955936</c:v>
                </c:pt>
                <c:pt idx="515">
                  <c:v>0.89743589743589869</c:v>
                </c:pt>
                <c:pt idx="516">
                  <c:v>0.89619805481874593</c:v>
                </c:pt>
                <c:pt idx="517">
                  <c:v>0.9029177718832907</c:v>
                </c:pt>
                <c:pt idx="518">
                  <c:v>0.90150309460654443</c:v>
                </c:pt>
                <c:pt idx="519">
                  <c:v>0.903801945181257</c:v>
                </c:pt>
                <c:pt idx="520">
                  <c:v>0.90415561450044346</c:v>
                </c:pt>
                <c:pt idx="521">
                  <c:v>0.90097259062776436</c:v>
                </c:pt>
                <c:pt idx="522">
                  <c:v>0.90061892130857779</c:v>
                </c:pt>
                <c:pt idx="523">
                  <c:v>0.89690539345711895</c:v>
                </c:pt>
                <c:pt idx="524">
                  <c:v>0.90433244916003674</c:v>
                </c:pt>
                <c:pt idx="525">
                  <c:v>0.9099911582670217</c:v>
                </c:pt>
                <c:pt idx="526">
                  <c:v>0.90185676392573089</c:v>
                </c:pt>
                <c:pt idx="527">
                  <c:v>0.90433244916003674</c:v>
                </c:pt>
                <c:pt idx="528">
                  <c:v>0.89460654288240649</c:v>
                </c:pt>
                <c:pt idx="529">
                  <c:v>0.89160035366932067</c:v>
                </c:pt>
                <c:pt idx="530">
                  <c:v>0.8912466843501341</c:v>
                </c:pt>
                <c:pt idx="531">
                  <c:v>0.88894783377542141</c:v>
                </c:pt>
                <c:pt idx="532">
                  <c:v>0.89018567639257429</c:v>
                </c:pt>
                <c:pt idx="533">
                  <c:v>0.88983200707338783</c:v>
                </c:pt>
                <c:pt idx="534">
                  <c:v>0.89991158267020488</c:v>
                </c:pt>
                <c:pt idx="535">
                  <c:v>0.89602122015915275</c:v>
                </c:pt>
                <c:pt idx="536">
                  <c:v>0.89991158267020477</c:v>
                </c:pt>
                <c:pt idx="537">
                  <c:v>0.90150309460654421</c:v>
                </c:pt>
                <c:pt idx="538">
                  <c:v>0.91034482758620816</c:v>
                </c:pt>
                <c:pt idx="539">
                  <c:v>0.90875331564986861</c:v>
                </c:pt>
                <c:pt idx="540">
                  <c:v>0.90645446507515581</c:v>
                </c:pt>
                <c:pt idx="541">
                  <c:v>0.90221043324491712</c:v>
                </c:pt>
                <c:pt idx="542">
                  <c:v>0.90079575596817085</c:v>
                </c:pt>
                <c:pt idx="543">
                  <c:v>0.89814323607427171</c:v>
                </c:pt>
                <c:pt idx="544">
                  <c:v>0.90167992926613727</c:v>
                </c:pt>
                <c:pt idx="545">
                  <c:v>0.90557029177718928</c:v>
                </c:pt>
                <c:pt idx="546">
                  <c:v>0.90751547303271529</c:v>
                </c:pt>
                <c:pt idx="547">
                  <c:v>0.91069849690539428</c:v>
                </c:pt>
                <c:pt idx="548">
                  <c:v>0.90097259062776369</c:v>
                </c:pt>
                <c:pt idx="549">
                  <c:v>0.89902740937223768</c:v>
                </c:pt>
                <c:pt idx="550">
                  <c:v>0.89885057471264451</c:v>
                </c:pt>
                <c:pt idx="551">
                  <c:v>0.89000884173298045</c:v>
                </c:pt>
                <c:pt idx="552">
                  <c:v>0.89230769230769313</c:v>
                </c:pt>
                <c:pt idx="553">
                  <c:v>0.88912466843501403</c:v>
                </c:pt>
                <c:pt idx="554">
                  <c:v>0.88894783377542075</c:v>
                </c:pt>
                <c:pt idx="555">
                  <c:v>0.89142351900972661</c:v>
                </c:pt>
                <c:pt idx="556">
                  <c:v>0.89018567639257351</c:v>
                </c:pt>
                <c:pt idx="557">
                  <c:v>0.88770999115826765</c:v>
                </c:pt>
                <c:pt idx="558">
                  <c:v>0.88010610079575657</c:v>
                </c:pt>
                <c:pt idx="559">
                  <c:v>0.87833775419982374</c:v>
                </c:pt>
                <c:pt idx="560">
                  <c:v>0.88010610079575657</c:v>
                </c:pt>
                <c:pt idx="561">
                  <c:v>0.88134394341290956</c:v>
                </c:pt>
                <c:pt idx="562">
                  <c:v>0.87232537577365221</c:v>
                </c:pt>
                <c:pt idx="563">
                  <c:v>0.86967285587975307</c:v>
                </c:pt>
                <c:pt idx="564">
                  <c:v>0.87568523430592449</c:v>
                </c:pt>
                <c:pt idx="565">
                  <c:v>0.88470380194518172</c:v>
                </c:pt>
                <c:pt idx="566">
                  <c:v>0.88134394341290945</c:v>
                </c:pt>
                <c:pt idx="567">
                  <c:v>0.89124668435013321</c:v>
                </c:pt>
                <c:pt idx="568">
                  <c:v>0.89089301503094664</c:v>
                </c:pt>
                <c:pt idx="569">
                  <c:v>0.89230769230769302</c:v>
                </c:pt>
                <c:pt idx="570">
                  <c:v>0.89053934571176019</c:v>
                </c:pt>
                <c:pt idx="571">
                  <c:v>0.88152077807250273</c:v>
                </c:pt>
                <c:pt idx="572">
                  <c:v>0.88028293545534986</c:v>
                </c:pt>
                <c:pt idx="573">
                  <c:v>0.88099027409372277</c:v>
                </c:pt>
                <c:pt idx="574">
                  <c:v>0.88664898320070762</c:v>
                </c:pt>
                <c:pt idx="575">
                  <c:v>0.89142351900972616</c:v>
                </c:pt>
                <c:pt idx="576">
                  <c:v>0.89496021220159183</c:v>
                </c:pt>
                <c:pt idx="577">
                  <c:v>0.88983200707338672</c:v>
                </c:pt>
                <c:pt idx="578">
                  <c:v>0.88558797524314803</c:v>
                </c:pt>
                <c:pt idx="579">
                  <c:v>0.88717948717948758</c:v>
                </c:pt>
                <c:pt idx="580">
                  <c:v>0.88930150309460676</c:v>
                </c:pt>
                <c:pt idx="581">
                  <c:v>0.89778956675508437</c:v>
                </c:pt>
                <c:pt idx="582">
                  <c:v>0.89496021220159183</c:v>
                </c:pt>
                <c:pt idx="583">
                  <c:v>0.89725906277630452</c:v>
                </c:pt>
                <c:pt idx="584">
                  <c:v>0.89796640141467776</c:v>
                </c:pt>
                <c:pt idx="585">
                  <c:v>0.89389920424403213</c:v>
                </c:pt>
                <c:pt idx="586">
                  <c:v>0.90097259062776336</c:v>
                </c:pt>
                <c:pt idx="587">
                  <c:v>0.89655172413793138</c:v>
                </c:pt>
                <c:pt idx="588">
                  <c:v>0.88806366047745389</c:v>
                </c:pt>
                <c:pt idx="589">
                  <c:v>0.88505747126436807</c:v>
                </c:pt>
                <c:pt idx="590">
                  <c:v>0.89301503094606571</c:v>
                </c:pt>
                <c:pt idx="591">
                  <c:v>0.88611847922192777</c:v>
                </c:pt>
                <c:pt idx="592">
                  <c:v>0.89301503094606582</c:v>
                </c:pt>
                <c:pt idx="593">
                  <c:v>0.89584438549955836</c:v>
                </c:pt>
                <c:pt idx="594">
                  <c:v>0.89053934571175997</c:v>
                </c:pt>
                <c:pt idx="595">
                  <c:v>0.88806366047745389</c:v>
                </c:pt>
                <c:pt idx="596">
                  <c:v>0.89778956675508448</c:v>
                </c:pt>
                <c:pt idx="597">
                  <c:v>0.89000884173298001</c:v>
                </c:pt>
                <c:pt idx="598">
                  <c:v>0.89549071618037157</c:v>
                </c:pt>
                <c:pt idx="599">
                  <c:v>0.89690539345711784</c:v>
                </c:pt>
                <c:pt idx="600">
                  <c:v>0.89672855879752456</c:v>
                </c:pt>
                <c:pt idx="601">
                  <c:v>0.89584438549955825</c:v>
                </c:pt>
                <c:pt idx="602">
                  <c:v>0.90503978779840877</c:v>
                </c:pt>
                <c:pt idx="603">
                  <c:v>0.90486295313881548</c:v>
                </c:pt>
                <c:pt idx="604">
                  <c:v>0.90503978779840877</c:v>
                </c:pt>
                <c:pt idx="605">
                  <c:v>0.90327144120247593</c:v>
                </c:pt>
                <c:pt idx="606">
                  <c:v>0.90893015030946089</c:v>
                </c:pt>
                <c:pt idx="607">
                  <c:v>0.90875331564986761</c:v>
                </c:pt>
                <c:pt idx="608">
                  <c:v>0.90804597701149437</c:v>
                </c:pt>
                <c:pt idx="609">
                  <c:v>0.90362511052166239</c:v>
                </c:pt>
                <c:pt idx="610">
                  <c:v>0.90733863837312123</c:v>
                </c:pt>
                <c:pt idx="611">
                  <c:v>0.89849690539345717</c:v>
                </c:pt>
                <c:pt idx="612">
                  <c:v>0.89619805481874459</c:v>
                </c:pt>
                <c:pt idx="613">
                  <c:v>0.89301503094606549</c:v>
                </c:pt>
                <c:pt idx="614">
                  <c:v>0.89319186560565877</c:v>
                </c:pt>
                <c:pt idx="615">
                  <c:v>0.89213085764809907</c:v>
                </c:pt>
                <c:pt idx="616">
                  <c:v>0.89460654288240515</c:v>
                </c:pt>
                <c:pt idx="617">
                  <c:v>0.89248452696728586</c:v>
                </c:pt>
                <c:pt idx="618">
                  <c:v>0.89460654288240526</c:v>
                </c:pt>
                <c:pt idx="619">
                  <c:v>0.89213085764809918</c:v>
                </c:pt>
                <c:pt idx="620">
                  <c:v>0.89902740937223724</c:v>
                </c:pt>
                <c:pt idx="621">
                  <c:v>0.90061892130857668</c:v>
                </c:pt>
                <c:pt idx="622">
                  <c:v>0.90415561450044224</c:v>
                </c:pt>
                <c:pt idx="623">
                  <c:v>0.90291777188328937</c:v>
                </c:pt>
                <c:pt idx="624">
                  <c:v>0.89725906277630429</c:v>
                </c:pt>
                <c:pt idx="625">
                  <c:v>0.89531388152077818</c:v>
                </c:pt>
                <c:pt idx="626">
                  <c:v>0.90486295313881548</c:v>
                </c:pt>
                <c:pt idx="627">
                  <c:v>0.90079575596816996</c:v>
                </c:pt>
                <c:pt idx="628">
                  <c:v>0.90857648099027444</c:v>
                </c:pt>
                <c:pt idx="629">
                  <c:v>0.90786914235190119</c:v>
                </c:pt>
                <c:pt idx="630">
                  <c:v>0.90079575596816996</c:v>
                </c:pt>
                <c:pt idx="631">
                  <c:v>0.9036251105216625</c:v>
                </c:pt>
                <c:pt idx="632">
                  <c:v>0.90221043324491623</c:v>
                </c:pt>
                <c:pt idx="633">
                  <c:v>0.89655172413793127</c:v>
                </c:pt>
                <c:pt idx="634">
                  <c:v>0.89496021220159172</c:v>
                </c:pt>
                <c:pt idx="635">
                  <c:v>0.89973474801061026</c:v>
                </c:pt>
                <c:pt idx="636">
                  <c:v>0.89725906277630418</c:v>
                </c:pt>
                <c:pt idx="637">
                  <c:v>0.89531388152077807</c:v>
                </c:pt>
                <c:pt idx="638">
                  <c:v>0.88912466843501337</c:v>
                </c:pt>
                <c:pt idx="639">
                  <c:v>0.88629531388152083</c:v>
                </c:pt>
                <c:pt idx="640">
                  <c:v>0.88753315649867381</c:v>
                </c:pt>
                <c:pt idx="641">
                  <c:v>0.886472148541114</c:v>
                </c:pt>
                <c:pt idx="642">
                  <c:v>0.88717948717948725</c:v>
                </c:pt>
                <c:pt idx="643">
                  <c:v>0.89160035366931922</c:v>
                </c:pt>
                <c:pt idx="644">
                  <c:v>0.89213085764809896</c:v>
                </c:pt>
                <c:pt idx="645">
                  <c:v>0.89478337754199833</c:v>
                </c:pt>
                <c:pt idx="646">
                  <c:v>0.89778956675508415</c:v>
                </c:pt>
                <c:pt idx="647">
                  <c:v>0.89160035366931922</c:v>
                </c:pt>
                <c:pt idx="648">
                  <c:v>0.89407603890362519</c:v>
                </c:pt>
                <c:pt idx="649">
                  <c:v>0.88912466843501337</c:v>
                </c:pt>
                <c:pt idx="650">
                  <c:v>0.88629531388152083</c:v>
                </c:pt>
                <c:pt idx="651">
                  <c:v>0.88169761273209557</c:v>
                </c:pt>
                <c:pt idx="652">
                  <c:v>0.88470380194518139</c:v>
                </c:pt>
                <c:pt idx="653">
                  <c:v>0.88258178603006199</c:v>
                </c:pt>
                <c:pt idx="654">
                  <c:v>0.88488063660477445</c:v>
                </c:pt>
                <c:pt idx="655">
                  <c:v>0.88275862068965505</c:v>
                </c:pt>
                <c:pt idx="656">
                  <c:v>0.88788682581786027</c:v>
                </c:pt>
                <c:pt idx="657">
                  <c:v>0.88435013262599471</c:v>
                </c:pt>
                <c:pt idx="658">
                  <c:v>0.89000884173297967</c:v>
                </c:pt>
                <c:pt idx="659">
                  <c:v>0.88788682581786038</c:v>
                </c:pt>
                <c:pt idx="660">
                  <c:v>0.88682581786030057</c:v>
                </c:pt>
                <c:pt idx="661">
                  <c:v>0.89354553492484523</c:v>
                </c:pt>
                <c:pt idx="662">
                  <c:v>0.89230769230769236</c:v>
                </c:pt>
                <c:pt idx="663">
                  <c:v>0.89124668435013266</c:v>
                </c:pt>
                <c:pt idx="664">
                  <c:v>0.89531388152077807</c:v>
                </c:pt>
                <c:pt idx="665">
                  <c:v>0.90114942528735642</c:v>
                </c:pt>
                <c:pt idx="666">
                  <c:v>0.90468611847922209</c:v>
                </c:pt>
                <c:pt idx="667">
                  <c:v>0.90786914235190097</c:v>
                </c:pt>
                <c:pt idx="668">
                  <c:v>0.90963748894783381</c:v>
                </c:pt>
                <c:pt idx="669">
                  <c:v>0.92042440318302388</c:v>
                </c:pt>
                <c:pt idx="670">
                  <c:v>0.9253757736516357</c:v>
                </c:pt>
                <c:pt idx="671">
                  <c:v>0.93227232537577365</c:v>
                </c:pt>
                <c:pt idx="672">
                  <c:v>0.94535809018567629</c:v>
                </c:pt>
                <c:pt idx="673">
                  <c:v>0.94571175950486297</c:v>
                </c:pt>
                <c:pt idx="674">
                  <c:v>0.94765694076038898</c:v>
                </c:pt>
                <c:pt idx="675">
                  <c:v>0.94801061007957543</c:v>
                </c:pt>
                <c:pt idx="676">
                  <c:v>0.94712643678160902</c:v>
                </c:pt>
                <c:pt idx="677">
                  <c:v>0.9496021220159151</c:v>
                </c:pt>
                <c:pt idx="678">
                  <c:v>0.94146772767462417</c:v>
                </c:pt>
                <c:pt idx="679">
                  <c:v>0.95437665782493353</c:v>
                </c:pt>
                <c:pt idx="680">
                  <c:v>0.95419982316534024</c:v>
                </c:pt>
                <c:pt idx="681">
                  <c:v>0.9610963748894783</c:v>
                </c:pt>
                <c:pt idx="682">
                  <c:v>0.96339522546419087</c:v>
                </c:pt>
                <c:pt idx="683">
                  <c:v>0.96604774535809013</c:v>
                </c:pt>
                <c:pt idx="684">
                  <c:v>0.97099911582670195</c:v>
                </c:pt>
                <c:pt idx="685">
                  <c:v>0.98160919540229885</c:v>
                </c:pt>
                <c:pt idx="686">
                  <c:v>0.99133510167992922</c:v>
                </c:pt>
                <c:pt idx="687">
                  <c:v>0.99522546419098123</c:v>
                </c:pt>
                <c:pt idx="688">
                  <c:v>1</c:v>
                </c:pt>
                <c:pt idx="689">
                  <c:v>1.0012378426171531</c:v>
                </c:pt>
                <c:pt idx="690">
                  <c:v>1.0058355437665782</c:v>
                </c:pt>
                <c:pt idx="691">
                  <c:v>1.004420866489832</c:v>
                </c:pt>
                <c:pt idx="692">
                  <c:v>1.008664898320071</c:v>
                </c:pt>
                <c:pt idx="693">
                  <c:v>1.0058355437665785</c:v>
                </c:pt>
                <c:pt idx="694">
                  <c:v>0.98567639257294459</c:v>
                </c:pt>
                <c:pt idx="695">
                  <c:v>0.98196286472148564</c:v>
                </c:pt>
                <c:pt idx="696">
                  <c:v>0.99151193633952261</c:v>
                </c:pt>
                <c:pt idx="697">
                  <c:v>0.97312113174182158</c:v>
                </c:pt>
                <c:pt idx="698">
                  <c:v>0.97276746242263512</c:v>
                </c:pt>
                <c:pt idx="699">
                  <c:v>0.96551724137931072</c:v>
                </c:pt>
                <c:pt idx="700">
                  <c:v>0.95349248452696755</c:v>
                </c:pt>
                <c:pt idx="701">
                  <c:v>0.95473032714412065</c:v>
                </c:pt>
                <c:pt idx="702">
                  <c:v>0.95773651635720636</c:v>
                </c:pt>
                <c:pt idx="703">
                  <c:v>0.9625110521662249</c:v>
                </c:pt>
                <c:pt idx="704">
                  <c:v>0.95879752431476606</c:v>
                </c:pt>
                <c:pt idx="705">
                  <c:v>0.97771883289124695</c:v>
                </c:pt>
                <c:pt idx="706">
                  <c:v>0.9931034482758625</c:v>
                </c:pt>
                <c:pt idx="707">
                  <c:v>0.99911582670203392</c:v>
                </c:pt>
                <c:pt idx="708">
                  <c:v>1.0024756852343062</c:v>
                </c:pt>
                <c:pt idx="709">
                  <c:v>0.99805481874447421</c:v>
                </c:pt>
                <c:pt idx="710">
                  <c:v>1.0137931034482761</c:v>
                </c:pt>
                <c:pt idx="711">
                  <c:v>1.0130857648099028</c:v>
                </c:pt>
                <c:pt idx="712">
                  <c:v>1.0219274977895667</c:v>
                </c:pt>
                <c:pt idx="713">
                  <c:v>1.0343059239610963</c:v>
                </c:pt>
                <c:pt idx="714">
                  <c:v>1.0376657824933686</c:v>
                </c:pt>
                <c:pt idx="715">
                  <c:v>1.0198054818744473</c:v>
                </c:pt>
                <c:pt idx="716">
                  <c:v>1.0166224580017682</c:v>
                </c:pt>
                <c:pt idx="717">
                  <c:v>1.0240495137046861</c:v>
                </c:pt>
                <c:pt idx="718">
                  <c:v>1.0219274977895669</c:v>
                </c:pt>
                <c:pt idx="719">
                  <c:v>1.0233421750663132</c:v>
                </c:pt>
                <c:pt idx="720">
                  <c:v>1.0309460654288243</c:v>
                </c:pt>
                <c:pt idx="721">
                  <c:v>1.0585322723253763</c:v>
                </c:pt>
                <c:pt idx="722">
                  <c:v>1.0871794871794875</c:v>
                </c:pt>
                <c:pt idx="723">
                  <c:v>1.0896551724137933</c:v>
                </c:pt>
                <c:pt idx="724">
                  <c:v>1.1117595048629534</c:v>
                </c:pt>
                <c:pt idx="725">
                  <c:v>1.1370468611847924</c:v>
                </c:pt>
                <c:pt idx="726">
                  <c:v>1.1121131741821397</c:v>
                </c:pt>
                <c:pt idx="727">
                  <c:v>1.080106100795756</c:v>
                </c:pt>
                <c:pt idx="728">
                  <c:v>1.0748010610079575</c:v>
                </c:pt>
                <c:pt idx="729">
                  <c:v>1.1000884173297967</c:v>
                </c:pt>
                <c:pt idx="730">
                  <c:v>1.1174182139699382</c:v>
                </c:pt>
                <c:pt idx="731">
                  <c:v>1.1082228116710877</c:v>
                </c:pt>
                <c:pt idx="732">
                  <c:v>1.1117595048629534</c:v>
                </c:pt>
                <c:pt idx="733">
                  <c:v>1.1315649867374007</c:v>
                </c:pt>
                <c:pt idx="734">
                  <c:v>1.130503978779841</c:v>
                </c:pt>
                <c:pt idx="735">
                  <c:v>1.132979664014147</c:v>
                </c:pt>
                <c:pt idx="736">
                  <c:v>1.149425287356322</c:v>
                </c:pt>
                <c:pt idx="737">
                  <c:v>1.1817860300618923</c:v>
                </c:pt>
                <c:pt idx="738">
                  <c:v>1.1913351016799292</c:v>
                </c:pt>
                <c:pt idx="739">
                  <c:v>1.1996463306808134</c:v>
                </c:pt>
                <c:pt idx="740">
                  <c:v>1.1796640141467727</c:v>
                </c:pt>
                <c:pt idx="741">
                  <c:v>1.1821396993810787</c:v>
                </c:pt>
                <c:pt idx="742">
                  <c:v>1.1826702033598584</c:v>
                </c:pt>
                <c:pt idx="743">
                  <c:v>1.2007073386383733</c:v>
                </c:pt>
                <c:pt idx="744">
                  <c:v>1.1849690539345712</c:v>
                </c:pt>
                <c:pt idx="745">
                  <c:v>1.1646330680813439</c:v>
                </c:pt>
                <c:pt idx="746">
                  <c:v>1.1428824049513704</c:v>
                </c:pt>
                <c:pt idx="747">
                  <c:v>1.1538461538461537</c:v>
                </c:pt>
                <c:pt idx="748">
                  <c:v>1.1478337754199823</c:v>
                </c:pt>
                <c:pt idx="749">
                  <c:v>1.1503094606542881</c:v>
                </c:pt>
                <c:pt idx="750">
                  <c:v>1.1879752431476567</c:v>
                </c:pt>
                <c:pt idx="751">
                  <c:v>1.1860300618921307</c:v>
                </c:pt>
                <c:pt idx="752">
                  <c:v>1.1961096374889477</c:v>
                </c:pt>
                <c:pt idx="753">
                  <c:v>1.2045977011494251</c:v>
                </c:pt>
                <c:pt idx="754">
                  <c:v>1.2044208664898319</c:v>
                </c:pt>
                <c:pt idx="755">
                  <c:v>1.1856763925729441</c:v>
                </c:pt>
                <c:pt idx="756">
                  <c:v>1.1987621573828469</c:v>
                </c:pt>
                <c:pt idx="757">
                  <c:v>1.1961096374889477</c:v>
                </c:pt>
                <c:pt idx="758">
                  <c:v>1.176127320954907</c:v>
                </c:pt>
                <c:pt idx="759">
                  <c:v>1.1833775419982315</c:v>
                </c:pt>
                <c:pt idx="760">
                  <c:v>1.1556145004420864</c:v>
                </c:pt>
                <c:pt idx="761">
                  <c:v>1.1349248452696727</c:v>
                </c:pt>
                <c:pt idx="762">
                  <c:v>1.138284703801945</c:v>
                </c:pt>
                <c:pt idx="763">
                  <c:v>1.1777188328912465</c:v>
                </c:pt>
                <c:pt idx="764">
                  <c:v>1.1849690539345707</c:v>
                </c:pt>
                <c:pt idx="765">
                  <c:v>1.1923961096374884</c:v>
                </c:pt>
                <c:pt idx="766">
                  <c:v>1.2007073386383726</c:v>
                </c:pt>
                <c:pt idx="767">
                  <c:v>1.2003536693191859</c:v>
                </c:pt>
                <c:pt idx="768">
                  <c:v>1.2031830238726784</c:v>
                </c:pt>
                <c:pt idx="769">
                  <c:v>1.2091954022988498</c:v>
                </c:pt>
                <c:pt idx="770">
                  <c:v>1.2286472148541108</c:v>
                </c:pt>
                <c:pt idx="771">
                  <c:v>1.2272325375773645</c:v>
                </c:pt>
                <c:pt idx="772">
                  <c:v>1.2109637488947826</c:v>
                </c:pt>
                <c:pt idx="773">
                  <c:v>1.2051282051282044</c:v>
                </c:pt>
                <c:pt idx="774">
                  <c:v>1.215561450044208</c:v>
                </c:pt>
                <c:pt idx="775">
                  <c:v>1.2030061892130852</c:v>
                </c:pt>
                <c:pt idx="776">
                  <c:v>1.1854995579133505</c:v>
                </c:pt>
                <c:pt idx="777">
                  <c:v>1.171352785145888</c:v>
                </c:pt>
                <c:pt idx="778">
                  <c:v>1.1621573828470375</c:v>
                </c:pt>
                <c:pt idx="779">
                  <c:v>1.1662245800176829</c:v>
                </c:pt>
                <c:pt idx="780">
                  <c:v>1.1931034482758613</c:v>
                </c:pt>
                <c:pt idx="781">
                  <c:v>1.2194518125552603</c:v>
                </c:pt>
                <c:pt idx="782">
                  <c:v>1.2102564102564097</c:v>
                </c:pt>
                <c:pt idx="783">
                  <c:v>1.2083112290008837</c:v>
                </c:pt>
                <c:pt idx="784">
                  <c:v>1.2001768346595929</c:v>
                </c:pt>
                <c:pt idx="785">
                  <c:v>1.2263483642793984</c:v>
                </c:pt>
                <c:pt idx="786">
                  <c:v>1.2696728558797521</c:v>
                </c:pt>
                <c:pt idx="787">
                  <c:v>1.267020335985853</c:v>
                </c:pt>
                <c:pt idx="788">
                  <c:v>1.2742705570291775</c:v>
                </c:pt>
                <c:pt idx="789">
                  <c:v>1.281520778072502</c:v>
                </c:pt>
                <c:pt idx="790">
                  <c:v>1.2636604774535807</c:v>
                </c:pt>
                <c:pt idx="791">
                  <c:v>1.2514588859416442</c:v>
                </c:pt>
                <c:pt idx="792">
                  <c:v>1.2410256410256406</c:v>
                </c:pt>
                <c:pt idx="793">
                  <c:v>1.2364279398762155</c:v>
                </c:pt>
                <c:pt idx="794">
                  <c:v>1.216091954022988</c:v>
                </c:pt>
                <c:pt idx="795">
                  <c:v>1.2397877984084873</c:v>
                </c:pt>
                <c:pt idx="796">
                  <c:v>1.2229885057471257</c:v>
                </c:pt>
                <c:pt idx="797">
                  <c:v>1.2222811671087528</c:v>
                </c:pt>
                <c:pt idx="798">
                  <c:v>1.2102564102564097</c:v>
                </c:pt>
                <c:pt idx="799">
                  <c:v>1.1959328028293541</c:v>
                </c:pt>
                <c:pt idx="800">
                  <c:v>1.186914235190097</c:v>
                </c:pt>
                <c:pt idx="801">
                  <c:v>1.216091954022988</c:v>
                </c:pt>
                <c:pt idx="802">
                  <c:v>1.2282935455349242</c:v>
                </c:pt>
                <c:pt idx="803">
                  <c:v>1.2392572944297073</c:v>
                </c:pt>
                <c:pt idx="804">
                  <c:v>1.2320070733863828</c:v>
                </c:pt>
                <c:pt idx="805">
                  <c:v>1.2367816091954014</c:v>
                </c:pt>
                <c:pt idx="806">
                  <c:v>1.2420866489831999</c:v>
                </c:pt>
                <c:pt idx="807">
                  <c:v>1.244208664898319</c:v>
                </c:pt>
                <c:pt idx="808">
                  <c:v>1.2371352785145879</c:v>
                </c:pt>
                <c:pt idx="809">
                  <c:v>1.2252873563218381</c:v>
                </c:pt>
                <c:pt idx="810">
                  <c:v>1.2206896551724129</c:v>
                </c:pt>
                <c:pt idx="811">
                  <c:v>1.2212201591511926</c:v>
                </c:pt>
                <c:pt idx="812">
                  <c:v>1.245269672855879</c:v>
                </c:pt>
                <c:pt idx="813">
                  <c:v>1.2351900972590619</c:v>
                </c:pt>
                <c:pt idx="814">
                  <c:v>1.2351900972590619</c:v>
                </c:pt>
                <c:pt idx="815">
                  <c:v>1.2581786030061883</c:v>
                </c:pt>
                <c:pt idx="816">
                  <c:v>1.2585322723253747</c:v>
                </c:pt>
                <c:pt idx="817">
                  <c:v>1.2458001768346585</c:v>
                </c:pt>
                <c:pt idx="818">
                  <c:v>1.2525198938992033</c:v>
                </c:pt>
                <c:pt idx="819">
                  <c:v>1.2546419098143227</c:v>
                </c:pt>
                <c:pt idx="820">
                  <c:v>1.2836427939876207</c:v>
                </c:pt>
                <c:pt idx="821">
                  <c:v>1.2857648099027399</c:v>
                </c:pt>
                <c:pt idx="822">
                  <c:v>1.2746242263483631</c:v>
                </c:pt>
                <c:pt idx="823">
                  <c:v>1.2686118479221917</c:v>
                </c:pt>
                <c:pt idx="824">
                  <c:v>1.2629531388152067</c:v>
                </c:pt>
                <c:pt idx="825">
                  <c:v>1.257471264367815</c:v>
                </c:pt>
                <c:pt idx="826">
                  <c:v>1.2597701149425278</c:v>
                </c:pt>
                <c:pt idx="827">
                  <c:v>1.2389036251105208</c:v>
                </c:pt>
                <c:pt idx="828">
                  <c:v>1.2190981432360735</c:v>
                </c:pt>
                <c:pt idx="829">
                  <c:v>1.2226348364279391</c:v>
                </c:pt>
                <c:pt idx="830">
                  <c:v>1.213616268788682</c:v>
                </c:pt>
                <c:pt idx="831">
                  <c:v>1.2045977011494247</c:v>
                </c:pt>
                <c:pt idx="832">
                  <c:v>1.2152077807250214</c:v>
                </c:pt>
                <c:pt idx="833">
                  <c:v>1.2235190097259054</c:v>
                </c:pt>
                <c:pt idx="834">
                  <c:v>1.2348364279398756</c:v>
                </c:pt>
                <c:pt idx="835">
                  <c:v>1.2394341290893007</c:v>
                </c:pt>
                <c:pt idx="836">
                  <c:v>1.2346595932802822</c:v>
                </c:pt>
                <c:pt idx="837">
                  <c:v>1.2222811671087526</c:v>
                </c:pt>
                <c:pt idx="838">
                  <c:v>1.201061007957559</c:v>
                </c:pt>
                <c:pt idx="839">
                  <c:v>1.1915119363395217</c:v>
                </c:pt>
                <c:pt idx="840">
                  <c:v>1.1971706454465068</c:v>
                </c:pt>
                <c:pt idx="841">
                  <c:v>1.2003536693191856</c:v>
                </c:pt>
                <c:pt idx="842">
                  <c:v>1.2015915119363387</c:v>
                </c:pt>
                <c:pt idx="843">
                  <c:v>1.2045977011494247</c:v>
                </c:pt>
                <c:pt idx="844">
                  <c:v>1.2051282051282044</c:v>
                </c:pt>
                <c:pt idx="845">
                  <c:v>1.1904509283819622</c:v>
                </c:pt>
                <c:pt idx="846">
                  <c:v>1.1872679045092831</c:v>
                </c:pt>
                <c:pt idx="847">
                  <c:v>1.1791335101679923</c:v>
                </c:pt>
                <c:pt idx="848">
                  <c:v>1.1847922192749774</c:v>
                </c:pt>
                <c:pt idx="849">
                  <c:v>1.1950486295313874</c:v>
                </c:pt>
                <c:pt idx="850">
                  <c:v>1.2162687886825811</c:v>
                </c:pt>
                <c:pt idx="851">
                  <c:v>1.2051282051282046</c:v>
                </c:pt>
                <c:pt idx="852">
                  <c:v>1.2201591511936334</c:v>
                </c:pt>
                <c:pt idx="853">
                  <c:v>1.2012378426171526</c:v>
                </c:pt>
                <c:pt idx="854">
                  <c:v>1.2049513704686114</c:v>
                </c:pt>
                <c:pt idx="855">
                  <c:v>1.2074270557029174</c:v>
                </c:pt>
                <c:pt idx="856">
                  <c:v>1.2084880636604771</c:v>
                </c:pt>
                <c:pt idx="857">
                  <c:v>1.1971706454465072</c:v>
                </c:pt>
                <c:pt idx="858">
                  <c:v>1.1955791335101675</c:v>
                </c:pt>
                <c:pt idx="859">
                  <c:v>1.1854995579133505</c:v>
                </c:pt>
                <c:pt idx="860">
                  <c:v>1.1775419982316531</c:v>
                </c:pt>
                <c:pt idx="861">
                  <c:v>1.171883289124668</c:v>
                </c:pt>
                <c:pt idx="862">
                  <c:v>1.1683465959328023</c:v>
                </c:pt>
                <c:pt idx="863">
                  <c:v>1.1775419982316531</c:v>
                </c:pt>
                <c:pt idx="864">
                  <c:v>1.1607427055702912</c:v>
                </c:pt>
                <c:pt idx="865">
                  <c:v>1.1697612732095486</c:v>
                </c:pt>
                <c:pt idx="866">
                  <c:v>1.1579133510167989</c:v>
                </c:pt>
                <c:pt idx="867">
                  <c:v>1.1667550839964629</c:v>
                </c:pt>
                <c:pt idx="868">
                  <c:v>1.1603890362511047</c:v>
                </c:pt>
                <c:pt idx="869">
                  <c:v>1.16498673740053</c:v>
                </c:pt>
                <c:pt idx="870">
                  <c:v>1.1522546419098136</c:v>
                </c:pt>
                <c:pt idx="871">
                  <c:v>1.1425287356321834</c:v>
                </c:pt>
                <c:pt idx="872">
                  <c:v>1.1223695844385495</c:v>
                </c:pt>
                <c:pt idx="873">
                  <c:v>1.1161803713527847</c:v>
                </c:pt>
                <c:pt idx="874">
                  <c:v>1.1099911582670199</c:v>
                </c:pt>
                <c:pt idx="875">
                  <c:v>1.1115826702033595</c:v>
                </c:pt>
                <c:pt idx="876">
                  <c:v>1.1103448275862065</c:v>
                </c:pt>
                <c:pt idx="877">
                  <c:v>1.1083996463306804</c:v>
                </c:pt>
                <c:pt idx="878">
                  <c:v>1.1091069849690536</c:v>
                </c:pt>
                <c:pt idx="879">
                  <c:v>1.092307692307692</c:v>
                </c:pt>
                <c:pt idx="880">
                  <c:v>1.0755083996463302</c:v>
                </c:pt>
                <c:pt idx="881">
                  <c:v>1.0664898320070728</c:v>
                </c:pt>
                <c:pt idx="882">
                  <c:v>1.0838196286472144</c:v>
                </c:pt>
                <c:pt idx="883">
                  <c:v>1.0931918656056583</c:v>
                </c:pt>
                <c:pt idx="884">
                  <c:v>1.1064544650751544</c:v>
                </c:pt>
                <c:pt idx="885">
                  <c:v>1.1016799292661359</c:v>
                </c:pt>
                <c:pt idx="886">
                  <c:v>1.0845269672855877</c:v>
                </c:pt>
                <c:pt idx="887">
                  <c:v>1.0809902740937221</c:v>
                </c:pt>
                <c:pt idx="888">
                  <c:v>1.0657824933687001</c:v>
                </c:pt>
                <c:pt idx="889">
                  <c:v>1.0755083996463306</c:v>
                </c:pt>
                <c:pt idx="890">
                  <c:v>1.0834659593280282</c:v>
                </c:pt>
                <c:pt idx="891">
                  <c:v>1.07763041556145</c:v>
                </c:pt>
                <c:pt idx="892">
                  <c:v>1.0781609195402297</c:v>
                </c:pt>
                <c:pt idx="893">
                  <c:v>1.0827586206896549</c:v>
                </c:pt>
                <c:pt idx="894">
                  <c:v>1.0721485411140581</c:v>
                </c:pt>
                <c:pt idx="895">
                  <c:v>1.0816976127320954</c:v>
                </c:pt>
                <c:pt idx="896">
                  <c:v>1.0746242263483643</c:v>
                </c:pt>
                <c:pt idx="897">
                  <c:v>1.0778072502210434</c:v>
                </c:pt>
                <c:pt idx="898">
                  <c:v>1.0802829354553491</c:v>
                </c:pt>
                <c:pt idx="899">
                  <c:v>1.0700265251989389</c:v>
                </c:pt>
                <c:pt idx="900">
                  <c:v>1.0673740053050398</c:v>
                </c:pt>
                <c:pt idx="901">
                  <c:v>1.0744473916887711</c:v>
                </c:pt>
                <c:pt idx="902">
                  <c:v>1.073209549071618</c:v>
                </c:pt>
                <c:pt idx="903">
                  <c:v>1.0786914235190095</c:v>
                </c:pt>
                <c:pt idx="904">
                  <c:v>1.0827586206896549</c:v>
                </c:pt>
                <c:pt idx="905">
                  <c:v>1.0857648099027408</c:v>
                </c:pt>
                <c:pt idx="906">
                  <c:v>1.0956675508399647</c:v>
                </c:pt>
                <c:pt idx="907">
                  <c:v>1.1002652519893898</c:v>
                </c:pt>
                <c:pt idx="908">
                  <c:v>1.0825817860300617</c:v>
                </c:pt>
                <c:pt idx="909">
                  <c:v>1.0907161803713528</c:v>
                </c:pt>
                <c:pt idx="910">
                  <c:v>1.0896551724137931</c:v>
                </c:pt>
                <c:pt idx="911">
                  <c:v>1.0843501326259946</c:v>
                </c:pt>
                <c:pt idx="912">
                  <c:v>1.0767462422634835</c:v>
                </c:pt>
                <c:pt idx="913">
                  <c:v>1.0756852343059238</c:v>
                </c:pt>
                <c:pt idx="914">
                  <c:v>1.0825817860300617</c:v>
                </c:pt>
                <c:pt idx="915">
                  <c:v>1.0684350132625993</c:v>
                </c:pt>
                <c:pt idx="916">
                  <c:v>1.0744473916887709</c:v>
                </c:pt>
                <c:pt idx="917">
                  <c:v>1.0721485411140581</c:v>
                </c:pt>
                <c:pt idx="918">
                  <c:v>1.073209549071618</c:v>
                </c:pt>
                <c:pt idx="919">
                  <c:v>1.0763925729442971</c:v>
                </c:pt>
                <c:pt idx="920">
                  <c:v>1.0725022104332449</c:v>
                </c:pt>
                <c:pt idx="921">
                  <c:v>1.0763925729442971</c:v>
                </c:pt>
                <c:pt idx="922">
                  <c:v>1.0795755968169762</c:v>
                </c:pt>
                <c:pt idx="923">
                  <c:v>1.0721485411140583</c:v>
                </c:pt>
                <c:pt idx="924">
                  <c:v>1.0581786030061895</c:v>
                </c:pt>
                <c:pt idx="925">
                  <c:v>1.0445623342175068</c:v>
                </c:pt>
                <c:pt idx="926">
                  <c:v>1.044031830238727</c:v>
                </c:pt>
                <c:pt idx="927">
                  <c:v>1.0408488063660479</c:v>
                </c:pt>
                <c:pt idx="928">
                  <c:v>1.0537577365163575</c:v>
                </c:pt>
                <c:pt idx="929">
                  <c:v>1.0599469496021223</c:v>
                </c:pt>
                <c:pt idx="930">
                  <c:v>1.0730327144120249</c:v>
                </c:pt>
                <c:pt idx="931">
                  <c:v>1.073209549071618</c:v>
                </c:pt>
                <c:pt idx="932">
                  <c:v>1.0728558797524315</c:v>
                </c:pt>
                <c:pt idx="933">
                  <c:v>1.0663129973474801</c:v>
                </c:pt>
                <c:pt idx="934">
                  <c:v>1.0689655172413792</c:v>
                </c:pt>
                <c:pt idx="935">
                  <c:v>1.0816976127320954</c:v>
                </c:pt>
                <c:pt idx="936">
                  <c:v>1.0677276746242264</c:v>
                </c:pt>
                <c:pt idx="937">
                  <c:v>1.0698496905393455</c:v>
                </c:pt>
                <c:pt idx="938">
                  <c:v>1.0712643678160918</c:v>
                </c:pt>
                <c:pt idx="939">
                  <c:v>1.0712643678160918</c:v>
                </c:pt>
                <c:pt idx="940">
                  <c:v>1.0770999115826698</c:v>
                </c:pt>
                <c:pt idx="941">
                  <c:v>1.0818744473916886</c:v>
                </c:pt>
                <c:pt idx="942">
                  <c:v>1.08841732979664</c:v>
                </c:pt>
                <c:pt idx="943">
                  <c:v>1.0859416445623338</c:v>
                </c:pt>
                <c:pt idx="944">
                  <c:v>1.0868258178603003</c:v>
                </c:pt>
                <c:pt idx="945">
                  <c:v>1.0857648099027406</c:v>
                </c:pt>
                <c:pt idx="946">
                  <c:v>1.0942528735632182</c:v>
                </c:pt>
                <c:pt idx="947">
                  <c:v>1.0868258178603005</c:v>
                </c:pt>
                <c:pt idx="948">
                  <c:v>1.0836427939876214</c:v>
                </c:pt>
                <c:pt idx="949">
                  <c:v>1.0786914235190095</c:v>
                </c:pt>
                <c:pt idx="950">
                  <c:v>1.0816976127320952</c:v>
                </c:pt>
                <c:pt idx="951">
                  <c:v>1.0723253757736513</c:v>
                </c:pt>
                <c:pt idx="952">
                  <c:v>1.0686118479221922</c:v>
                </c:pt>
                <c:pt idx="953">
                  <c:v>1.0620689655172411</c:v>
                </c:pt>
                <c:pt idx="954">
                  <c:v>1.0615384615384611</c:v>
                </c:pt>
                <c:pt idx="955">
                  <c:v>1.0663129973474796</c:v>
                </c:pt>
                <c:pt idx="956">
                  <c:v>1.0725022104332445</c:v>
                </c:pt>
                <c:pt idx="957">
                  <c:v>1.0723253757736513</c:v>
                </c:pt>
                <c:pt idx="958">
                  <c:v>1.074801061007957</c:v>
                </c:pt>
                <c:pt idx="959">
                  <c:v>1.0868258178603001</c:v>
                </c:pt>
                <c:pt idx="960">
                  <c:v>1.0905393457117589</c:v>
                </c:pt>
                <c:pt idx="961">
                  <c:v>1.0809902740937216</c:v>
                </c:pt>
                <c:pt idx="962">
                  <c:v>1.0820512820512815</c:v>
                </c:pt>
                <c:pt idx="963">
                  <c:v>1.1013262599469491</c:v>
                </c:pt>
                <c:pt idx="964">
                  <c:v>1.1085764809902736</c:v>
                </c:pt>
                <c:pt idx="965">
                  <c:v>1.1135278514588856</c:v>
                </c:pt>
                <c:pt idx="966">
                  <c:v>1.1080459770114939</c:v>
                </c:pt>
                <c:pt idx="967">
                  <c:v>1.1064544650751544</c:v>
                </c:pt>
                <c:pt idx="968">
                  <c:v>1.1083996463306804</c:v>
                </c:pt>
                <c:pt idx="969">
                  <c:v>1.1089301503094602</c:v>
                </c:pt>
                <c:pt idx="970">
                  <c:v>1.1096374889478331</c:v>
                </c:pt>
                <c:pt idx="971">
                  <c:v>1.1106984969053928</c:v>
                </c:pt>
                <c:pt idx="972">
                  <c:v>1.1073386383731203</c:v>
                </c:pt>
                <c:pt idx="973">
                  <c:v>1.1002652519893892</c:v>
                </c:pt>
                <c:pt idx="974">
                  <c:v>1.1161803713527843</c:v>
                </c:pt>
                <c:pt idx="975">
                  <c:v>1.11918656056587</c:v>
                </c:pt>
                <c:pt idx="976">
                  <c:v>1.110344827586206</c:v>
                </c:pt>
                <c:pt idx="977">
                  <c:v>1.1066312997347472</c:v>
                </c:pt>
                <c:pt idx="978">
                  <c:v>1.087002652519893</c:v>
                </c:pt>
                <c:pt idx="979">
                  <c:v>1.0811671087533148</c:v>
                </c:pt>
                <c:pt idx="980">
                  <c:v>1.076923076923076</c:v>
                </c:pt>
                <c:pt idx="981">
                  <c:v>1.0793987621573822</c:v>
                </c:pt>
                <c:pt idx="982">
                  <c:v>1.0647214854111398</c:v>
                </c:pt>
                <c:pt idx="983">
                  <c:v>1.0638373121131735</c:v>
                </c:pt>
                <c:pt idx="984">
                  <c:v>1.0845269672855871</c:v>
                </c:pt>
                <c:pt idx="985">
                  <c:v>1.0824049513704677</c:v>
                </c:pt>
                <c:pt idx="986">
                  <c:v>1.0804597701149417</c:v>
                </c:pt>
                <c:pt idx="987">
                  <c:v>1.0801061007957551</c:v>
                </c:pt>
                <c:pt idx="988">
                  <c:v>1.0686118479221918</c:v>
                </c:pt>
                <c:pt idx="989">
                  <c:v>1.0753315649867365</c:v>
                </c:pt>
                <c:pt idx="990">
                  <c:v>1.0776304155614493</c:v>
                </c:pt>
                <c:pt idx="991">
                  <c:v>1.0758620689655165</c:v>
                </c:pt>
                <c:pt idx="992">
                  <c:v>1.0682581786030054</c:v>
                </c:pt>
                <c:pt idx="993">
                  <c:v>1.0663129973474794</c:v>
                </c:pt>
                <c:pt idx="994">
                  <c:v>1.0645446507515466</c:v>
                </c:pt>
                <c:pt idx="995">
                  <c:v>1.0551724137931029</c:v>
                </c:pt>
                <c:pt idx="996">
                  <c:v>1.0560565870910692</c:v>
                </c:pt>
                <c:pt idx="997">
                  <c:v>1.0670203359858528</c:v>
                </c:pt>
                <c:pt idx="998">
                  <c:v>1.0668435013262594</c:v>
                </c:pt>
                <c:pt idx="999">
                  <c:v>1.0603006189213082</c:v>
                </c:pt>
                <c:pt idx="1000">
                  <c:v>1.0514588859416443</c:v>
                </c:pt>
                <c:pt idx="1001">
                  <c:v>1.0518125552608308</c:v>
                </c:pt>
                <c:pt idx="1002">
                  <c:v>1.0558797524314762</c:v>
                </c:pt>
                <c:pt idx="1003">
                  <c:v>1.0610079575596814</c:v>
                </c:pt>
                <c:pt idx="1004">
                  <c:v>1.0716180371352781</c:v>
                </c:pt>
                <c:pt idx="1005">
                  <c:v>1.0648983200707334</c:v>
                </c:pt>
                <c:pt idx="1006">
                  <c:v>1.0661361626878865</c:v>
                </c:pt>
                <c:pt idx="1007">
                  <c:v>1.0585322723253754</c:v>
                </c:pt>
                <c:pt idx="1008">
                  <c:v>1.0696728558797519</c:v>
                </c:pt>
                <c:pt idx="1009">
                  <c:v>1.0717948717948711</c:v>
                </c:pt>
                <c:pt idx="1010">
                  <c:v>1.0756852343059233</c:v>
                </c:pt>
                <c:pt idx="1011">
                  <c:v>1.0645446507515468</c:v>
                </c:pt>
                <c:pt idx="1012">
                  <c:v>1.0634836427939873</c:v>
                </c:pt>
                <c:pt idx="1013">
                  <c:v>1.0691423519009722</c:v>
                </c:pt>
                <c:pt idx="1014">
                  <c:v>1.073386383731211</c:v>
                </c:pt>
                <c:pt idx="1015">
                  <c:v>1.0751547303271438</c:v>
                </c:pt>
                <c:pt idx="1016">
                  <c:v>1.0857648099027406</c:v>
                </c:pt>
                <c:pt idx="1017">
                  <c:v>1.0875331564986734</c:v>
                </c:pt>
                <c:pt idx="1018">
                  <c:v>1.0862953138815203</c:v>
                </c:pt>
                <c:pt idx="1019">
                  <c:v>1.0875331564986732</c:v>
                </c:pt>
                <c:pt idx="1020">
                  <c:v>1.0841732979664009</c:v>
                </c:pt>
                <c:pt idx="1021">
                  <c:v>1.0870026525198935</c:v>
                </c:pt>
                <c:pt idx="1022">
                  <c:v>1.0825817860300615</c:v>
                </c:pt>
                <c:pt idx="1023">
                  <c:v>1.0947833775419979</c:v>
                </c:pt>
                <c:pt idx="1024">
                  <c:v>1.0942528735632182</c:v>
                </c:pt>
                <c:pt idx="1025">
                  <c:v>1.1027409372236956</c:v>
                </c:pt>
                <c:pt idx="1026">
                  <c:v>1.1075154730327141</c:v>
                </c:pt>
                <c:pt idx="1027">
                  <c:v>1.1082228116710875</c:v>
                </c:pt>
                <c:pt idx="1028">
                  <c:v>1.1076923076923075</c:v>
                </c:pt>
                <c:pt idx="1029">
                  <c:v>1.1075154730327141</c:v>
                </c:pt>
                <c:pt idx="1030">
                  <c:v>1.1050397877984084</c:v>
                </c:pt>
                <c:pt idx="1031">
                  <c:v>1.1119363395225463</c:v>
                </c:pt>
                <c:pt idx="1032">
                  <c:v>1.0999115826702033</c:v>
                </c:pt>
                <c:pt idx="1033">
                  <c:v>1.0935455349248451</c:v>
                </c:pt>
                <c:pt idx="1034">
                  <c:v>1.0935455349248451</c:v>
                </c:pt>
                <c:pt idx="1035">
                  <c:v>1.0993810786914235</c:v>
                </c:pt>
                <c:pt idx="1036">
                  <c:v>1.1057471264367815</c:v>
                </c:pt>
                <c:pt idx="1037">
                  <c:v>1.1039787798408487</c:v>
                </c:pt>
                <c:pt idx="1038">
                  <c:v>1.1098143236074272</c:v>
                </c:pt>
                <c:pt idx="1039">
                  <c:v>1.1036251105216623</c:v>
                </c:pt>
                <c:pt idx="1040">
                  <c:v>1.0974358974358975</c:v>
                </c:pt>
                <c:pt idx="1041">
                  <c:v>1.0938992042440319</c:v>
                </c:pt>
                <c:pt idx="1042">
                  <c:v>1.0861184792219274</c:v>
                </c:pt>
                <c:pt idx="1043">
                  <c:v>1.0825817860300617</c:v>
                </c:pt>
                <c:pt idx="1044">
                  <c:v>1.0871794871794871</c:v>
                </c:pt>
                <c:pt idx="1045">
                  <c:v>1.082051282051282</c:v>
                </c:pt>
                <c:pt idx="1046">
                  <c:v>1.0808134394341289</c:v>
                </c:pt>
                <c:pt idx="1047">
                  <c:v>1.085411140583554</c:v>
                </c:pt>
                <c:pt idx="1048">
                  <c:v>1.0919540229885056</c:v>
                </c:pt>
                <c:pt idx="1049">
                  <c:v>1.0974358974358973</c:v>
                </c:pt>
                <c:pt idx="1050">
                  <c:v>1.0885941644562331</c:v>
                </c:pt>
                <c:pt idx="1051">
                  <c:v>1.0953138815207775</c:v>
                </c:pt>
                <c:pt idx="1052">
                  <c:v>1.093722369584438</c:v>
                </c:pt>
                <c:pt idx="1053">
                  <c:v>1.0958443854995574</c:v>
                </c:pt>
                <c:pt idx="1054">
                  <c:v>1.106277630415561</c:v>
                </c:pt>
                <c:pt idx="1055">
                  <c:v>1.108222811671087</c:v>
                </c:pt>
                <c:pt idx="1056">
                  <c:v>1.1071618037135273</c:v>
                </c:pt>
                <c:pt idx="1057">
                  <c:v>1.1126436781609192</c:v>
                </c:pt>
                <c:pt idx="1058">
                  <c:v>1.1223695844385497</c:v>
                </c:pt>
                <c:pt idx="1059">
                  <c:v>1.1306808134394337</c:v>
                </c:pt>
                <c:pt idx="1060">
                  <c:v>1.134571175950486</c:v>
                </c:pt>
                <c:pt idx="1061">
                  <c:v>1.1250221043324489</c:v>
                </c:pt>
                <c:pt idx="1062">
                  <c:v>1.1338638373121128</c:v>
                </c:pt>
                <c:pt idx="1063">
                  <c:v>1.1260831122900086</c:v>
                </c:pt>
                <c:pt idx="1064">
                  <c:v>1.1262599469496017</c:v>
                </c:pt>
                <c:pt idx="1065">
                  <c:v>1.1292661361626872</c:v>
                </c:pt>
                <c:pt idx="1066">
                  <c:v>1.1198938992042435</c:v>
                </c:pt>
                <c:pt idx="1067">
                  <c:v>1.1283819628647211</c:v>
                </c:pt>
                <c:pt idx="1068">
                  <c:v>1.1388152077807248</c:v>
                </c:pt>
                <c:pt idx="1069">
                  <c:v>1.1428824049513702</c:v>
                </c:pt>
                <c:pt idx="1070">
                  <c:v>1.1421750663129973</c:v>
                </c:pt>
                <c:pt idx="1071">
                  <c:v>1.1464190981432358</c:v>
                </c:pt>
                <c:pt idx="1072">
                  <c:v>1.1476569407603889</c:v>
                </c:pt>
                <c:pt idx="1073">
                  <c:v>1.1584438549955791</c:v>
                </c:pt>
                <c:pt idx="1074">
                  <c:v>1.1603890362511051</c:v>
                </c:pt>
                <c:pt idx="1075">
                  <c:v>1.1796640141467729</c:v>
                </c:pt>
                <c:pt idx="1076">
                  <c:v>1.1812555260831124</c:v>
                </c:pt>
                <c:pt idx="1077">
                  <c:v>1.1711759504862953</c:v>
                </c:pt>
                <c:pt idx="1078">
                  <c:v>1.1763041556145004</c:v>
                </c:pt>
                <c:pt idx="1079">
                  <c:v>1.1681697612732094</c:v>
                </c:pt>
                <c:pt idx="1080">
                  <c:v>1.173651635720601</c:v>
                </c:pt>
                <c:pt idx="1081">
                  <c:v>1.1791335101679925</c:v>
                </c:pt>
                <c:pt idx="1082">
                  <c:v>1.1807250221043322</c:v>
                </c:pt>
                <c:pt idx="1083">
                  <c:v>1.1740053050397876</c:v>
                </c:pt>
                <c:pt idx="1084">
                  <c:v>1.163041556145004</c:v>
                </c:pt>
                <c:pt idx="1085">
                  <c:v>1.174358974358974</c:v>
                </c:pt>
                <c:pt idx="1086">
                  <c:v>1.1600353669319183</c:v>
                </c:pt>
                <c:pt idx="1087">
                  <c:v>1.1538461538461533</c:v>
                </c:pt>
                <c:pt idx="1088">
                  <c:v>1.1600353669319183</c:v>
                </c:pt>
                <c:pt idx="1089">
                  <c:v>1.1778956675508396</c:v>
                </c:pt>
                <c:pt idx="1090">
                  <c:v>1.1709991158267017</c:v>
                </c:pt>
                <c:pt idx="1091">
                  <c:v>1.1750663129973471</c:v>
                </c:pt>
                <c:pt idx="1092">
                  <c:v>1.1893899204244027</c:v>
                </c:pt>
                <c:pt idx="1093">
                  <c:v>1.1938107869142347</c:v>
                </c:pt>
                <c:pt idx="1094">
                  <c:v>1.1870910698496899</c:v>
                </c:pt>
                <c:pt idx="1095">
                  <c:v>1.1798408488063654</c:v>
                </c:pt>
                <c:pt idx="1096">
                  <c:v>1.1734748010610072</c:v>
                </c:pt>
                <c:pt idx="1097">
                  <c:v>1.1646330680813433</c:v>
                </c:pt>
                <c:pt idx="1098">
                  <c:v>1.1563218390804593</c:v>
                </c:pt>
                <c:pt idx="1099">
                  <c:v>1.1626878868258173</c:v>
                </c:pt>
                <c:pt idx="1100">
                  <c:v>1.1561450044208661</c:v>
                </c:pt>
                <c:pt idx="1101">
                  <c:v>1.1582670203359853</c:v>
                </c:pt>
                <c:pt idx="1102">
                  <c:v>1.1602122015915115</c:v>
                </c:pt>
                <c:pt idx="1103">
                  <c:v>1.157382847038019</c:v>
                </c:pt>
                <c:pt idx="1104">
                  <c:v>1.150486295313881</c:v>
                </c:pt>
                <c:pt idx="1105">
                  <c:v>1.1506631299734742</c:v>
                </c:pt>
                <c:pt idx="1106">
                  <c:v>1.1497789566755079</c:v>
                </c:pt>
                <c:pt idx="1107">
                  <c:v>1.1434129089301497</c:v>
                </c:pt>
                <c:pt idx="1108">
                  <c:v>1.1412908930150303</c:v>
                </c:pt>
                <c:pt idx="1109">
                  <c:v>1.151016799292661</c:v>
                </c:pt>
                <c:pt idx="1110">
                  <c:v>1.152961980548187</c:v>
                </c:pt>
                <c:pt idx="1111">
                  <c:v>1.1513704686118473</c:v>
                </c:pt>
                <c:pt idx="1112">
                  <c:v>1.1474801061007951</c:v>
                </c:pt>
                <c:pt idx="1113">
                  <c:v>1.1499557913351008</c:v>
                </c:pt>
                <c:pt idx="1114">
                  <c:v>1.1499557913351008</c:v>
                </c:pt>
                <c:pt idx="1115">
                  <c:v>1.1439434129089294</c:v>
                </c:pt>
                <c:pt idx="1116">
                  <c:v>1.1584438549955784</c:v>
                </c:pt>
                <c:pt idx="1117">
                  <c:v>1.162687886825817</c:v>
                </c:pt>
                <c:pt idx="1118">
                  <c:v>1.1541998231653394</c:v>
                </c:pt>
                <c:pt idx="1119">
                  <c:v>1.1577365163572051</c:v>
                </c:pt>
                <c:pt idx="1120">
                  <c:v>1.1598585322723247</c:v>
                </c:pt>
                <c:pt idx="1121">
                  <c:v>1.1678160919540221</c:v>
                </c:pt>
                <c:pt idx="1122">
                  <c:v>1.1709991158267012</c:v>
                </c:pt>
                <c:pt idx="1123">
                  <c:v>1.1920424403183016</c:v>
                </c:pt>
                <c:pt idx="1124">
                  <c:v>1.1945181255526074</c:v>
                </c:pt>
                <c:pt idx="1125">
                  <c:v>1.1911582670203349</c:v>
                </c:pt>
                <c:pt idx="1126">
                  <c:v>1.1824933687002641</c:v>
                </c:pt>
                <c:pt idx="1127">
                  <c:v>1.1929266136162677</c:v>
                </c:pt>
                <c:pt idx="1128">
                  <c:v>1.2100795755968161</c:v>
                </c:pt>
                <c:pt idx="1129">
                  <c:v>1.2164456233421741</c:v>
                </c:pt>
                <c:pt idx="1130">
                  <c:v>1.2217506631299724</c:v>
                </c:pt>
                <c:pt idx="1131">
                  <c:v>1.2335985853227223</c:v>
                </c:pt>
                <c:pt idx="1132">
                  <c:v>1.2244031830238717</c:v>
                </c:pt>
                <c:pt idx="1133">
                  <c:v>1.2309460654288233</c:v>
                </c:pt>
                <c:pt idx="1134">
                  <c:v>1.2229885057471257</c:v>
                </c:pt>
                <c:pt idx="1135">
                  <c:v>1.2259946949602114</c:v>
                </c:pt>
                <c:pt idx="1136">
                  <c:v>1.2272325375773641</c:v>
                </c:pt>
                <c:pt idx="1137">
                  <c:v>1.2291777188328903</c:v>
                </c:pt>
                <c:pt idx="1138">
                  <c:v>1.212732095490715</c:v>
                </c:pt>
                <c:pt idx="1139">
                  <c:v>1.2229885057471255</c:v>
                </c:pt>
                <c:pt idx="1140">
                  <c:v>1.2162687886825807</c:v>
                </c:pt>
                <c:pt idx="1141">
                  <c:v>1.2070733863837302</c:v>
                </c:pt>
                <c:pt idx="1142">
                  <c:v>1.206896551724137</c:v>
                </c:pt>
                <c:pt idx="1143">
                  <c:v>1.2100795755968159</c:v>
                </c:pt>
                <c:pt idx="1144">
                  <c:v>1.2235190097259052</c:v>
                </c:pt>
                <c:pt idx="1145">
                  <c:v>1.2222811671087523</c:v>
                </c:pt>
                <c:pt idx="1146">
                  <c:v>1.2222811671087523</c:v>
                </c:pt>
                <c:pt idx="1147">
                  <c:v>1.2171529619805472</c:v>
                </c:pt>
                <c:pt idx="1148">
                  <c:v>1.2017683465959319</c:v>
                </c:pt>
                <c:pt idx="1149">
                  <c:v>1.2152077807250214</c:v>
                </c:pt>
                <c:pt idx="1150">
                  <c:v>1.1994694960212196</c:v>
                </c:pt>
                <c:pt idx="1151">
                  <c:v>1.1943412908930144</c:v>
                </c:pt>
                <c:pt idx="1152">
                  <c:v>1.200530503978779</c:v>
                </c:pt>
                <c:pt idx="1153">
                  <c:v>1.192926613616268</c:v>
                </c:pt>
                <c:pt idx="1154">
                  <c:v>1.1927497789566748</c:v>
                </c:pt>
                <c:pt idx="1155">
                  <c:v>1.1982316534040665</c:v>
                </c:pt>
                <c:pt idx="1156">
                  <c:v>1.1936339522546413</c:v>
                </c:pt>
                <c:pt idx="1157">
                  <c:v>1.1823165340406714</c:v>
                </c:pt>
                <c:pt idx="1158">
                  <c:v>1.183908045977011</c:v>
                </c:pt>
                <c:pt idx="1159">
                  <c:v>1.173828470380194</c:v>
                </c:pt>
                <c:pt idx="1160">
                  <c:v>1.1706454465075151</c:v>
                </c:pt>
                <c:pt idx="1161">
                  <c:v>1.1736516357206008</c:v>
                </c:pt>
                <c:pt idx="1162">
                  <c:v>1.1832007073386379</c:v>
                </c:pt>
                <c:pt idx="1163">
                  <c:v>1.1651635720601234</c:v>
                </c:pt>
                <c:pt idx="1164">
                  <c:v>1.1637488947833772</c:v>
                </c:pt>
                <c:pt idx="1165">
                  <c:v>1.1683465959328023</c:v>
                </c:pt>
                <c:pt idx="1166">
                  <c:v>1.1672855879752426</c:v>
                </c:pt>
                <c:pt idx="1167">
                  <c:v>1.1642793987621569</c:v>
                </c:pt>
                <c:pt idx="1168">
                  <c:v>1.1658709106984964</c:v>
                </c:pt>
                <c:pt idx="1169">
                  <c:v>1.173828470380194</c:v>
                </c:pt>
                <c:pt idx="1170">
                  <c:v>1.1763041556145</c:v>
                </c:pt>
                <c:pt idx="1171">
                  <c:v>1.1651635720601232</c:v>
                </c:pt>
                <c:pt idx="1172">
                  <c:v>1.1582670203359853</c:v>
                </c:pt>
                <c:pt idx="1173">
                  <c:v>1.1435897435897431</c:v>
                </c:pt>
                <c:pt idx="1174">
                  <c:v>1.1556145004420859</c:v>
                </c:pt>
                <c:pt idx="1175">
                  <c:v>1.1610963748894776</c:v>
                </c:pt>
                <c:pt idx="1176">
                  <c:v>1.1584438549955784</c:v>
                </c:pt>
                <c:pt idx="1177">
                  <c:v>1.1662245800176829</c:v>
                </c:pt>
                <c:pt idx="1178">
                  <c:v>1.1589743589743584</c:v>
                </c:pt>
                <c:pt idx="1179">
                  <c:v>1.1464190981432354</c:v>
                </c:pt>
                <c:pt idx="1180">
                  <c:v>1.1416445623342166</c:v>
                </c:pt>
                <c:pt idx="1181">
                  <c:v>1.1340406719717055</c:v>
                </c:pt>
                <c:pt idx="1182">
                  <c:v>1.133687002652519</c:v>
                </c:pt>
                <c:pt idx="1183">
                  <c:v>1.1326259946949593</c:v>
                </c:pt>
                <c:pt idx="1184">
                  <c:v>1.1269672855879744</c:v>
                </c:pt>
                <c:pt idx="1185">
                  <c:v>1.1131741821396985</c:v>
                </c:pt>
                <c:pt idx="1186">
                  <c:v>1.1083996463306802</c:v>
                </c:pt>
                <c:pt idx="1187">
                  <c:v>1.1133510167992919</c:v>
                </c:pt>
                <c:pt idx="1188">
                  <c:v>1.1124668435013254</c:v>
                </c:pt>
                <c:pt idx="1189">
                  <c:v>1.1091069849690531</c:v>
                </c:pt>
                <c:pt idx="1190">
                  <c:v>1.112820512820512</c:v>
                </c:pt>
                <c:pt idx="1191">
                  <c:v>1.1154730327144111</c:v>
                </c:pt>
                <c:pt idx="1192">
                  <c:v>1.1294429708222802</c:v>
                </c:pt>
                <c:pt idx="1193">
                  <c:v>1.135101679929265</c:v>
                </c:pt>
                <c:pt idx="1194">
                  <c:v>1.1342175066312985</c:v>
                </c:pt>
                <c:pt idx="1195">
                  <c:v>1.1289124668435002</c:v>
                </c:pt>
                <c:pt idx="1196">
                  <c:v>1.1345711759504851</c:v>
                </c:pt>
                <c:pt idx="1197">
                  <c:v>1.1340406719717053</c:v>
                </c:pt>
                <c:pt idx="1198">
                  <c:v>1.1336870026525188</c:v>
                </c:pt>
                <c:pt idx="1199">
                  <c:v>1.1382847038019441</c:v>
                </c:pt>
                <c:pt idx="1200">
                  <c:v>1.1400530503978767</c:v>
                </c:pt>
                <c:pt idx="1201">
                  <c:v>1.1487179487179473</c:v>
                </c:pt>
                <c:pt idx="1202">
                  <c:v>1.143943412908929</c:v>
                </c:pt>
                <c:pt idx="1203">
                  <c:v>1.1388152077807239</c:v>
                </c:pt>
                <c:pt idx="1204">
                  <c:v>1.1388152077807239</c:v>
                </c:pt>
                <c:pt idx="1205">
                  <c:v>1.1437665782493356</c:v>
                </c:pt>
                <c:pt idx="1206">
                  <c:v>1.1520778072502196</c:v>
                </c:pt>
                <c:pt idx="1207">
                  <c:v>1.1442970822281153</c:v>
                </c:pt>
                <c:pt idx="1208">
                  <c:v>1.1481874447391676</c:v>
                </c:pt>
                <c:pt idx="1209">
                  <c:v>1.1444739168877087</c:v>
                </c:pt>
                <c:pt idx="1210">
                  <c:v>1.1487179487179473</c:v>
                </c:pt>
                <c:pt idx="1211">
                  <c:v>1.1513704686118467</c:v>
                </c:pt>
                <c:pt idx="1212">
                  <c:v>1.1430592396109625</c:v>
                </c:pt>
                <c:pt idx="1213">
                  <c:v>1.1460654288240482</c:v>
                </c:pt>
                <c:pt idx="1214">
                  <c:v>1.1513704686118464</c:v>
                </c:pt>
                <c:pt idx="1215">
                  <c:v>1.1460654288240479</c:v>
                </c:pt>
                <c:pt idx="1216">
                  <c:v>1.1381078691423503</c:v>
                </c:pt>
                <c:pt idx="1217">
                  <c:v>1.1319186560565855</c:v>
                </c:pt>
                <c:pt idx="1218">
                  <c:v>1.1317418213969923</c:v>
                </c:pt>
                <c:pt idx="1219">
                  <c:v>1.1312113174182126</c:v>
                </c:pt>
                <c:pt idx="1220">
                  <c:v>1.1374005305039772</c:v>
                </c:pt>
                <c:pt idx="1221">
                  <c:v>1.1319186560565855</c:v>
                </c:pt>
                <c:pt idx="1222">
                  <c:v>1.1289124668434998</c:v>
                </c:pt>
                <c:pt idx="1223">
                  <c:v>1.1274977895667535</c:v>
                </c:pt>
                <c:pt idx="1224">
                  <c:v>1.1174182139699367</c:v>
                </c:pt>
                <c:pt idx="1225">
                  <c:v>1.1172413793103433</c:v>
                </c:pt>
                <c:pt idx="1226">
                  <c:v>1.1190097259062761</c:v>
                </c:pt>
                <c:pt idx="1227">
                  <c:v>1.1202475685234288</c:v>
                </c:pt>
                <c:pt idx="1228">
                  <c:v>1.1251989389920407</c:v>
                </c:pt>
                <c:pt idx="1229">
                  <c:v>1.117771883289123</c:v>
                </c:pt>
                <c:pt idx="1230">
                  <c:v>1.1170645446507499</c:v>
                </c:pt>
                <c:pt idx="1231">
                  <c:v>1.1128205128205111</c:v>
                </c:pt>
                <c:pt idx="1232">
                  <c:v>1.1128205128205111</c:v>
                </c:pt>
                <c:pt idx="1233">
                  <c:v>1.1137046861184776</c:v>
                </c:pt>
                <c:pt idx="1234">
                  <c:v>1.1078691423518991</c:v>
                </c:pt>
                <c:pt idx="1235">
                  <c:v>1.113351016799291</c:v>
                </c:pt>
                <c:pt idx="1236">
                  <c:v>1.1186560565870896</c:v>
                </c:pt>
                <c:pt idx="1237">
                  <c:v>1.1122900088417313</c:v>
                </c:pt>
                <c:pt idx="1238">
                  <c:v>1.1045092838196271</c:v>
                </c:pt>
                <c:pt idx="1239">
                  <c:v>1.10574712643678</c:v>
                </c:pt>
                <c:pt idx="1240">
                  <c:v>1.113881520778071</c:v>
                </c:pt>
                <c:pt idx="1241">
                  <c:v>1.1257294429708209</c:v>
                </c:pt>
                <c:pt idx="1242">
                  <c:v>1.1158267020335972</c:v>
                </c:pt>
                <c:pt idx="1243">
                  <c:v>1.1260831122900077</c:v>
                </c:pt>
                <c:pt idx="1244">
                  <c:v>1.1276746242263473</c:v>
                </c:pt>
                <c:pt idx="1245">
                  <c:v>1.1246684350132614</c:v>
                </c:pt>
                <c:pt idx="1246">
                  <c:v>1.1160035366931906</c:v>
                </c:pt>
                <c:pt idx="1247">
                  <c:v>1.1214854111405823</c:v>
                </c:pt>
                <c:pt idx="1248">
                  <c:v>1.1089301503094595</c:v>
                </c:pt>
                <c:pt idx="1249">
                  <c:v>1.1025641025641015</c:v>
                </c:pt>
                <c:pt idx="1250">
                  <c:v>1.1027409372236949</c:v>
                </c:pt>
                <c:pt idx="1251">
                  <c:v>1.1023872679045081</c:v>
                </c:pt>
                <c:pt idx="1252">
                  <c:v>1.0995579133510158</c:v>
                </c:pt>
                <c:pt idx="1253">
                  <c:v>1.087002652519893</c:v>
                </c:pt>
                <c:pt idx="1254">
                  <c:v>1.0928381962864713</c:v>
                </c:pt>
                <c:pt idx="1255">
                  <c:v>1.0956675508399638</c:v>
                </c:pt>
                <c:pt idx="1256">
                  <c:v>1.1062776304155606</c:v>
                </c:pt>
                <c:pt idx="1257">
                  <c:v>1.0969053934571167</c:v>
                </c:pt>
                <c:pt idx="1258">
                  <c:v>1.0967285587975235</c:v>
                </c:pt>
                <c:pt idx="1259">
                  <c:v>1.0974358974358966</c:v>
                </c:pt>
                <c:pt idx="1260">
                  <c:v>1.1015030946065421</c:v>
                </c:pt>
                <c:pt idx="1261">
                  <c:v>1.1133510167992919</c:v>
                </c:pt>
                <c:pt idx="1262">
                  <c:v>1.1115826702033591</c:v>
                </c:pt>
                <c:pt idx="1263">
                  <c:v>1.1023872679045084</c:v>
                </c:pt>
                <c:pt idx="1264">
                  <c:v>1.1066312997347474</c:v>
                </c:pt>
                <c:pt idx="1265">
                  <c:v>1.1082228116710868</c:v>
                </c:pt>
                <c:pt idx="1266">
                  <c:v>1.120954907161803</c:v>
                </c:pt>
                <c:pt idx="1267">
                  <c:v>1.1211317418213962</c:v>
                </c:pt>
                <c:pt idx="1268">
                  <c:v>1.1220159151193625</c:v>
                </c:pt>
                <c:pt idx="1269">
                  <c:v>1.1342175066312989</c:v>
                </c:pt>
                <c:pt idx="1270">
                  <c:v>1.1354553492484518</c:v>
                </c:pt>
                <c:pt idx="1271">
                  <c:v>1.1363395225464181</c:v>
                </c:pt>
                <c:pt idx="1272">
                  <c:v>1.1319186560565861</c:v>
                </c:pt>
                <c:pt idx="1273">
                  <c:v>1.1335101679929258</c:v>
                </c:pt>
                <c:pt idx="1274">
                  <c:v>1.1207780725022096</c:v>
                </c:pt>
                <c:pt idx="1275">
                  <c:v>1.1251989389920416</c:v>
                </c:pt>
                <c:pt idx="1276">
                  <c:v>1.1221927497789559</c:v>
                </c:pt>
                <c:pt idx="1277">
                  <c:v>1.1188328912466836</c:v>
                </c:pt>
                <c:pt idx="1278">
                  <c:v>1.1213085764809896</c:v>
                </c:pt>
                <c:pt idx="1279">
                  <c:v>1.119009725906277</c:v>
                </c:pt>
                <c:pt idx="1280">
                  <c:v>1.1147656940760382</c:v>
                </c:pt>
                <c:pt idx="1281">
                  <c:v>1.120954907161803</c:v>
                </c:pt>
                <c:pt idx="1282">
                  <c:v>1.1375773651635714</c:v>
                </c:pt>
                <c:pt idx="1283">
                  <c:v>1.1312113174182135</c:v>
                </c:pt>
                <c:pt idx="1284">
                  <c:v>1.1382847038019446</c:v>
                </c:pt>
                <c:pt idx="1285">
                  <c:v>1.139876215738284</c:v>
                </c:pt>
                <c:pt idx="1286">
                  <c:v>1.1430592396109631</c:v>
                </c:pt>
                <c:pt idx="1287">
                  <c:v>1.1494252873563213</c:v>
                </c:pt>
                <c:pt idx="1288">
                  <c:v>1.1462422634836422</c:v>
                </c:pt>
                <c:pt idx="1289">
                  <c:v>1.1450044208664891</c:v>
                </c:pt>
                <c:pt idx="1290">
                  <c:v>1.146772767462422</c:v>
                </c:pt>
                <c:pt idx="1291">
                  <c:v>1.150663129973474</c:v>
                </c:pt>
                <c:pt idx="1292">
                  <c:v>1.1409372236958437</c:v>
                </c:pt>
                <c:pt idx="1293">
                  <c:v>1.1464190981432354</c:v>
                </c:pt>
                <c:pt idx="1294">
                  <c:v>1.1326259946949595</c:v>
                </c:pt>
                <c:pt idx="1295">
                  <c:v>1.1416445623342169</c:v>
                </c:pt>
                <c:pt idx="1296">
                  <c:v>1.1345711759504857</c:v>
                </c:pt>
                <c:pt idx="1297">
                  <c:v>1.139876215738284</c:v>
                </c:pt>
                <c:pt idx="1298">
                  <c:v>1.1428824049513697</c:v>
                </c:pt>
                <c:pt idx="1299">
                  <c:v>1.137400530503978</c:v>
                </c:pt>
                <c:pt idx="1300">
                  <c:v>1.135455349248452</c:v>
                </c:pt>
                <c:pt idx="1301">
                  <c:v>1.1336870026525192</c:v>
                </c:pt>
                <c:pt idx="1302">
                  <c:v>1.1216622458001761</c:v>
                </c:pt>
                <c:pt idx="1303">
                  <c:v>1.116534040671971</c:v>
                </c:pt>
                <c:pt idx="1304">
                  <c:v>1.1142351900972585</c:v>
                </c:pt>
                <c:pt idx="1305">
                  <c:v>1.1129973474801054</c:v>
                </c:pt>
                <c:pt idx="1306">
                  <c:v>1.1078691423519003</c:v>
                </c:pt>
                <c:pt idx="1307">
                  <c:v>1.1055702917771877</c:v>
                </c:pt>
                <c:pt idx="1308">
                  <c:v>1.1124668435013259</c:v>
                </c:pt>
                <c:pt idx="1309">
                  <c:v>1.1052166224580013</c:v>
                </c:pt>
                <c:pt idx="1310">
                  <c:v>1.1061007957559676</c:v>
                </c:pt>
                <c:pt idx="1311">
                  <c:v>1.1179487179487175</c:v>
                </c:pt>
                <c:pt idx="1312">
                  <c:v>1.1098143236074267</c:v>
                </c:pt>
                <c:pt idx="1313">
                  <c:v>1.1101679929266133</c:v>
                </c:pt>
                <c:pt idx="1314">
                  <c:v>1.1149425287356318</c:v>
                </c:pt>
                <c:pt idx="1315">
                  <c:v>1.1043324491600353</c:v>
                </c:pt>
                <c:pt idx="1316">
                  <c:v>1.0954907161803711</c:v>
                </c:pt>
                <c:pt idx="1317">
                  <c:v>1.0921308576480988</c:v>
                </c:pt>
                <c:pt idx="1318">
                  <c:v>1.0958443854995576</c:v>
                </c:pt>
                <c:pt idx="1319">
                  <c:v>1.0976127320954905</c:v>
                </c:pt>
                <c:pt idx="1320">
                  <c:v>1.0977895667550839</c:v>
                </c:pt>
                <c:pt idx="1321">
                  <c:v>1.100442086648983</c:v>
                </c:pt>
                <c:pt idx="1322">
                  <c:v>1.0981432360742704</c:v>
                </c:pt>
                <c:pt idx="1323">
                  <c:v>1.098496905393457</c:v>
                </c:pt>
                <c:pt idx="1324">
                  <c:v>1.1048629531388152</c:v>
                </c:pt>
                <c:pt idx="1325">
                  <c:v>1.1025641025641026</c:v>
                </c:pt>
                <c:pt idx="1326">
                  <c:v>1.096551724137931</c:v>
                </c:pt>
                <c:pt idx="1327">
                  <c:v>1.0986737400530502</c:v>
                </c:pt>
                <c:pt idx="1328">
                  <c:v>1.0933687002652517</c:v>
                </c:pt>
                <c:pt idx="1329">
                  <c:v>1.0880636604774534</c:v>
                </c:pt>
                <c:pt idx="1330">
                  <c:v>1.089832007073386</c:v>
                </c:pt>
                <c:pt idx="1331">
                  <c:v>1.0958443854995576</c:v>
                </c:pt>
                <c:pt idx="1332">
                  <c:v>1.0908930150309457</c:v>
                </c:pt>
                <c:pt idx="1333">
                  <c:v>1.0958443854995576</c:v>
                </c:pt>
                <c:pt idx="1334">
                  <c:v>1.0970822281167105</c:v>
                </c:pt>
                <c:pt idx="1335">
                  <c:v>1.0877099911582666</c:v>
                </c:pt>
                <c:pt idx="1336">
                  <c:v>1.0871794871794869</c:v>
                </c:pt>
                <c:pt idx="1337">
                  <c:v>1.0832891246684349</c:v>
                </c:pt>
                <c:pt idx="1338">
                  <c:v>1.0864721485411137</c:v>
                </c:pt>
                <c:pt idx="1339">
                  <c:v>1.0870026525198939</c:v>
                </c:pt>
                <c:pt idx="1340">
                  <c:v>1.0914235190097257</c:v>
                </c:pt>
                <c:pt idx="1341">
                  <c:v>1.0942528735632182</c:v>
                </c:pt>
                <c:pt idx="1342">
                  <c:v>1.0914235190097257</c:v>
                </c:pt>
                <c:pt idx="1343">
                  <c:v>1.100972590627763</c:v>
                </c:pt>
                <c:pt idx="1344">
                  <c:v>1.0995579133510167</c:v>
                </c:pt>
                <c:pt idx="1345">
                  <c:v>1.0933687002652517</c:v>
                </c:pt>
                <c:pt idx="1346">
                  <c:v>1.0999115826702033</c:v>
                </c:pt>
                <c:pt idx="1347">
                  <c:v>1.103448275862069</c:v>
                </c:pt>
                <c:pt idx="1348">
                  <c:v>1.0960212201591513</c:v>
                </c:pt>
                <c:pt idx="1349">
                  <c:v>1.0893015030946065</c:v>
                </c:pt>
                <c:pt idx="1350">
                  <c:v>1.0841732979664014</c:v>
                </c:pt>
                <c:pt idx="1351">
                  <c:v>1.0806366047745357</c:v>
                </c:pt>
                <c:pt idx="1352">
                  <c:v>1.0891246684350131</c:v>
                </c:pt>
                <c:pt idx="1353">
                  <c:v>1.0969053934571174</c:v>
                </c:pt>
                <c:pt idx="1354">
                  <c:v>1.1023872679045088</c:v>
                </c:pt>
                <c:pt idx="1355">
                  <c:v>1.1057471264367811</c:v>
                </c:pt>
                <c:pt idx="1356">
                  <c:v>1.1045092838196282</c:v>
                </c:pt>
                <c:pt idx="1357">
                  <c:v>1.1002652519893894</c:v>
                </c:pt>
                <c:pt idx="1358">
                  <c:v>1.1032714412024753</c:v>
                </c:pt>
                <c:pt idx="1359">
                  <c:v>1.0976127320954905</c:v>
                </c:pt>
                <c:pt idx="1360">
                  <c:v>1.0961980548187442</c:v>
                </c:pt>
                <c:pt idx="1361">
                  <c:v>1.0850574712643675</c:v>
                </c:pt>
                <c:pt idx="1362">
                  <c:v>1.0827586206896547</c:v>
                </c:pt>
                <c:pt idx="1363">
                  <c:v>1.0832891246684346</c:v>
                </c:pt>
                <c:pt idx="1364">
                  <c:v>1.0793987621573824</c:v>
                </c:pt>
                <c:pt idx="1365">
                  <c:v>1.0818744473916881</c:v>
                </c:pt>
                <c:pt idx="1366">
                  <c:v>1.0877099911582664</c:v>
                </c:pt>
                <c:pt idx="1367">
                  <c:v>1.0870026525198933</c:v>
                </c:pt>
                <c:pt idx="1368">
                  <c:v>1.0815207780725016</c:v>
                </c:pt>
                <c:pt idx="1369">
                  <c:v>1.0831122900088412</c:v>
                </c:pt>
                <c:pt idx="1370">
                  <c:v>1.0871794871794866</c:v>
                </c:pt>
                <c:pt idx="1371">
                  <c:v>1.0838196286472144</c:v>
                </c:pt>
                <c:pt idx="1372">
                  <c:v>1.0776304155614498</c:v>
                </c:pt>
                <c:pt idx="1373">
                  <c:v>1.0702033598585319</c:v>
                </c:pt>
                <c:pt idx="1374">
                  <c:v>1.0710875331564984</c:v>
                </c:pt>
                <c:pt idx="1375">
                  <c:v>1.0719717064544647</c:v>
                </c:pt>
                <c:pt idx="1376">
                  <c:v>1.0728558797524312</c:v>
                </c:pt>
                <c:pt idx="1377">
                  <c:v>1.0634836427939875</c:v>
                </c:pt>
                <c:pt idx="1378">
                  <c:v>1.0633068081343942</c:v>
                </c:pt>
                <c:pt idx="1379">
                  <c:v>1.0585322723253758</c:v>
                </c:pt>
                <c:pt idx="1380">
                  <c:v>1.0617152961980549</c:v>
                </c:pt>
                <c:pt idx="1381">
                  <c:v>1.0725022104332451</c:v>
                </c:pt>
                <c:pt idx="1382">
                  <c:v>1.0725022104332451</c:v>
                </c:pt>
                <c:pt idx="1383">
                  <c:v>1.0788682581786031</c:v>
                </c:pt>
                <c:pt idx="1384">
                  <c:v>1.0804597701149428</c:v>
                </c:pt>
                <c:pt idx="1385">
                  <c:v>1.0779840848806368</c:v>
                </c:pt>
                <c:pt idx="1386">
                  <c:v>1.0804597701149425</c:v>
                </c:pt>
                <c:pt idx="1387">
                  <c:v>1.0816976127320956</c:v>
                </c:pt>
                <c:pt idx="1388">
                  <c:v>1.0855879752431477</c:v>
                </c:pt>
                <c:pt idx="1389">
                  <c:v>1.0917771883289125</c:v>
                </c:pt>
                <c:pt idx="1390">
                  <c:v>1.092130857648099</c:v>
                </c:pt>
                <c:pt idx="1391">
                  <c:v>1.0880636604774534</c:v>
                </c:pt>
                <c:pt idx="1392">
                  <c:v>1.0937223695844385</c:v>
                </c:pt>
                <c:pt idx="1393">
                  <c:v>1.0891246684350131</c:v>
                </c:pt>
                <c:pt idx="1394">
                  <c:v>1.0894783377541997</c:v>
                </c:pt>
                <c:pt idx="1395">
                  <c:v>1.0969053934571174</c:v>
                </c:pt>
                <c:pt idx="1396">
                  <c:v>1.0928381962864719</c:v>
                </c:pt>
                <c:pt idx="1397">
                  <c:v>1.0866489832007071</c:v>
                </c:pt>
                <c:pt idx="1398">
                  <c:v>1.0779840848806364</c:v>
                </c:pt>
                <c:pt idx="1399">
                  <c:v>1.0710875331564984</c:v>
                </c:pt>
                <c:pt idx="1400">
                  <c:v>1.073386383731211</c:v>
                </c:pt>
                <c:pt idx="1401">
                  <c:v>1.0751547303271438</c:v>
                </c:pt>
                <c:pt idx="1402">
                  <c:v>1.0825817860300617</c:v>
                </c:pt>
                <c:pt idx="1403">
                  <c:v>1.0801061007957558</c:v>
                </c:pt>
                <c:pt idx="1404">
                  <c:v>1.0765694076038901</c:v>
                </c:pt>
                <c:pt idx="1405">
                  <c:v>1.0811671087533155</c:v>
                </c:pt>
                <c:pt idx="1406">
                  <c:v>1.0751547303271438</c:v>
                </c:pt>
                <c:pt idx="1407">
                  <c:v>1.0779840848806364</c:v>
                </c:pt>
                <c:pt idx="1408">
                  <c:v>1.0804597701149421</c:v>
                </c:pt>
                <c:pt idx="1409">
                  <c:v>1.0896551724137926</c:v>
                </c:pt>
                <c:pt idx="1410">
                  <c:v>1.079752431476569</c:v>
                </c:pt>
                <c:pt idx="1411">
                  <c:v>1.0802829354553487</c:v>
                </c:pt>
                <c:pt idx="1412">
                  <c:v>1.0919540229885052</c:v>
                </c:pt>
                <c:pt idx="1413">
                  <c:v>1.0944297082228109</c:v>
                </c:pt>
                <c:pt idx="1414">
                  <c:v>1.0919540229885052</c:v>
                </c:pt>
                <c:pt idx="1415">
                  <c:v>1.0914235190097252</c:v>
                </c:pt>
                <c:pt idx="1416">
                  <c:v>1.0885941644562329</c:v>
                </c:pt>
                <c:pt idx="1417">
                  <c:v>1.1002652519893892</c:v>
                </c:pt>
                <c:pt idx="1418">
                  <c:v>1.1048629531388146</c:v>
                </c:pt>
                <c:pt idx="1419">
                  <c:v>1.1080459770114937</c:v>
                </c:pt>
                <c:pt idx="1420">
                  <c:v>1.1059239610963743</c:v>
                </c:pt>
                <c:pt idx="1421">
                  <c:v>1.1050397877984079</c:v>
                </c:pt>
                <c:pt idx="1422">
                  <c:v>1.1009725906277625</c:v>
                </c:pt>
                <c:pt idx="1423">
                  <c:v>1.1016799292661354</c:v>
                </c:pt>
                <c:pt idx="1424">
                  <c:v>1.1002652519893892</c:v>
                </c:pt>
                <c:pt idx="1425">
                  <c:v>1.0993810786914229</c:v>
                </c:pt>
                <c:pt idx="1426">
                  <c:v>1.1011494252873557</c:v>
                </c:pt>
                <c:pt idx="1427">
                  <c:v>1.1050397877984079</c:v>
                </c:pt>
                <c:pt idx="1428">
                  <c:v>1.1069849690539342</c:v>
                </c:pt>
                <c:pt idx="1429">
                  <c:v>1.1013262599469493</c:v>
                </c:pt>
                <c:pt idx="1430">
                  <c:v>1.1117595048629529</c:v>
                </c:pt>
                <c:pt idx="1431">
                  <c:v>1.111229000884173</c:v>
                </c:pt>
                <c:pt idx="1432">
                  <c:v>1.0979664014146771</c:v>
                </c:pt>
                <c:pt idx="1433">
                  <c:v>1.0954907161803711</c:v>
                </c:pt>
                <c:pt idx="1434">
                  <c:v>1.0960212201591508</c:v>
                </c:pt>
                <c:pt idx="1435">
                  <c:v>1.1013262599469493</c:v>
                </c:pt>
                <c:pt idx="1436">
                  <c:v>1.096728558797524</c:v>
                </c:pt>
                <c:pt idx="1437">
                  <c:v>1.0947833775419977</c:v>
                </c:pt>
                <c:pt idx="1438">
                  <c:v>1.0827586206896547</c:v>
                </c:pt>
                <c:pt idx="1439">
                  <c:v>1.0848806366047741</c:v>
                </c:pt>
                <c:pt idx="1440">
                  <c:v>1.0864721485411135</c:v>
                </c:pt>
                <c:pt idx="1441">
                  <c:v>1.0779840848806361</c:v>
                </c:pt>
                <c:pt idx="1442">
                  <c:v>1.0827586206896547</c:v>
                </c:pt>
                <c:pt idx="1443">
                  <c:v>1.0799292661361624</c:v>
                </c:pt>
                <c:pt idx="1444">
                  <c:v>1.0767462422634833</c:v>
                </c:pt>
                <c:pt idx="1445">
                  <c:v>1.0850574712643675</c:v>
                </c:pt>
                <c:pt idx="1446">
                  <c:v>1.0850574712643675</c:v>
                </c:pt>
                <c:pt idx="1447">
                  <c:v>1.0763925729442967</c:v>
                </c:pt>
                <c:pt idx="1448">
                  <c:v>1.0877099911582666</c:v>
                </c:pt>
                <c:pt idx="1449">
                  <c:v>1.0788682581786027</c:v>
                </c:pt>
                <c:pt idx="1450">
                  <c:v>1.0836427939876214</c:v>
                </c:pt>
                <c:pt idx="1451">
                  <c:v>1.0838196286472148</c:v>
                </c:pt>
                <c:pt idx="1452">
                  <c:v>1.096021220159151</c:v>
                </c:pt>
                <c:pt idx="1453">
                  <c:v>1.0889478337754197</c:v>
                </c:pt>
                <c:pt idx="1454">
                  <c:v>1.0862953138815203</c:v>
                </c:pt>
                <c:pt idx="1455">
                  <c:v>1.0788682581786027</c:v>
                </c:pt>
                <c:pt idx="1456">
                  <c:v>1.0746242263483641</c:v>
                </c:pt>
                <c:pt idx="1457">
                  <c:v>1.0689655172413792</c:v>
                </c:pt>
                <c:pt idx="1458">
                  <c:v>1.0705570291777189</c:v>
                </c:pt>
                <c:pt idx="1459">
                  <c:v>1.0740937223695846</c:v>
                </c:pt>
                <c:pt idx="1460">
                  <c:v>1.0748010610079575</c:v>
                </c:pt>
                <c:pt idx="1461">
                  <c:v>1.0721485411140581</c:v>
                </c:pt>
                <c:pt idx="1462">
                  <c:v>1.0799292661361626</c:v>
                </c:pt>
                <c:pt idx="1463">
                  <c:v>1.0861184792219272</c:v>
                </c:pt>
                <c:pt idx="1464">
                  <c:v>1.0802829354553489</c:v>
                </c:pt>
                <c:pt idx="1465">
                  <c:v>1.0776304155614498</c:v>
                </c:pt>
                <c:pt idx="1466">
                  <c:v>1.0848806366047743</c:v>
                </c:pt>
                <c:pt idx="1467">
                  <c:v>1.0882404951370463</c:v>
                </c:pt>
                <c:pt idx="1468">
                  <c:v>1.0928381962864717</c:v>
                </c:pt>
                <c:pt idx="1469">
                  <c:v>1.090362511052166</c:v>
                </c:pt>
                <c:pt idx="1470">
                  <c:v>1.0970822281167103</c:v>
                </c:pt>
                <c:pt idx="1471">
                  <c:v>1.1091069849690534</c:v>
                </c:pt>
                <c:pt idx="1472">
                  <c:v>1.1059239610963743</c:v>
                </c:pt>
                <c:pt idx="1473">
                  <c:v>1.1080459770114937</c:v>
                </c:pt>
                <c:pt idx="1474">
                  <c:v>1.1133510167992919</c:v>
                </c:pt>
                <c:pt idx="1475">
                  <c:v>1.114765694076038</c:v>
                </c:pt>
                <c:pt idx="1476">
                  <c:v>1.1207780725022096</c:v>
                </c:pt>
                <c:pt idx="1477">
                  <c:v>1.1213085764809894</c:v>
                </c:pt>
                <c:pt idx="1478">
                  <c:v>1.11918656056587</c:v>
                </c:pt>
                <c:pt idx="1479">
                  <c:v>1.1198938992042429</c:v>
                </c:pt>
                <c:pt idx="1480">
                  <c:v>1.1260831122900077</c:v>
                </c:pt>
                <c:pt idx="1481">
                  <c:v>1.1237842617152949</c:v>
                </c:pt>
                <c:pt idx="1482">
                  <c:v>1.1409372236958433</c:v>
                </c:pt>
                <c:pt idx="1483">
                  <c:v>1.152608311229</c:v>
                </c:pt>
                <c:pt idx="1484">
                  <c:v>1.1444739168877089</c:v>
                </c:pt>
                <c:pt idx="1485">
                  <c:v>1.1361626878868247</c:v>
                </c:pt>
                <c:pt idx="1486">
                  <c:v>1.1310344827586196</c:v>
                </c:pt>
                <c:pt idx="1487">
                  <c:v>1.1352785145888584</c:v>
                </c:pt>
                <c:pt idx="1488">
                  <c:v>1.1315649867373996</c:v>
                </c:pt>
                <c:pt idx="1489">
                  <c:v>1.1347480106100787</c:v>
                </c:pt>
                <c:pt idx="1490">
                  <c:v>1.1458885941644552</c:v>
                </c:pt>
                <c:pt idx="1491">
                  <c:v>1.1416445623342164</c:v>
                </c:pt>
                <c:pt idx="1492">
                  <c:v>1.143766578249336</c:v>
                </c:pt>
                <c:pt idx="1493">
                  <c:v>1.1450044208664889</c:v>
                </c:pt>
                <c:pt idx="1494">
                  <c:v>1.1363395225464181</c:v>
                </c:pt>
                <c:pt idx="1495">
                  <c:v>1.128735632183907</c:v>
                </c:pt>
                <c:pt idx="1496">
                  <c:v>1.1352785145888584</c:v>
                </c:pt>
                <c:pt idx="1497">
                  <c:v>1.1225464190981422</c:v>
                </c:pt>
                <c:pt idx="1498">
                  <c:v>1.1216622458001757</c:v>
                </c:pt>
                <c:pt idx="1499">
                  <c:v>1.1177718832891235</c:v>
                </c:pt>
                <c:pt idx="1500">
                  <c:v>1.1232537577365151</c:v>
                </c:pt>
                <c:pt idx="1501">
                  <c:v>1.1253757736516343</c:v>
                </c:pt>
                <c:pt idx="1502">
                  <c:v>1.1211317418213957</c:v>
                </c:pt>
                <c:pt idx="1503">
                  <c:v>1.1198938992042429</c:v>
                </c:pt>
                <c:pt idx="1504">
                  <c:v>1.1080459770114932</c:v>
                </c:pt>
                <c:pt idx="1505">
                  <c:v>1.1053934571175938</c:v>
                </c:pt>
                <c:pt idx="1506">
                  <c:v>1.1052166224580007</c:v>
                </c:pt>
                <c:pt idx="1507">
                  <c:v>1.1069849690539335</c:v>
                </c:pt>
                <c:pt idx="1508">
                  <c:v>1.0983200707338627</c:v>
                </c:pt>
                <c:pt idx="1509">
                  <c:v>1.0965517241379299</c:v>
                </c:pt>
                <c:pt idx="1510">
                  <c:v>1.099204244031829</c:v>
                </c:pt>
                <c:pt idx="1511">
                  <c:v>1.1087533156498661</c:v>
                </c:pt>
                <c:pt idx="1512">
                  <c:v>1.1087533156498661</c:v>
                </c:pt>
                <c:pt idx="1513">
                  <c:v>1.1022104332449147</c:v>
                </c:pt>
                <c:pt idx="1514">
                  <c:v>1.1025641025641013</c:v>
                </c:pt>
                <c:pt idx="1515">
                  <c:v>1.1013262599469482</c:v>
                </c:pt>
                <c:pt idx="1516">
                  <c:v>1.0990274093722356</c:v>
                </c:pt>
                <c:pt idx="1517">
                  <c:v>1.1106984969053921</c:v>
                </c:pt>
                <c:pt idx="1518">
                  <c:v>1.1098143236074258</c:v>
                </c:pt>
                <c:pt idx="1519">
                  <c:v>1.1002652519893885</c:v>
                </c:pt>
                <c:pt idx="1520">
                  <c:v>1.1115826702033587</c:v>
                </c:pt>
                <c:pt idx="1521">
                  <c:v>1.1175950486295301</c:v>
                </c:pt>
                <c:pt idx="1522">
                  <c:v>1.1239610963748883</c:v>
                </c:pt>
                <c:pt idx="1523">
                  <c:v>1.1223695844385488</c:v>
                </c:pt>
                <c:pt idx="1524">
                  <c:v>1.1188328912466832</c:v>
                </c:pt>
                <c:pt idx="1525">
                  <c:v>1.1305039787798394</c:v>
                </c:pt>
                <c:pt idx="1526">
                  <c:v>1.1310344827586192</c:v>
                </c:pt>
                <c:pt idx="1527">
                  <c:v>1.138992042440317</c:v>
                </c:pt>
                <c:pt idx="1528">
                  <c:v>1.1411140583554362</c:v>
                </c:pt>
                <c:pt idx="1529">
                  <c:v>1.1455349248452682</c:v>
                </c:pt>
                <c:pt idx="1530">
                  <c:v>1.1402298850574697</c:v>
                </c:pt>
                <c:pt idx="1531">
                  <c:v>1.1338638373121115</c:v>
                </c:pt>
                <c:pt idx="1532">
                  <c:v>1.1260831122900072</c:v>
                </c:pt>
                <c:pt idx="1533">
                  <c:v>1.1269672855879735</c:v>
                </c:pt>
                <c:pt idx="1534">
                  <c:v>1.1338638373121117</c:v>
                </c:pt>
                <c:pt idx="1535">
                  <c:v>1.1301503094606529</c:v>
                </c:pt>
                <c:pt idx="1536">
                  <c:v>1.1335101679929251</c:v>
                </c:pt>
                <c:pt idx="1537">
                  <c:v>1.1255526083112275</c:v>
                </c:pt>
                <c:pt idx="1538">
                  <c:v>1.1313881520778057</c:v>
                </c:pt>
                <c:pt idx="1539">
                  <c:v>1.1285587975243132</c:v>
                </c:pt>
                <c:pt idx="1540">
                  <c:v>1.134748010610078</c:v>
                </c:pt>
                <c:pt idx="1541">
                  <c:v>1.1423519009725891</c:v>
                </c:pt>
                <c:pt idx="1542">
                  <c:v>1.1434129089301486</c:v>
                </c:pt>
                <c:pt idx="1543">
                  <c:v>1.1398762157382829</c:v>
                </c:pt>
                <c:pt idx="1544">
                  <c:v>1.1375773651635703</c:v>
                </c:pt>
                <c:pt idx="1545">
                  <c:v>1.1409372236958426</c:v>
                </c:pt>
                <c:pt idx="1546">
                  <c:v>1.1289124668434996</c:v>
                </c:pt>
                <c:pt idx="1547">
                  <c:v>1.1280282935455332</c:v>
                </c:pt>
                <c:pt idx="1548">
                  <c:v>1.1278514588859399</c:v>
                </c:pt>
                <c:pt idx="1549">
                  <c:v>1.1343943412908912</c:v>
                </c:pt>
                <c:pt idx="1550">
                  <c:v>1.1313881520778055</c:v>
                </c:pt>
                <c:pt idx="1551">
                  <c:v>1.1283819628647196</c:v>
                </c:pt>
                <c:pt idx="1552">
                  <c:v>1.1439434129089283</c:v>
                </c:pt>
                <c:pt idx="1553">
                  <c:v>1.1471264367816074</c:v>
                </c:pt>
                <c:pt idx="1554">
                  <c:v>1.1379310344827567</c:v>
                </c:pt>
                <c:pt idx="1555">
                  <c:v>1.1400530503978761</c:v>
                </c:pt>
                <c:pt idx="1556">
                  <c:v>1.129973474801059</c:v>
                </c:pt>
                <c:pt idx="1557">
                  <c:v>1.1320954907161784</c:v>
                </c:pt>
                <c:pt idx="1558">
                  <c:v>1.141290893015029</c:v>
                </c:pt>
                <c:pt idx="1559">
                  <c:v>1.1462422634836409</c:v>
                </c:pt>
                <c:pt idx="1560">
                  <c:v>1.1439434129089283</c:v>
                </c:pt>
                <c:pt idx="1561">
                  <c:v>1.1419982316534023</c:v>
                </c:pt>
                <c:pt idx="1562">
                  <c:v>1.1536693191865586</c:v>
                </c:pt>
                <c:pt idx="1563">
                  <c:v>1.153315649867372</c:v>
                </c:pt>
                <c:pt idx="1564">
                  <c:v>1.1543766578249317</c:v>
                </c:pt>
                <c:pt idx="1565">
                  <c:v>1.1538461538461517</c:v>
                </c:pt>
                <c:pt idx="1566">
                  <c:v>1.1531388152077788</c:v>
                </c:pt>
                <c:pt idx="1567">
                  <c:v>1.1453580901856746</c:v>
                </c:pt>
                <c:pt idx="1568">
                  <c:v>1.1418213969938089</c:v>
                </c:pt>
                <c:pt idx="1569">
                  <c:v>1.1352785145888575</c:v>
                </c:pt>
                <c:pt idx="1570">
                  <c:v>1.1358090185676373</c:v>
                </c:pt>
                <c:pt idx="1571">
                  <c:v>1.1317418213969919</c:v>
                </c:pt>
                <c:pt idx="1572">
                  <c:v>1.1294429708222793</c:v>
                </c:pt>
                <c:pt idx="1573">
                  <c:v>1.1271441202475665</c:v>
                </c:pt>
                <c:pt idx="1574">
                  <c:v>1.1243147656940742</c:v>
                </c:pt>
                <c:pt idx="1575">
                  <c:v>1.1255526083112271</c:v>
                </c:pt>
                <c:pt idx="1576">
                  <c:v>1.1220159151193614</c:v>
                </c:pt>
                <c:pt idx="1577">
                  <c:v>1.1168877099911563</c:v>
                </c:pt>
                <c:pt idx="1578">
                  <c:v>1.1188328912466823</c:v>
                </c:pt>
                <c:pt idx="1579">
                  <c:v>1.1181255526083089</c:v>
                </c:pt>
                <c:pt idx="1580">
                  <c:v>1.1175950486295292</c:v>
                </c:pt>
                <c:pt idx="1581">
                  <c:v>1.1124668435013241</c:v>
                </c:pt>
                <c:pt idx="1582">
                  <c:v>1.1179487179487158</c:v>
                </c:pt>
                <c:pt idx="1583">
                  <c:v>1.1179487179487158</c:v>
                </c:pt>
                <c:pt idx="1584">
                  <c:v>1.1225464190981411</c:v>
                </c:pt>
                <c:pt idx="1585">
                  <c:v>1.1216622458001746</c:v>
                </c:pt>
                <c:pt idx="1586">
                  <c:v>1.1267904509283799</c:v>
                </c:pt>
                <c:pt idx="1587">
                  <c:v>1.1267904509283799</c:v>
                </c:pt>
                <c:pt idx="1588">
                  <c:v>1.1191865605658691</c:v>
                </c:pt>
                <c:pt idx="1589">
                  <c:v>1.1172413793103431</c:v>
                </c:pt>
                <c:pt idx="1590">
                  <c:v>1.1156498673740034</c:v>
                </c:pt>
                <c:pt idx="1591">
                  <c:v>1.1207780725022087</c:v>
                </c:pt>
                <c:pt idx="1592">
                  <c:v>1.128558797524313</c:v>
                </c:pt>
                <c:pt idx="1593">
                  <c:v>1.1230769230769213</c:v>
                </c:pt>
                <c:pt idx="1594">
                  <c:v>1.114058355437664</c:v>
                </c:pt>
                <c:pt idx="1595">
                  <c:v>1.1175950486295296</c:v>
                </c:pt>
                <c:pt idx="1596">
                  <c:v>1.112113174182138</c:v>
                </c:pt>
                <c:pt idx="1597">
                  <c:v>1.1110521662245783</c:v>
                </c:pt>
                <c:pt idx="1598">
                  <c:v>1.1082228116710859</c:v>
                </c:pt>
                <c:pt idx="1599">
                  <c:v>1.1168877099911567</c:v>
                </c:pt>
                <c:pt idx="1600">
                  <c:v>1.1145888594164439</c:v>
                </c:pt>
                <c:pt idx="1601">
                  <c:v>1.1251989389920407</c:v>
                </c:pt>
                <c:pt idx="1602">
                  <c:v>1.1234305923961079</c:v>
                </c:pt>
                <c:pt idx="1603">
                  <c:v>1.1170645446507499</c:v>
                </c:pt>
                <c:pt idx="1604">
                  <c:v>1.1282051282051264</c:v>
                </c:pt>
                <c:pt idx="1605">
                  <c:v>1.130503978779839</c:v>
                </c:pt>
                <c:pt idx="1606">
                  <c:v>1.126083112290007</c:v>
                </c:pt>
                <c:pt idx="1607">
                  <c:v>1.1280282935455332</c:v>
                </c:pt>
                <c:pt idx="1608">
                  <c:v>1.1255526083112273</c:v>
                </c:pt>
                <c:pt idx="1609">
                  <c:v>1.1160035366931902</c:v>
                </c:pt>
                <c:pt idx="1610">
                  <c:v>1.1126436781609179</c:v>
                </c:pt>
                <c:pt idx="1611">
                  <c:v>1.1147656940760371</c:v>
                </c:pt>
                <c:pt idx="1612">
                  <c:v>1.1140583554376642</c:v>
                </c:pt>
                <c:pt idx="1613">
                  <c:v>1.1177718832891232</c:v>
                </c:pt>
                <c:pt idx="1614">
                  <c:v>1.1142351900972576</c:v>
                </c:pt>
                <c:pt idx="1615">
                  <c:v>1.1071618037135265</c:v>
                </c:pt>
                <c:pt idx="1616">
                  <c:v>1.1085764809902727</c:v>
                </c:pt>
                <c:pt idx="1617">
                  <c:v>1.1129973474801047</c:v>
                </c:pt>
                <c:pt idx="1618">
                  <c:v>1.108045977011493</c:v>
                </c:pt>
                <c:pt idx="1619">
                  <c:v>1.1045092838196273</c:v>
                </c:pt>
                <c:pt idx="1620">
                  <c:v>1.1034482758620676</c:v>
                </c:pt>
                <c:pt idx="1621">
                  <c:v>1.1112290008841719</c:v>
                </c:pt>
                <c:pt idx="1622">
                  <c:v>1.1128205128205113</c:v>
                </c:pt>
                <c:pt idx="1623">
                  <c:v>1.1172413793103433</c:v>
                </c:pt>
                <c:pt idx="1624">
                  <c:v>1.1138815207780708</c:v>
                </c:pt>
                <c:pt idx="1625">
                  <c:v>1.1126436781609177</c:v>
                </c:pt>
                <c:pt idx="1626">
                  <c:v>1.1149425287356303</c:v>
                </c:pt>
                <c:pt idx="1627">
                  <c:v>1.1117595048629514</c:v>
                </c:pt>
                <c:pt idx="1628">
                  <c:v>1.1078691423518989</c:v>
                </c:pt>
                <c:pt idx="1629">
                  <c:v>1.1158267020335966</c:v>
                </c:pt>
                <c:pt idx="1630">
                  <c:v>1.1121131741821377</c:v>
                </c:pt>
                <c:pt idx="1631">
                  <c:v>1.1105216622457981</c:v>
                </c:pt>
                <c:pt idx="1632">
                  <c:v>1.1038019451812533</c:v>
                </c:pt>
                <c:pt idx="1633">
                  <c:v>1.1016799292661339</c:v>
                </c:pt>
                <c:pt idx="1634">
                  <c:v>1.0969053934571154</c:v>
                </c:pt>
                <c:pt idx="1635">
                  <c:v>1.0961980548187422</c:v>
                </c:pt>
                <c:pt idx="1636">
                  <c:v>1.0953138815207757</c:v>
                </c:pt>
                <c:pt idx="1637">
                  <c:v>1.0940760389036228</c:v>
                </c:pt>
                <c:pt idx="1638">
                  <c:v>1.0926613616268765</c:v>
                </c:pt>
                <c:pt idx="1639">
                  <c:v>1.0871794871794849</c:v>
                </c:pt>
                <c:pt idx="1640">
                  <c:v>1.0893015030946043</c:v>
                </c:pt>
                <c:pt idx="1641">
                  <c:v>1.0901856763925708</c:v>
                </c:pt>
                <c:pt idx="1642">
                  <c:v>1.0916003536693168</c:v>
                </c:pt>
                <c:pt idx="1643">
                  <c:v>1.0930150309460631</c:v>
                </c:pt>
                <c:pt idx="1644">
                  <c:v>1.0949602122015891</c:v>
                </c:pt>
                <c:pt idx="1645">
                  <c:v>1.09230769230769</c:v>
                </c:pt>
                <c:pt idx="1646">
                  <c:v>1.0944297082228092</c:v>
                </c:pt>
                <c:pt idx="1647">
                  <c:v>1.0963748894783354</c:v>
                </c:pt>
                <c:pt idx="1648">
                  <c:v>1.0953138815207757</c:v>
                </c:pt>
                <c:pt idx="1649">
                  <c:v>1.100442086648981</c:v>
                </c:pt>
                <c:pt idx="1650">
                  <c:v>1.0988505747126416</c:v>
                </c:pt>
                <c:pt idx="1651">
                  <c:v>1.1057471264367795</c:v>
                </c:pt>
                <c:pt idx="1652">
                  <c:v>1.1114058355437644</c:v>
                </c:pt>
                <c:pt idx="1653">
                  <c:v>1.1195402298850554</c:v>
                </c:pt>
                <c:pt idx="1654">
                  <c:v>1.1183023872679023</c:v>
                </c:pt>
                <c:pt idx="1655">
                  <c:v>1.1167108753315627</c:v>
                </c:pt>
                <c:pt idx="1656">
                  <c:v>1.1220159151193612</c:v>
                </c:pt>
                <c:pt idx="1657">
                  <c:v>1.1269672855879731</c:v>
                </c:pt>
                <c:pt idx="1658">
                  <c:v>1.1283819628647194</c:v>
                </c:pt>
                <c:pt idx="1659">
                  <c:v>1.1289124668434991</c:v>
                </c:pt>
                <c:pt idx="1660">
                  <c:v>1.1274977895667528</c:v>
                </c:pt>
                <c:pt idx="1661">
                  <c:v>1.1306808134394319</c:v>
                </c:pt>
                <c:pt idx="1662">
                  <c:v>1.1425287356321818</c:v>
                </c:pt>
                <c:pt idx="1663">
                  <c:v>1.1478337754199803</c:v>
                </c:pt>
                <c:pt idx="1664">
                  <c:v>1.1510167992926594</c:v>
                </c:pt>
                <c:pt idx="1665">
                  <c:v>1.1496021220159132</c:v>
                </c:pt>
                <c:pt idx="1666">
                  <c:v>1.1496021220159132</c:v>
                </c:pt>
                <c:pt idx="1667">
                  <c:v>1.1411140583554358</c:v>
                </c:pt>
                <c:pt idx="1668">
                  <c:v>1.1388152077807232</c:v>
                </c:pt>
                <c:pt idx="1669">
                  <c:v>1.1428824049513686</c:v>
                </c:pt>
                <c:pt idx="1670">
                  <c:v>1.1419982316534023</c:v>
                </c:pt>
                <c:pt idx="1671">
                  <c:v>1.1356321839080441</c:v>
                </c:pt>
                <c:pt idx="1672">
                  <c:v>1.140583554376656</c:v>
                </c:pt>
                <c:pt idx="1673">
                  <c:v>1.1363395225464172</c:v>
                </c:pt>
                <c:pt idx="1674">
                  <c:v>1.1251989389920407</c:v>
                </c:pt>
                <c:pt idx="1675">
                  <c:v>1.1287356321839064</c:v>
                </c:pt>
                <c:pt idx="1676">
                  <c:v>1.124668435013261</c:v>
                </c:pt>
                <c:pt idx="1677">
                  <c:v>1.1250221043324475</c:v>
                </c:pt>
                <c:pt idx="1678">
                  <c:v>1.1342175066312981</c:v>
                </c:pt>
                <c:pt idx="1679">
                  <c:v>1.1343943412908912</c:v>
                </c:pt>
                <c:pt idx="1680">
                  <c:v>1.1354553492484509</c:v>
                </c:pt>
                <c:pt idx="1681">
                  <c:v>1.130503978779839</c:v>
                </c:pt>
                <c:pt idx="1682">
                  <c:v>1.1359858532272307</c:v>
                </c:pt>
                <c:pt idx="1683">
                  <c:v>1.1395225464190963</c:v>
                </c:pt>
                <c:pt idx="1684">
                  <c:v>1.1259062776304138</c:v>
                </c:pt>
                <c:pt idx="1685">
                  <c:v>1.1269672855879733</c:v>
                </c:pt>
                <c:pt idx="1686">
                  <c:v>1.1271441202475665</c:v>
                </c:pt>
                <c:pt idx="1687">
                  <c:v>1.1342175066312978</c:v>
                </c:pt>
                <c:pt idx="1688">
                  <c:v>1.1389920424403164</c:v>
                </c:pt>
                <c:pt idx="1689">
                  <c:v>1.1414677276746221</c:v>
                </c:pt>
                <c:pt idx="1690">
                  <c:v>1.1389920424403162</c:v>
                </c:pt>
                <c:pt idx="1691">
                  <c:v>1.1395225464190959</c:v>
                </c:pt>
                <c:pt idx="1692">
                  <c:v>1.1405835543766556</c:v>
                </c:pt>
                <c:pt idx="1693">
                  <c:v>1.1460654288240473</c:v>
                </c:pt>
                <c:pt idx="1694">
                  <c:v>1.1354553492484505</c:v>
                </c:pt>
                <c:pt idx="1695">
                  <c:v>1.1310344827586183</c:v>
                </c:pt>
                <c:pt idx="1696">
                  <c:v>1.1296198054818722</c:v>
                </c:pt>
                <c:pt idx="1697">
                  <c:v>1.1297966401414654</c:v>
                </c:pt>
                <c:pt idx="1698">
                  <c:v>1.1244916003536669</c:v>
                </c:pt>
                <c:pt idx="1699">
                  <c:v>1.1319186560565848</c:v>
                </c:pt>
                <c:pt idx="1700">
                  <c:v>1.1402298850574693</c:v>
                </c:pt>
                <c:pt idx="1701">
                  <c:v>1.1404067197170626</c:v>
                </c:pt>
                <c:pt idx="1702">
                  <c:v>1.1409372236958424</c:v>
                </c:pt>
                <c:pt idx="1703">
                  <c:v>1.1273209549071597</c:v>
                </c:pt>
                <c:pt idx="1704">
                  <c:v>1.1229000884173279</c:v>
                </c:pt>
                <c:pt idx="1705">
                  <c:v>1.1255526083112271</c:v>
                </c:pt>
                <c:pt idx="1706">
                  <c:v>1.1278514588859399</c:v>
                </c:pt>
                <c:pt idx="1707">
                  <c:v>1.1382847038019435</c:v>
                </c:pt>
                <c:pt idx="1708">
                  <c:v>1.1398762157382829</c:v>
                </c:pt>
                <c:pt idx="1709">
                  <c:v>1.1305039787798392</c:v>
                </c:pt>
                <c:pt idx="1710">
                  <c:v>1.1333333333333317</c:v>
                </c:pt>
                <c:pt idx="1711">
                  <c:v>1.1319186560565855</c:v>
                </c:pt>
                <c:pt idx="1712">
                  <c:v>1.1294429708222795</c:v>
                </c:pt>
                <c:pt idx="1713">
                  <c:v>1.1306808134394324</c:v>
                </c:pt>
                <c:pt idx="1714">
                  <c:v>1.1271441202475669</c:v>
                </c:pt>
                <c:pt idx="1715">
                  <c:v>1.1274977895667535</c:v>
                </c:pt>
                <c:pt idx="1716">
                  <c:v>1.1280282935455335</c:v>
                </c:pt>
                <c:pt idx="1717">
                  <c:v>1.1274977895667535</c:v>
                </c:pt>
                <c:pt idx="1718">
                  <c:v>1.1239610963748881</c:v>
                </c:pt>
                <c:pt idx="1719">
                  <c:v>1.1264367816091938</c:v>
                </c:pt>
                <c:pt idx="1720">
                  <c:v>1.1255526083112273</c:v>
                </c:pt>
                <c:pt idx="1721">
                  <c:v>1.1200707338638356</c:v>
                </c:pt>
                <c:pt idx="1722">
                  <c:v>1.1135278514588844</c:v>
                </c:pt>
                <c:pt idx="1723">
                  <c:v>1.1149425287356307</c:v>
                </c:pt>
                <c:pt idx="1724">
                  <c:v>1.1184792219274964</c:v>
                </c:pt>
                <c:pt idx="1725">
                  <c:v>1.1197170645446493</c:v>
                </c:pt>
                <c:pt idx="1726">
                  <c:v>1.1179487179487164</c:v>
                </c:pt>
                <c:pt idx="1727">
                  <c:v>1.1168877099911569</c:v>
                </c:pt>
                <c:pt idx="1728">
                  <c:v>1.120247568523429</c:v>
                </c:pt>
                <c:pt idx="1729">
                  <c:v>1.1145888594164441</c:v>
                </c:pt>
                <c:pt idx="1730">
                  <c:v>1.1131741821396979</c:v>
                </c:pt>
                <c:pt idx="1731">
                  <c:v>1.1142351900972578</c:v>
                </c:pt>
                <c:pt idx="1732">
                  <c:v>1.1119363395225452</c:v>
                </c:pt>
                <c:pt idx="1733">
                  <c:v>1.1099911582670192</c:v>
                </c:pt>
                <c:pt idx="1734">
                  <c:v>1.1046861184792207</c:v>
                </c:pt>
                <c:pt idx="1735">
                  <c:v>1.1059239610963736</c:v>
                </c:pt>
                <c:pt idx="1736">
                  <c:v>1.1004420866489819</c:v>
                </c:pt>
                <c:pt idx="1737">
                  <c:v>1.0977895667550828</c:v>
                </c:pt>
                <c:pt idx="1738">
                  <c:v>1.0946065428824037</c:v>
                </c:pt>
                <c:pt idx="1739">
                  <c:v>1.0905393457117583</c:v>
                </c:pt>
                <c:pt idx="1740">
                  <c:v>1.0882404951370455</c:v>
                </c:pt>
                <c:pt idx="1741">
                  <c:v>1.0885941644562322</c:v>
                </c:pt>
                <c:pt idx="1742">
                  <c:v>1.0901856763925719</c:v>
                </c:pt>
                <c:pt idx="1743">
                  <c:v>1.0905393457117585</c:v>
                </c:pt>
                <c:pt idx="1744">
                  <c:v>1.089655172413792</c:v>
                </c:pt>
                <c:pt idx="1745">
                  <c:v>1.0901856763925719</c:v>
                </c:pt>
                <c:pt idx="1746">
                  <c:v>1.0924845269672847</c:v>
                </c:pt>
                <c:pt idx="1747">
                  <c:v>1.093899204244031</c:v>
                </c:pt>
                <c:pt idx="1748">
                  <c:v>1.0891246684350122</c:v>
                </c:pt>
                <c:pt idx="1749">
                  <c:v>1.0937223695844376</c:v>
                </c:pt>
                <c:pt idx="1750">
                  <c:v>1.0961980548187433</c:v>
                </c:pt>
                <c:pt idx="1751">
                  <c:v>1.0961980548187433</c:v>
                </c:pt>
                <c:pt idx="1752">
                  <c:v>1.1000884173297956</c:v>
                </c:pt>
                <c:pt idx="1753">
                  <c:v>1.0921308576480981</c:v>
                </c:pt>
                <c:pt idx="1754">
                  <c:v>1.095844385499557</c:v>
                </c:pt>
                <c:pt idx="1755">
                  <c:v>1.1034482758620681</c:v>
                </c:pt>
                <c:pt idx="1756">
                  <c:v>1.1048629531388143</c:v>
                </c:pt>
                <c:pt idx="1757">
                  <c:v>1.1046861184792212</c:v>
                </c:pt>
                <c:pt idx="1758">
                  <c:v>1.1020335985853218</c:v>
                </c:pt>
                <c:pt idx="1759">
                  <c:v>1.1004420866489824</c:v>
                </c:pt>
                <c:pt idx="1760">
                  <c:v>1.1004420866489824</c:v>
                </c:pt>
                <c:pt idx="1761">
                  <c:v>1.09761273209549</c:v>
                </c:pt>
                <c:pt idx="1762">
                  <c:v>1.0951370468611841</c:v>
                </c:pt>
                <c:pt idx="1763">
                  <c:v>1.1022104332449152</c:v>
                </c:pt>
                <c:pt idx="1764">
                  <c:v>1.1050397877984077</c:v>
                </c:pt>
                <c:pt idx="1765">
                  <c:v>1.1041556145004412</c:v>
                </c:pt>
                <c:pt idx="1766">
                  <c:v>1.1083996463306802</c:v>
                </c:pt>
                <c:pt idx="1767">
                  <c:v>1.102564102564102</c:v>
                </c:pt>
                <c:pt idx="1768">
                  <c:v>1.0970822281167101</c:v>
                </c:pt>
                <c:pt idx="1769">
                  <c:v>1.0979664014146764</c:v>
                </c:pt>
                <c:pt idx="1770">
                  <c:v>1.1029177718832881</c:v>
                </c:pt>
                <c:pt idx="1771">
                  <c:v>1.1002652519893887</c:v>
                </c:pt>
                <c:pt idx="1772">
                  <c:v>1.0963748894783367</c:v>
                </c:pt>
                <c:pt idx="1773">
                  <c:v>1.0963748894783367</c:v>
                </c:pt>
                <c:pt idx="1774">
                  <c:v>1.1036251105216612</c:v>
                </c:pt>
                <c:pt idx="1775">
                  <c:v>1.1066312997347472</c:v>
                </c:pt>
                <c:pt idx="1776">
                  <c:v>1.1055702917771872</c:v>
                </c:pt>
                <c:pt idx="1777">
                  <c:v>1.1062776304155604</c:v>
                </c:pt>
                <c:pt idx="1778">
                  <c:v>1.1062776304155604</c:v>
                </c:pt>
                <c:pt idx="1779">
                  <c:v>1.112466843501325</c:v>
                </c:pt>
                <c:pt idx="1780">
                  <c:v>1.1137046861184778</c:v>
                </c:pt>
                <c:pt idx="1781">
                  <c:v>1.1142351900972578</c:v>
                </c:pt>
                <c:pt idx="1782">
                  <c:v>1.1163572060123772</c:v>
                </c:pt>
                <c:pt idx="1783">
                  <c:v>1.1145888594164444</c:v>
                </c:pt>
                <c:pt idx="1784">
                  <c:v>1.1133510167992915</c:v>
                </c:pt>
                <c:pt idx="1785">
                  <c:v>1.1115826702033587</c:v>
                </c:pt>
                <c:pt idx="1786">
                  <c:v>1.1103448275862056</c:v>
                </c:pt>
                <c:pt idx="1787">
                  <c:v>1.1083996463306796</c:v>
                </c:pt>
                <c:pt idx="1788">
                  <c:v>1.109460654288239</c:v>
                </c:pt>
                <c:pt idx="1789">
                  <c:v>1.1032714412024744</c:v>
                </c:pt>
                <c:pt idx="1790">
                  <c:v>1.1034482758620678</c:v>
                </c:pt>
                <c:pt idx="1791">
                  <c:v>1.1038019451812544</c:v>
                </c:pt>
                <c:pt idx="1792">
                  <c:v>1.1043324491600346</c:v>
                </c:pt>
                <c:pt idx="1793">
                  <c:v>1.1023872679045084</c:v>
                </c:pt>
                <c:pt idx="1794">
                  <c:v>1.1043324491600346</c:v>
                </c:pt>
                <c:pt idx="1795">
                  <c:v>1.0988505747126427</c:v>
                </c:pt>
                <c:pt idx="1796">
                  <c:v>1.098320070733863</c:v>
                </c:pt>
                <c:pt idx="1797">
                  <c:v>1.0986737400530495</c:v>
                </c:pt>
                <c:pt idx="1798">
                  <c:v>1.1016799292661354</c:v>
                </c:pt>
                <c:pt idx="1799">
                  <c:v>1.1023872679045086</c:v>
                </c:pt>
                <c:pt idx="1800">
                  <c:v>1.0999115826702028</c:v>
                </c:pt>
                <c:pt idx="1801">
                  <c:v>1.0974358974358971</c:v>
                </c:pt>
                <c:pt idx="1802">
                  <c:v>1.0951370468611843</c:v>
                </c:pt>
                <c:pt idx="1803">
                  <c:v>1.0974358974358971</c:v>
                </c:pt>
                <c:pt idx="1804">
                  <c:v>1.0933687002652515</c:v>
                </c:pt>
                <c:pt idx="1805">
                  <c:v>1.0912466843501321</c:v>
                </c:pt>
                <c:pt idx="1806">
                  <c:v>1.088063660477453</c:v>
                </c:pt>
                <c:pt idx="1807">
                  <c:v>1.0884173297966397</c:v>
                </c:pt>
                <c:pt idx="1808">
                  <c:v>1.0862953138815201</c:v>
                </c:pt>
                <c:pt idx="1809">
                  <c:v>1.0935455349248444</c:v>
                </c:pt>
                <c:pt idx="1810">
                  <c:v>1.0969053934571167</c:v>
                </c:pt>
                <c:pt idx="1811">
                  <c:v>1.0965517241379301</c:v>
                </c:pt>
                <c:pt idx="1812">
                  <c:v>1.095844385499557</c:v>
                </c:pt>
                <c:pt idx="1813">
                  <c:v>1.0983200707338627</c:v>
                </c:pt>
                <c:pt idx="1814">
                  <c:v>1.0944297082228105</c:v>
                </c:pt>
                <c:pt idx="1815">
                  <c:v>1.0882404951370457</c:v>
                </c:pt>
                <c:pt idx="1816">
                  <c:v>1.0884173297966391</c:v>
                </c:pt>
                <c:pt idx="1817">
                  <c:v>1.0878868258178591</c:v>
                </c:pt>
                <c:pt idx="1818">
                  <c:v>1.097789566755083</c:v>
                </c:pt>
                <c:pt idx="1819">
                  <c:v>1.1004420866489821</c:v>
                </c:pt>
                <c:pt idx="1820">
                  <c:v>1.0972590627763033</c:v>
                </c:pt>
                <c:pt idx="1821">
                  <c:v>1.1013262599469487</c:v>
                </c:pt>
                <c:pt idx="1822">
                  <c:v>1.1036251105216612</c:v>
                </c:pt>
                <c:pt idx="1823">
                  <c:v>1.0937223695844376</c:v>
                </c:pt>
                <c:pt idx="1824">
                  <c:v>1.0960212201591502</c:v>
                </c:pt>
                <c:pt idx="1825">
                  <c:v>1.0999115826702022</c:v>
                </c:pt>
                <c:pt idx="1826">
                  <c:v>1.1007957559681687</c:v>
                </c:pt>
                <c:pt idx="1827">
                  <c:v>1.1046861184792209</c:v>
                </c:pt>
                <c:pt idx="1828">
                  <c:v>1.1057471264367804</c:v>
                </c:pt>
                <c:pt idx="1829">
                  <c:v>1.1144120247568512</c:v>
                </c:pt>
                <c:pt idx="1830">
                  <c:v>1.1170645446507503</c:v>
                </c:pt>
                <c:pt idx="1831">
                  <c:v>1.1163572060123772</c:v>
                </c:pt>
                <c:pt idx="1832">
                  <c:v>1.1160035366931906</c:v>
                </c:pt>
                <c:pt idx="1833">
                  <c:v>1.1198938992042426</c:v>
                </c:pt>
                <c:pt idx="1834">
                  <c:v>1.1191865605658695</c:v>
                </c:pt>
                <c:pt idx="1835">
                  <c:v>1.1267904509283804</c:v>
                </c:pt>
                <c:pt idx="1836">
                  <c:v>1.1218390804597684</c:v>
                </c:pt>
                <c:pt idx="1837">
                  <c:v>1.1191865605658693</c:v>
                </c:pt>
                <c:pt idx="1838">
                  <c:v>1.1151193633952239</c:v>
                </c:pt>
                <c:pt idx="1839">
                  <c:v>1.1267904509283801</c:v>
                </c:pt>
                <c:pt idx="1840">
                  <c:v>1.1220159151193614</c:v>
                </c:pt>
                <c:pt idx="1841">
                  <c:v>1.1292661361626857</c:v>
                </c:pt>
                <c:pt idx="1842">
                  <c:v>1.1290893015030923</c:v>
                </c:pt>
                <c:pt idx="1843">
                  <c:v>1.1253757736516334</c:v>
                </c:pt>
                <c:pt idx="1844">
                  <c:v>1.1190097259062755</c:v>
                </c:pt>
                <c:pt idx="1845">
                  <c:v>1.1292661361626855</c:v>
                </c:pt>
                <c:pt idx="1846">
                  <c:v>1.1290893015030921</c:v>
                </c:pt>
                <c:pt idx="1847">
                  <c:v>1.1377541998231628</c:v>
                </c:pt>
                <c:pt idx="1848">
                  <c:v>1.1412908930150285</c:v>
                </c:pt>
                <c:pt idx="1849">
                  <c:v>1.1395225464190957</c:v>
                </c:pt>
                <c:pt idx="1850">
                  <c:v>1.1434129089301479</c:v>
                </c:pt>
                <c:pt idx="1851">
                  <c:v>1.1464190981432338</c:v>
                </c:pt>
                <c:pt idx="1852">
                  <c:v>1.1607427055702895</c:v>
                </c:pt>
                <c:pt idx="1853">
                  <c:v>1.15915119363395</c:v>
                </c:pt>
                <c:pt idx="1854">
                  <c:v>1.1662245800176811</c:v>
                </c:pt>
                <c:pt idx="1855">
                  <c:v>1.1660477453580878</c:v>
                </c:pt>
                <c:pt idx="1856">
                  <c:v>1.1692307692307669</c:v>
                </c:pt>
                <c:pt idx="1857">
                  <c:v>1.1665782493368675</c:v>
                </c:pt>
                <c:pt idx="1858">
                  <c:v>1.1660477453580878</c:v>
                </c:pt>
                <c:pt idx="1859">
                  <c:v>1.1759504862953114</c:v>
                </c:pt>
                <c:pt idx="1860">
                  <c:v>1.1699381078691398</c:v>
                </c:pt>
                <c:pt idx="1861">
                  <c:v>1.1690539345711735</c:v>
                </c:pt>
                <c:pt idx="1862">
                  <c:v>1.1777188328912442</c:v>
                </c:pt>
                <c:pt idx="1863">
                  <c:v>1.1777188328912442</c:v>
                </c:pt>
                <c:pt idx="1864">
                  <c:v>1.1847922192749756</c:v>
                </c:pt>
                <c:pt idx="1865">
                  <c:v>1.1856763925729419</c:v>
                </c:pt>
                <c:pt idx="1866">
                  <c:v>1.1865605658709084</c:v>
                </c:pt>
                <c:pt idx="1867">
                  <c:v>1.184969053934569</c:v>
                </c:pt>
                <c:pt idx="1868">
                  <c:v>1.1724137931034462</c:v>
                </c:pt>
                <c:pt idx="1869">
                  <c:v>1.1701149425287334</c:v>
                </c:pt>
                <c:pt idx="1870">
                  <c:v>1.1706454465075136</c:v>
                </c:pt>
                <c:pt idx="1871">
                  <c:v>1.1711759504862933</c:v>
                </c:pt>
                <c:pt idx="1872">
                  <c:v>1.1711759504862933</c:v>
                </c:pt>
                <c:pt idx="1873">
                  <c:v>1.1655172413793085</c:v>
                </c:pt>
                <c:pt idx="1874">
                  <c:v>1.1610963748894763</c:v>
                </c:pt>
                <c:pt idx="1875">
                  <c:v>1.1653404067197151</c:v>
                </c:pt>
                <c:pt idx="1876">
                  <c:v>1.1664014146772745</c:v>
                </c:pt>
                <c:pt idx="1877">
                  <c:v>1.1688770999115805</c:v>
                </c:pt>
                <c:pt idx="1878">
                  <c:v>1.1639257294429686</c:v>
                </c:pt>
                <c:pt idx="1879">
                  <c:v>1.163572060123782</c:v>
                </c:pt>
                <c:pt idx="1880">
                  <c:v>1.161096374889476</c:v>
                </c:pt>
                <c:pt idx="1881">
                  <c:v>1.1708222811671067</c:v>
                </c:pt>
                <c:pt idx="1882">
                  <c:v>1.1688770999115807</c:v>
                </c:pt>
                <c:pt idx="1883">
                  <c:v>1.1607427055702897</c:v>
                </c:pt>
                <c:pt idx="1884">
                  <c:v>1.1529619805481854</c:v>
                </c:pt>
                <c:pt idx="1885">
                  <c:v>1.1591511936339502</c:v>
                </c:pt>
                <c:pt idx="1886">
                  <c:v>1.1540229885057451</c:v>
                </c:pt>
                <c:pt idx="1887">
                  <c:v>1.1533156498673722</c:v>
                </c:pt>
                <c:pt idx="1888">
                  <c:v>1.1492484526967268</c:v>
                </c:pt>
                <c:pt idx="1889">
                  <c:v>1.1524314765694057</c:v>
                </c:pt>
                <c:pt idx="1890">
                  <c:v>1.1568523430592377</c:v>
                </c:pt>
                <c:pt idx="1891">
                  <c:v>1.1511936339522528</c:v>
                </c:pt>
                <c:pt idx="1892">
                  <c:v>1.1603890362511033</c:v>
                </c:pt>
                <c:pt idx="1893">
                  <c:v>1.1573828470380176</c:v>
                </c:pt>
                <c:pt idx="1894">
                  <c:v>1.1609195402298831</c:v>
                </c:pt>
                <c:pt idx="1895">
                  <c:v>1.1563218390804579</c:v>
                </c:pt>
                <c:pt idx="1896">
                  <c:v>1.1603890362511033</c:v>
                </c:pt>
                <c:pt idx="1897">
                  <c:v>1.1580901856763908</c:v>
                </c:pt>
                <c:pt idx="1898">
                  <c:v>1.1458885941644545</c:v>
                </c:pt>
                <c:pt idx="1899">
                  <c:v>1.1428824049513686</c:v>
                </c:pt>
                <c:pt idx="1900">
                  <c:v>1.1409372236958426</c:v>
                </c:pt>
                <c:pt idx="1901">
                  <c:v>1.13863837312113</c:v>
                </c:pt>
                <c:pt idx="1902">
                  <c:v>1.1368700265251972</c:v>
                </c:pt>
                <c:pt idx="1903">
                  <c:v>1.1382847038019432</c:v>
                </c:pt>
                <c:pt idx="1904">
                  <c:v>1.1354553492484507</c:v>
                </c:pt>
                <c:pt idx="1905">
                  <c:v>1.1379310344827565</c:v>
                </c:pt>
                <c:pt idx="1906">
                  <c:v>1.1421750663129953</c:v>
                </c:pt>
                <c:pt idx="1907">
                  <c:v>1.138284703801943</c:v>
                </c:pt>
                <c:pt idx="1908">
                  <c:v>1.144650751547301</c:v>
                </c:pt>
                <c:pt idx="1909">
                  <c:v>1.1513704686118456</c:v>
                </c:pt>
                <c:pt idx="1910">
                  <c:v>1.1559681697612707</c:v>
                </c:pt>
                <c:pt idx="1911">
                  <c:v>1.1626878868258155</c:v>
                </c:pt>
                <c:pt idx="1912">
                  <c:v>1.1607427055702895</c:v>
                </c:pt>
                <c:pt idx="1913">
                  <c:v>1.1580901856763903</c:v>
                </c:pt>
                <c:pt idx="1914">
                  <c:v>1.1656940760389012</c:v>
                </c:pt>
                <c:pt idx="1915">
                  <c:v>1.1591511936339498</c:v>
                </c:pt>
                <c:pt idx="1916">
                  <c:v>1.1669319186560543</c:v>
                </c:pt>
                <c:pt idx="1917">
                  <c:v>1.1748894783377517</c:v>
                </c:pt>
                <c:pt idx="1918">
                  <c:v>1.1704686118479197</c:v>
                </c:pt>
                <c:pt idx="1919">
                  <c:v>1.1692307692307666</c:v>
                </c:pt>
                <c:pt idx="1920">
                  <c:v>1.1711759504862929</c:v>
                </c:pt>
                <c:pt idx="1921">
                  <c:v>1.1757736516357182</c:v>
                </c:pt>
                <c:pt idx="1922">
                  <c:v>1.1687002652519871</c:v>
                </c:pt>
                <c:pt idx="1923">
                  <c:v>1.1609195402298826</c:v>
                </c:pt>
                <c:pt idx="1924">
                  <c:v>1.1633952254641888</c:v>
                </c:pt>
                <c:pt idx="1925">
                  <c:v>1.1541998231653381</c:v>
                </c:pt>
                <c:pt idx="1926">
                  <c:v>1.1549071618037112</c:v>
                </c:pt>
                <c:pt idx="1927">
                  <c:v>1.1478337754199801</c:v>
                </c:pt>
                <c:pt idx="1928">
                  <c:v>1.1335101679929245</c:v>
                </c:pt>
                <c:pt idx="1929">
                  <c:v>1.1366931918656036</c:v>
                </c:pt>
                <c:pt idx="1930">
                  <c:v>1.1356321839080439</c:v>
                </c:pt>
                <c:pt idx="1931">
                  <c:v>1.1301503094606522</c:v>
                </c:pt>
                <c:pt idx="1932">
                  <c:v>1.1276746242263462</c:v>
                </c:pt>
                <c:pt idx="1933">
                  <c:v>1.1248452696728537</c:v>
                </c:pt>
                <c:pt idx="1934">
                  <c:v>1.1259062776304134</c:v>
                </c:pt>
                <c:pt idx="1935">
                  <c:v>1.1248452696728537</c:v>
                </c:pt>
                <c:pt idx="1936">
                  <c:v>1.1305039787798385</c:v>
                </c:pt>
                <c:pt idx="1937">
                  <c:v>1.1419982316534016</c:v>
                </c:pt>
                <c:pt idx="1938">
                  <c:v>1.1402298850574688</c:v>
                </c:pt>
                <c:pt idx="1939">
                  <c:v>1.1469496021220131</c:v>
                </c:pt>
                <c:pt idx="1940">
                  <c:v>1.1457117595048603</c:v>
                </c:pt>
                <c:pt idx="1941">
                  <c:v>1.1465959328028266</c:v>
                </c:pt>
                <c:pt idx="1942">
                  <c:v>1.1547303271441176</c:v>
                </c:pt>
                <c:pt idx="1943">
                  <c:v>1.158797524314763</c:v>
                </c:pt>
                <c:pt idx="1944">
                  <c:v>1.1625110521662219</c:v>
                </c:pt>
                <c:pt idx="1945">
                  <c:v>1.1619805481874421</c:v>
                </c:pt>
                <c:pt idx="1946">
                  <c:v>1.1667550839964607</c:v>
                </c:pt>
                <c:pt idx="1947">
                  <c:v>1.1572060123784234</c:v>
                </c:pt>
                <c:pt idx="1948">
                  <c:v>1.1732979664014118</c:v>
                </c:pt>
                <c:pt idx="1949">
                  <c:v>1.1881520778072474</c:v>
                </c:pt>
                <c:pt idx="1950">
                  <c:v>1.1828470380194489</c:v>
                </c:pt>
                <c:pt idx="1951">
                  <c:v>1.1895667550839935</c:v>
                </c:pt>
                <c:pt idx="1952">
                  <c:v>1.1780725022104304</c:v>
                </c:pt>
                <c:pt idx="1953">
                  <c:v>1.164633068081341</c:v>
                </c:pt>
                <c:pt idx="1954">
                  <c:v>1.1704686118479195</c:v>
                </c:pt>
                <c:pt idx="1955">
                  <c:v>1.1711759504862926</c:v>
                </c:pt>
                <c:pt idx="1956">
                  <c:v>1.1664014146772741</c:v>
                </c:pt>
                <c:pt idx="1957">
                  <c:v>1.1623342175066287</c:v>
                </c:pt>
                <c:pt idx="1958">
                  <c:v>1.1614500442086624</c:v>
                </c:pt>
                <c:pt idx="1959">
                  <c:v>1.1582670203359833</c:v>
                </c:pt>
                <c:pt idx="1960">
                  <c:v>1.1511936339522519</c:v>
                </c:pt>
                <c:pt idx="1961">
                  <c:v>1.150663129973472</c:v>
                </c:pt>
                <c:pt idx="1962">
                  <c:v>1.1547303271441176</c:v>
                </c:pt>
                <c:pt idx="1963">
                  <c:v>1.1490716180371328</c:v>
                </c:pt>
                <c:pt idx="1964">
                  <c:v>1.1494252873563193</c:v>
                </c:pt>
                <c:pt idx="1965">
                  <c:v>1.1527851458885918</c:v>
                </c:pt>
                <c:pt idx="1966">
                  <c:v>1.1605658709106961</c:v>
                </c:pt>
                <c:pt idx="1967">
                  <c:v>1.1628647214854086</c:v>
                </c:pt>
                <c:pt idx="1968">
                  <c:v>1.1695844385499534</c:v>
                </c:pt>
                <c:pt idx="1969">
                  <c:v>1.1564986737400507</c:v>
                </c:pt>
                <c:pt idx="1970">
                  <c:v>1.1515473032714387</c:v>
                </c:pt>
                <c:pt idx="1971">
                  <c:v>1.1520778072502185</c:v>
                </c:pt>
                <c:pt idx="1972">
                  <c:v>1.1418213969938085</c:v>
                </c:pt>
                <c:pt idx="1973">
                  <c:v>1.1379310344827562</c:v>
                </c:pt>
                <c:pt idx="1974">
                  <c:v>1.140760389036249</c:v>
                </c:pt>
                <c:pt idx="1975">
                  <c:v>1.1437665782493349</c:v>
                </c:pt>
                <c:pt idx="1976">
                  <c:v>1.1446507515473012</c:v>
                </c:pt>
                <c:pt idx="1977">
                  <c:v>1.140760389036249</c:v>
                </c:pt>
                <c:pt idx="1978">
                  <c:v>1.1306808134394319</c:v>
                </c:pt>
                <c:pt idx="1979">
                  <c:v>1.1315649867373985</c:v>
                </c:pt>
                <c:pt idx="1980">
                  <c:v>1.1299734748010588</c:v>
                </c:pt>
                <c:pt idx="1981">
                  <c:v>1.1287356321839057</c:v>
                </c:pt>
                <c:pt idx="1982">
                  <c:v>1.1292661361626855</c:v>
                </c:pt>
                <c:pt idx="1983">
                  <c:v>1.1343943412908906</c:v>
                </c:pt>
                <c:pt idx="1984">
                  <c:v>1.1358090185676368</c:v>
                </c:pt>
                <c:pt idx="1985">
                  <c:v>1.1352785145888571</c:v>
                </c:pt>
                <c:pt idx="1986">
                  <c:v>1.1374005305039765</c:v>
                </c:pt>
                <c:pt idx="1987">
                  <c:v>1.1389920424403159</c:v>
                </c:pt>
                <c:pt idx="1988">
                  <c:v>1.1405835543766554</c:v>
                </c:pt>
                <c:pt idx="1989">
                  <c:v>1.1407603890362485</c:v>
                </c:pt>
                <c:pt idx="1990">
                  <c:v>1.1375773651635694</c:v>
                </c:pt>
                <c:pt idx="1991">
                  <c:v>1.1366931918656031</c:v>
                </c:pt>
                <c:pt idx="1992">
                  <c:v>1.1317418213969912</c:v>
                </c:pt>
                <c:pt idx="1993">
                  <c:v>1.1342175066312972</c:v>
                </c:pt>
                <c:pt idx="1994">
                  <c:v>1.1313881520778049</c:v>
                </c:pt>
                <c:pt idx="1995">
                  <c:v>1.1267904509283795</c:v>
                </c:pt>
                <c:pt idx="1996">
                  <c:v>1.1239610963748872</c:v>
                </c:pt>
                <c:pt idx="1997">
                  <c:v>1.1177718832891224</c:v>
                </c:pt>
                <c:pt idx="1998">
                  <c:v>1.1188328912466821</c:v>
                </c:pt>
                <c:pt idx="1999">
                  <c:v>1.1138815207780701</c:v>
                </c:pt>
                <c:pt idx="2000">
                  <c:v>1.1124668435013239</c:v>
                </c:pt>
                <c:pt idx="2001">
                  <c:v>1.1119363395225441</c:v>
                </c:pt>
                <c:pt idx="2002">
                  <c:v>1.0953138815207757</c:v>
                </c:pt>
                <c:pt idx="2003">
                  <c:v>1.1030946065428799</c:v>
                </c:pt>
                <c:pt idx="2004">
                  <c:v>1.1046861184792194</c:v>
                </c:pt>
                <c:pt idx="2005">
                  <c:v>1.1023872679045066</c:v>
                </c:pt>
                <c:pt idx="2006">
                  <c:v>1.1048629531388126</c:v>
                </c:pt>
                <c:pt idx="2007">
                  <c:v>1.099557913351014</c:v>
                </c:pt>
                <c:pt idx="2008">
                  <c:v>1.1023872679045064</c:v>
                </c:pt>
                <c:pt idx="2009">
                  <c:v>1.0956675508399618</c:v>
                </c:pt>
                <c:pt idx="2010">
                  <c:v>1.0924845269672827</c:v>
                </c:pt>
                <c:pt idx="2011">
                  <c:v>1.0917771883289094</c:v>
                </c:pt>
                <c:pt idx="2012">
                  <c:v>1.0900088417329765</c:v>
                </c:pt>
                <c:pt idx="2013">
                  <c:v>1.0946065428824019</c:v>
                </c:pt>
                <c:pt idx="2014">
                  <c:v>1.1043324491600324</c:v>
                </c:pt>
                <c:pt idx="2015">
                  <c:v>1.0986737400530473</c:v>
                </c:pt>
                <c:pt idx="2016">
                  <c:v>1.0995579133510138</c:v>
                </c:pt>
                <c:pt idx="2017">
                  <c:v>1.1082228116710846</c:v>
                </c:pt>
                <c:pt idx="2018">
                  <c:v>1.1075154730327113</c:v>
                </c:pt>
                <c:pt idx="2019">
                  <c:v>1.1083996463306778</c:v>
                </c:pt>
                <c:pt idx="2020">
                  <c:v>1.1064544650751518</c:v>
                </c:pt>
                <c:pt idx="2021">
                  <c:v>1.1053934571175921</c:v>
                </c:pt>
                <c:pt idx="2022">
                  <c:v>1.1085764809902712</c:v>
                </c:pt>
                <c:pt idx="2023">
                  <c:v>1.093899204244029</c:v>
                </c:pt>
                <c:pt idx="2024">
                  <c:v>1.0937223695844358</c:v>
                </c:pt>
                <c:pt idx="2025">
                  <c:v>1.0951370468611819</c:v>
                </c:pt>
                <c:pt idx="2026">
                  <c:v>1.0891246684350104</c:v>
                </c:pt>
                <c:pt idx="2027">
                  <c:v>1.0940760389036224</c:v>
                </c:pt>
                <c:pt idx="2028">
                  <c:v>1.0914235190097232</c:v>
                </c:pt>
                <c:pt idx="2029">
                  <c:v>1.0937223695844358</c:v>
                </c:pt>
                <c:pt idx="2030">
                  <c:v>1.0954907161803686</c:v>
                </c:pt>
                <c:pt idx="2031">
                  <c:v>1.1020335985853198</c:v>
                </c:pt>
                <c:pt idx="2032">
                  <c:v>1.1025641025640998</c:v>
                </c:pt>
                <c:pt idx="2033">
                  <c:v>1.1025641025640998</c:v>
                </c:pt>
                <c:pt idx="2034">
                  <c:v>1.1103448275862038</c:v>
                </c:pt>
                <c:pt idx="2035">
                  <c:v>1.1073386383731181</c:v>
                </c:pt>
                <c:pt idx="2036">
                  <c:v>1.1020335985853196</c:v>
                </c:pt>
                <c:pt idx="2037">
                  <c:v>1.099734748010607</c:v>
                </c:pt>
                <c:pt idx="2038">
                  <c:v>1.0986737400530473</c:v>
                </c:pt>
                <c:pt idx="2039">
                  <c:v>1.1039787798408456</c:v>
                </c:pt>
                <c:pt idx="2040">
                  <c:v>1.1059239610963716</c:v>
                </c:pt>
                <c:pt idx="2041">
                  <c:v>1.1119363395225432</c:v>
                </c:pt>
                <c:pt idx="2042">
                  <c:v>1.1013262599469464</c:v>
                </c:pt>
                <c:pt idx="2043">
                  <c:v>1.1006189213085733</c:v>
                </c:pt>
                <c:pt idx="2044">
                  <c:v>1.0972590627763013</c:v>
                </c:pt>
                <c:pt idx="2045">
                  <c:v>1.097789566755081</c:v>
                </c:pt>
                <c:pt idx="2046">
                  <c:v>1.0969053934571145</c:v>
                </c:pt>
                <c:pt idx="2047">
                  <c:v>1.0979664014146742</c:v>
                </c:pt>
                <c:pt idx="2048">
                  <c:v>1.091600353669316</c:v>
                </c:pt>
                <c:pt idx="2049">
                  <c:v>1.0898320070733831</c:v>
                </c:pt>
                <c:pt idx="2050">
                  <c:v>1.0946065428824017</c:v>
                </c:pt>
                <c:pt idx="2051">
                  <c:v>1.0905393457117563</c:v>
                </c:pt>
                <c:pt idx="2052">
                  <c:v>1.0857648099027375</c:v>
                </c:pt>
                <c:pt idx="2053">
                  <c:v>1.0818744473916855</c:v>
                </c:pt>
                <c:pt idx="2054">
                  <c:v>1.0804597701149392</c:v>
                </c:pt>
                <c:pt idx="2055">
                  <c:v>1.0811671087533126</c:v>
                </c:pt>
                <c:pt idx="2056">
                  <c:v>1.0788682581785998</c:v>
                </c:pt>
                <c:pt idx="2057">
                  <c:v>1.0793987621573797</c:v>
                </c:pt>
                <c:pt idx="2058">
                  <c:v>1.0825817860300586</c:v>
                </c:pt>
                <c:pt idx="2059">
                  <c:v>1.0815207780724991</c:v>
                </c:pt>
                <c:pt idx="2060">
                  <c:v>1.076392572944294</c:v>
                </c:pt>
                <c:pt idx="2061">
                  <c:v>1.0753315649867343</c:v>
                </c:pt>
                <c:pt idx="2062">
                  <c:v>1.0799292661361597</c:v>
                </c:pt>
                <c:pt idx="2063">
                  <c:v>1.0815207780724991</c:v>
                </c:pt>
                <c:pt idx="2064">
                  <c:v>1.0850574712643648</c:v>
                </c:pt>
                <c:pt idx="2065">
                  <c:v>1.0850574712643648</c:v>
                </c:pt>
                <c:pt idx="2066">
                  <c:v>1.0873563218390774</c:v>
                </c:pt>
                <c:pt idx="2067">
                  <c:v>1.0788682581785998</c:v>
                </c:pt>
                <c:pt idx="2068">
                  <c:v>1.080282935455346</c:v>
                </c:pt>
                <c:pt idx="2069">
                  <c:v>1.0825817860300586</c:v>
                </c:pt>
                <c:pt idx="2070">
                  <c:v>1.0811671087533126</c:v>
                </c:pt>
                <c:pt idx="2071">
                  <c:v>1.080282935455346</c:v>
                </c:pt>
                <c:pt idx="2072">
                  <c:v>1.0815207780724991</c:v>
                </c:pt>
                <c:pt idx="2073">
                  <c:v>1.0774535809018535</c:v>
                </c:pt>
                <c:pt idx="2074">
                  <c:v>1.0728558797524284</c:v>
                </c:pt>
                <c:pt idx="2075">
                  <c:v>1.0716180371352753</c:v>
                </c:pt>
                <c:pt idx="2076">
                  <c:v>1.0680813439434096</c:v>
                </c:pt>
                <c:pt idx="2077">
                  <c:v>1.0673740053050365</c:v>
                </c:pt>
                <c:pt idx="2078">
                  <c:v>1.0748010610079541</c:v>
                </c:pt>
                <c:pt idx="2079">
                  <c:v>1.0772767462422601</c:v>
                </c:pt>
                <c:pt idx="2080">
                  <c:v>1.0779840848806332</c:v>
                </c:pt>
                <c:pt idx="2081">
                  <c:v>1.0781609195402264</c:v>
                </c:pt>
                <c:pt idx="2082">
                  <c:v>1.0751547303271405</c:v>
                </c:pt>
                <c:pt idx="2083">
                  <c:v>1.0730327144120213</c:v>
                </c:pt>
                <c:pt idx="2084">
                  <c:v>1.0728558797524279</c:v>
                </c:pt>
                <c:pt idx="2085">
                  <c:v>1.0793987621573793</c:v>
                </c:pt>
                <c:pt idx="2086">
                  <c:v>1.0756852343059202</c:v>
                </c:pt>
                <c:pt idx="2087">
                  <c:v>1.0802829354553456</c:v>
                </c:pt>
                <c:pt idx="2088">
                  <c:v>1.0813439434129053</c:v>
                </c:pt>
                <c:pt idx="2089">
                  <c:v>1.0765694076038868</c:v>
                </c:pt>
                <c:pt idx="2090">
                  <c:v>1.0763925729442934</c:v>
                </c:pt>
                <c:pt idx="2091">
                  <c:v>1.0732095490716143</c:v>
                </c:pt>
                <c:pt idx="2092">
                  <c:v>1.066843501326256</c:v>
                </c:pt>
                <c:pt idx="2093">
                  <c:v>1.0627763041556106</c:v>
                </c:pt>
                <c:pt idx="2094">
                  <c:v>1.0728558797524277</c:v>
                </c:pt>
                <c:pt idx="2095">
                  <c:v>1.0663129973474763</c:v>
                </c:pt>
                <c:pt idx="2096">
                  <c:v>1.0664898320070697</c:v>
                </c:pt>
                <c:pt idx="2097">
                  <c:v>1.0675508399646296</c:v>
                </c:pt>
                <c:pt idx="2098">
                  <c:v>1.0726790450928347</c:v>
                </c:pt>
                <c:pt idx="2099">
                  <c:v>1.0756852343059202</c:v>
                </c:pt>
                <c:pt idx="2100">
                  <c:v>1.0845269672855844</c:v>
                </c:pt>
                <c:pt idx="2101">
                  <c:v>1.0831122900088384</c:v>
                </c:pt>
                <c:pt idx="2102">
                  <c:v>1.0841732979663978</c:v>
                </c:pt>
                <c:pt idx="2103">
                  <c:v>1.0834659593280247</c:v>
                </c:pt>
                <c:pt idx="2104">
                  <c:v>1.0774535809018531</c:v>
                </c:pt>
                <c:pt idx="2105">
                  <c:v>1.077984084880633</c:v>
                </c:pt>
                <c:pt idx="2106">
                  <c:v>1.0749778956675473</c:v>
                </c:pt>
                <c:pt idx="2107">
                  <c:v>1.0656056587091036</c:v>
                </c:pt>
                <c:pt idx="2108">
                  <c:v>1.061538461538458</c:v>
                </c:pt>
                <c:pt idx="2109">
                  <c:v>1.0558797524314729</c:v>
                </c:pt>
                <c:pt idx="2110">
                  <c:v>1.0580017683465925</c:v>
                </c:pt>
                <c:pt idx="2111">
                  <c:v>1.0599469496021185</c:v>
                </c:pt>
                <c:pt idx="2112">
                  <c:v>1.0601237842617117</c:v>
                </c:pt>
                <c:pt idx="2113">
                  <c:v>1.0620689655172377</c:v>
                </c:pt>
                <c:pt idx="2114">
                  <c:v>1.0641909814323569</c:v>
                </c:pt>
                <c:pt idx="2115">
                  <c:v>1.0617152961980509</c:v>
                </c:pt>
                <c:pt idx="2116">
                  <c:v>1.0601237842617115</c:v>
                </c:pt>
                <c:pt idx="2117">
                  <c:v>1.0606542882404912</c:v>
                </c:pt>
                <c:pt idx="2118">
                  <c:v>1.0597701149425249</c:v>
                </c:pt>
                <c:pt idx="2119">
                  <c:v>1.0560565870910659</c:v>
                </c:pt>
                <c:pt idx="2120">
                  <c:v>1.0610079575596776</c:v>
                </c:pt>
                <c:pt idx="2121">
                  <c:v>1.0611847922192708</c:v>
                </c:pt>
                <c:pt idx="2122">
                  <c:v>1.0574712643678119</c:v>
                </c:pt>
                <c:pt idx="2123">
                  <c:v>1.0564102564102524</c:v>
                </c:pt>
                <c:pt idx="2124">
                  <c:v>1.0580017683465919</c:v>
                </c:pt>
                <c:pt idx="2125">
                  <c:v>1.0624226348364239</c:v>
                </c:pt>
                <c:pt idx="2126">
                  <c:v>1.0641909814323565</c:v>
                </c:pt>
                <c:pt idx="2127">
                  <c:v>1.0641909814323565</c:v>
                </c:pt>
                <c:pt idx="2128">
                  <c:v>1.0636604774535767</c:v>
                </c:pt>
                <c:pt idx="2129">
                  <c:v>1.0622458001768305</c:v>
                </c:pt>
                <c:pt idx="2130">
                  <c:v>1.0629531388152034</c:v>
                </c:pt>
                <c:pt idx="2131">
                  <c:v>1.0657824933686959</c:v>
                </c:pt>
                <c:pt idx="2132">
                  <c:v>1.0691423519009684</c:v>
                </c:pt>
                <c:pt idx="2133">
                  <c:v>1.071441202475681</c:v>
                </c:pt>
                <c:pt idx="2134">
                  <c:v>1.0726790450928338</c:v>
                </c:pt>
                <c:pt idx="2135">
                  <c:v>1.0717948717948673</c:v>
                </c:pt>
                <c:pt idx="2136">
                  <c:v>1.0698496905393413</c:v>
                </c:pt>
                <c:pt idx="2137">
                  <c:v>1.066489832007069</c:v>
                </c:pt>
                <c:pt idx="2138">
                  <c:v>1.064544650751543</c:v>
                </c:pt>
                <c:pt idx="2139">
                  <c:v>1.0627763041556102</c:v>
                </c:pt>
                <c:pt idx="2140">
                  <c:v>1.0611847922192705</c:v>
                </c:pt>
                <c:pt idx="2141">
                  <c:v>1.0633068081343897</c:v>
                </c:pt>
                <c:pt idx="2142">
                  <c:v>1.0636604774535763</c:v>
                </c:pt>
                <c:pt idx="2143">
                  <c:v>1.0654288240495091</c:v>
                </c:pt>
                <c:pt idx="2144">
                  <c:v>1.0668435013262552</c:v>
                </c:pt>
                <c:pt idx="2145">
                  <c:v>1.0647214854111358</c:v>
                </c:pt>
                <c:pt idx="2146">
                  <c:v>1.0558797524314718</c:v>
                </c:pt>
                <c:pt idx="2147">
                  <c:v>1.0530503978779795</c:v>
                </c:pt>
                <c:pt idx="2148">
                  <c:v>1.0535809018567592</c:v>
                </c:pt>
                <c:pt idx="2149">
                  <c:v>1.0569407603890317</c:v>
                </c:pt>
                <c:pt idx="2150">
                  <c:v>1.0571175950486249</c:v>
                </c:pt>
                <c:pt idx="2151">
                  <c:v>1.0569407603890317</c:v>
                </c:pt>
                <c:pt idx="2152">
                  <c:v>1.0528735632183863</c:v>
                </c:pt>
                <c:pt idx="2153">
                  <c:v>1.0528735632183863</c:v>
                </c:pt>
                <c:pt idx="2154">
                  <c:v>1.0530503978779795</c:v>
                </c:pt>
                <c:pt idx="2155">
                  <c:v>1.0530503978779795</c:v>
                </c:pt>
                <c:pt idx="2156">
                  <c:v>1.0511052166224535</c:v>
                </c:pt>
                <c:pt idx="2157">
                  <c:v>1.0537577365163524</c:v>
                </c:pt>
                <c:pt idx="2158">
                  <c:v>1.0523430592396061</c:v>
                </c:pt>
                <c:pt idx="2159">
                  <c:v>1.0523430592396061</c:v>
                </c:pt>
                <c:pt idx="2160">
                  <c:v>1.052166224580013</c:v>
                </c:pt>
                <c:pt idx="2161">
                  <c:v>1.0509283819628601</c:v>
                </c:pt>
                <c:pt idx="2162">
                  <c:v>1.0480990274093676</c:v>
                </c:pt>
                <c:pt idx="2163">
                  <c:v>1.0468611847922147</c:v>
                </c:pt>
                <c:pt idx="2164">
                  <c:v>1.0480990274093678</c:v>
                </c:pt>
                <c:pt idx="2165">
                  <c:v>1.0484526967285543</c:v>
                </c:pt>
                <c:pt idx="2166">
                  <c:v>1.0417329796640096</c:v>
                </c:pt>
                <c:pt idx="2167">
                  <c:v>1.0431476569407558</c:v>
                </c:pt>
                <c:pt idx="2168">
                  <c:v>1.0443854995579089</c:v>
                </c:pt>
                <c:pt idx="2169">
                  <c:v>1.0493368700265209</c:v>
                </c:pt>
                <c:pt idx="2170">
                  <c:v>1.0482758620689612</c:v>
                </c:pt>
                <c:pt idx="2171">
                  <c:v>1.0509283819628603</c:v>
                </c:pt>
                <c:pt idx="2172">
                  <c:v>1.0546419098143192</c:v>
                </c:pt>
                <c:pt idx="2173">
                  <c:v>1.0532272325375729</c:v>
                </c:pt>
                <c:pt idx="2174">
                  <c:v>1.0516357206012334</c:v>
                </c:pt>
                <c:pt idx="2175">
                  <c:v>1.0516357206012334</c:v>
                </c:pt>
                <c:pt idx="2176">
                  <c:v>1.0502210433244872</c:v>
                </c:pt>
                <c:pt idx="2177">
                  <c:v>1.0463306808134352</c:v>
                </c:pt>
                <c:pt idx="2178">
                  <c:v>1.048099027409368</c:v>
                </c:pt>
                <c:pt idx="2179">
                  <c:v>1.0503978779840806</c:v>
                </c:pt>
                <c:pt idx="2180">
                  <c:v>1.0498673740053008</c:v>
                </c:pt>
                <c:pt idx="2181">
                  <c:v>1.05198938992042</c:v>
                </c:pt>
                <c:pt idx="2182">
                  <c:v>1.058178603006185</c:v>
                </c:pt>
                <c:pt idx="2183">
                  <c:v>1.0578249336869983</c:v>
                </c:pt>
                <c:pt idx="2184">
                  <c:v>1.0551724137930991</c:v>
                </c:pt>
                <c:pt idx="2185">
                  <c:v>1.0560565870910654</c:v>
                </c:pt>
                <c:pt idx="2186">
                  <c:v>1.0558797524314723</c:v>
                </c:pt>
                <c:pt idx="2187">
                  <c:v>1.0565870910698456</c:v>
                </c:pt>
                <c:pt idx="2188">
                  <c:v>1.0512820512820473</c:v>
                </c:pt>
                <c:pt idx="2189">
                  <c:v>1.0525198938992</c:v>
                </c:pt>
                <c:pt idx="2190">
                  <c:v>1.0523430592396068</c:v>
                </c:pt>
                <c:pt idx="2191">
                  <c:v>1.0553492484526927</c:v>
                </c:pt>
                <c:pt idx="2192">
                  <c:v>1.0534040671971667</c:v>
                </c:pt>
                <c:pt idx="2193">
                  <c:v>1.0445623342175028</c:v>
                </c:pt>
                <c:pt idx="2194">
                  <c:v>1.0424403183023834</c:v>
                </c:pt>
                <c:pt idx="2195">
                  <c:v>1.0412024756852303</c:v>
                </c:pt>
                <c:pt idx="2196">
                  <c:v>1.0424403183023834</c:v>
                </c:pt>
                <c:pt idx="2197">
                  <c:v>1.0404951370468574</c:v>
                </c:pt>
                <c:pt idx="2198">
                  <c:v>1.037842617152958</c:v>
                </c:pt>
                <c:pt idx="2199">
                  <c:v>1.0394341290892977</c:v>
                </c:pt>
                <c:pt idx="2200">
                  <c:v>1.0385499557913314</c:v>
                </c:pt>
                <c:pt idx="2201">
                  <c:v>1.0410256410256373</c:v>
                </c:pt>
                <c:pt idx="2202">
                  <c:v>1.0412024756852305</c:v>
                </c:pt>
                <c:pt idx="2203">
                  <c:v>1.0385499557913314</c:v>
                </c:pt>
                <c:pt idx="2204">
                  <c:v>1.0380194518125514</c:v>
                </c:pt>
                <c:pt idx="2205">
                  <c:v>1.0337754199823128</c:v>
                </c:pt>
                <c:pt idx="2206">
                  <c:v>1.0311229000884137</c:v>
                </c:pt>
                <c:pt idx="2207">
                  <c:v>1.0302387267904474</c:v>
                </c:pt>
                <c:pt idx="2208">
                  <c:v>1.0307692307692271</c:v>
                </c:pt>
                <c:pt idx="2209">
                  <c:v>1.0305923961096339</c:v>
                </c:pt>
                <c:pt idx="2210">
                  <c:v>1.0323607427055665</c:v>
                </c:pt>
                <c:pt idx="2211">
                  <c:v>1.0321839080459734</c:v>
                </c:pt>
                <c:pt idx="2212">
                  <c:v>1.0305923961096339</c:v>
                </c:pt>
                <c:pt idx="2213">
                  <c:v>1.0321839080459734</c:v>
                </c:pt>
                <c:pt idx="2214">
                  <c:v>1.0334217506631262</c:v>
                </c:pt>
                <c:pt idx="2215">
                  <c:v>1.0350132625994657</c:v>
                </c:pt>
                <c:pt idx="2216">
                  <c:v>1.0314765694076</c:v>
                </c:pt>
                <c:pt idx="2217">
                  <c:v>1.0318302387267864</c:v>
                </c:pt>
                <c:pt idx="2218">
                  <c:v>1.0339522546419055</c:v>
                </c:pt>
                <c:pt idx="2219">
                  <c:v>1.0348364279398721</c:v>
                </c:pt>
                <c:pt idx="2220">
                  <c:v>1.0357206012378384</c:v>
                </c:pt>
                <c:pt idx="2221">
                  <c:v>1.0362511052166181</c:v>
                </c:pt>
                <c:pt idx="2222">
                  <c:v>1.0374889478337712</c:v>
                </c:pt>
                <c:pt idx="2223">
                  <c:v>1.0410256410256369</c:v>
                </c:pt>
                <c:pt idx="2224">
                  <c:v>1.04173297966401</c:v>
                </c:pt>
                <c:pt idx="2225">
                  <c:v>1.0412024756852303</c:v>
                </c:pt>
                <c:pt idx="2226">
                  <c:v>1.043678160919536</c:v>
                </c:pt>
                <c:pt idx="2227">
                  <c:v>1.0456233421750623</c:v>
                </c:pt>
                <c:pt idx="2228">
                  <c:v>1.0472148541114017</c:v>
                </c:pt>
                <c:pt idx="2229">
                  <c:v>1.0512820512820473</c:v>
                </c:pt>
                <c:pt idx="2230">
                  <c:v>1.048629531388148</c:v>
                </c:pt>
                <c:pt idx="2231">
                  <c:v>1.0472148541114017</c:v>
                </c:pt>
                <c:pt idx="2232">
                  <c:v>1.0491600353669279</c:v>
                </c:pt>
                <c:pt idx="2233">
                  <c:v>1.050574712643674</c:v>
                </c:pt>
                <c:pt idx="2234">
                  <c:v>1.0541114058355394</c:v>
                </c:pt>
                <c:pt idx="2235">
                  <c:v>1.0534040671971663</c:v>
                </c:pt>
                <c:pt idx="2236">
                  <c:v>1.0518125552608268</c:v>
                </c:pt>
                <c:pt idx="2237">
                  <c:v>1.0595932802829311</c:v>
                </c:pt>
                <c:pt idx="2238">
                  <c:v>1.0597701149425245</c:v>
                </c:pt>
                <c:pt idx="2239">
                  <c:v>1.0592396109637445</c:v>
                </c:pt>
                <c:pt idx="2240">
                  <c:v>1.0571175950486251</c:v>
                </c:pt>
                <c:pt idx="2241">
                  <c:v>1.0641909814323562</c:v>
                </c:pt>
                <c:pt idx="2242">
                  <c:v>1.0656056587091025</c:v>
                </c:pt>
                <c:pt idx="2243">
                  <c:v>1.066666666666662</c:v>
                </c:pt>
                <c:pt idx="2244">
                  <c:v>1.0670203359858486</c:v>
                </c:pt>
                <c:pt idx="2245">
                  <c:v>1.0666666666666618</c:v>
                </c:pt>
                <c:pt idx="2246">
                  <c:v>1.0691423519009677</c:v>
                </c:pt>
                <c:pt idx="2247">
                  <c:v>1.0668435013262549</c:v>
                </c:pt>
                <c:pt idx="2248">
                  <c:v>1.0661361626878818</c:v>
                </c:pt>
                <c:pt idx="2249">
                  <c:v>1.0654288240495087</c:v>
                </c:pt>
                <c:pt idx="2250">
                  <c:v>1.0647214854111353</c:v>
                </c:pt>
                <c:pt idx="2251">
                  <c:v>1.0737400530503927</c:v>
                </c:pt>
                <c:pt idx="2252">
                  <c:v>1.0742705570291726</c:v>
                </c:pt>
                <c:pt idx="2253">
                  <c:v>1.0827586206896498</c:v>
                </c:pt>
                <c:pt idx="2254">
                  <c:v>1.0831122900088364</c:v>
                </c:pt>
                <c:pt idx="2255">
                  <c:v>1.0979664014146717</c:v>
                </c:pt>
                <c:pt idx="2256">
                  <c:v>1.0979664014146717</c:v>
                </c:pt>
                <c:pt idx="2257">
                  <c:v>1.0908930150309406</c:v>
                </c:pt>
                <c:pt idx="2258">
                  <c:v>1.0877099911582615</c:v>
                </c:pt>
                <c:pt idx="2259">
                  <c:v>1.0870026525198884</c:v>
                </c:pt>
                <c:pt idx="2260">
                  <c:v>1.0893015030946009</c:v>
                </c:pt>
                <c:pt idx="2261">
                  <c:v>1.0864721485411084</c:v>
                </c:pt>
                <c:pt idx="2262">
                  <c:v>1.0864721485411084</c:v>
                </c:pt>
                <c:pt idx="2263">
                  <c:v>1.0788682581785973</c:v>
                </c:pt>
                <c:pt idx="2264">
                  <c:v>1.0857648099027351</c:v>
                </c:pt>
                <c:pt idx="2265">
                  <c:v>1.0808134394341231</c:v>
                </c:pt>
                <c:pt idx="2266">
                  <c:v>1.0790450928381903</c:v>
                </c:pt>
                <c:pt idx="2267">
                  <c:v>1.0822281167108692</c:v>
                </c:pt>
                <c:pt idx="2268">
                  <c:v>1.0838196286472086</c:v>
                </c:pt>
                <c:pt idx="2269">
                  <c:v>1.0884173297966337</c:v>
                </c:pt>
                <c:pt idx="2270">
                  <c:v>1.0887709991158201</c:v>
                </c:pt>
                <c:pt idx="2271">
                  <c:v>1.0907161803713463</c:v>
                </c:pt>
                <c:pt idx="2272">
                  <c:v>1.0924845269672792</c:v>
                </c:pt>
                <c:pt idx="2273">
                  <c:v>1.0953138815207715</c:v>
                </c:pt>
                <c:pt idx="2274">
                  <c:v>1.1075154730327077</c:v>
                </c:pt>
                <c:pt idx="2275">
                  <c:v>1.0995579133510103</c:v>
                </c:pt>
                <c:pt idx="2276">
                  <c:v>1.0986737400530437</c:v>
                </c:pt>
                <c:pt idx="2277">
                  <c:v>1.093722369584432</c:v>
                </c:pt>
                <c:pt idx="2278">
                  <c:v>1.0972590627762977</c:v>
                </c:pt>
                <c:pt idx="2279">
                  <c:v>1.0999115826701968</c:v>
                </c:pt>
                <c:pt idx="2280">
                  <c:v>1.0993810786914171</c:v>
                </c:pt>
                <c:pt idx="2281">
                  <c:v>1.1119363395225399</c:v>
                </c:pt>
                <c:pt idx="2282">
                  <c:v>1.1038019451812491</c:v>
                </c:pt>
                <c:pt idx="2283">
                  <c:v>1.0990274093722305</c:v>
                </c:pt>
                <c:pt idx="2284">
                  <c:v>1.0990274093722305</c:v>
                </c:pt>
                <c:pt idx="2285">
                  <c:v>1.0940760389036188</c:v>
                </c:pt>
                <c:pt idx="2286">
                  <c:v>1.0974358974358911</c:v>
                </c:pt>
                <c:pt idx="2287">
                  <c:v>1.1018567639257231</c:v>
                </c:pt>
                <c:pt idx="2288">
                  <c:v>1.1032714412024693</c:v>
                </c:pt>
                <c:pt idx="2289">
                  <c:v>1.0992042440318239</c:v>
                </c:pt>
                <c:pt idx="2290">
                  <c:v>1.0969053934571111</c:v>
                </c:pt>
                <c:pt idx="2291">
                  <c:v>1.096198054818738</c:v>
                </c:pt>
                <c:pt idx="2292">
                  <c:v>1.104332449160029</c:v>
                </c:pt>
                <c:pt idx="2293">
                  <c:v>1.105039787798402</c:v>
                </c:pt>
                <c:pt idx="2294">
                  <c:v>1.1055702917771817</c:v>
                </c:pt>
                <c:pt idx="2295">
                  <c:v>1.1073386383731143</c:v>
                </c:pt>
                <c:pt idx="2296">
                  <c:v>1.1050397877984017</c:v>
                </c:pt>
                <c:pt idx="2297">
                  <c:v>1.1068081343943343</c:v>
                </c:pt>
                <c:pt idx="2298">
                  <c:v>1.1168877099911514</c:v>
                </c:pt>
                <c:pt idx="2299">
                  <c:v>1.1144120247568454</c:v>
                </c:pt>
                <c:pt idx="2300">
                  <c:v>1.1161803713527783</c:v>
                </c:pt>
                <c:pt idx="2301">
                  <c:v>1.11087533156498</c:v>
                </c:pt>
                <c:pt idx="2302">
                  <c:v>1.1207780725022038</c:v>
                </c:pt>
                <c:pt idx="2303">
                  <c:v>1.1255526083112224</c:v>
                </c:pt>
                <c:pt idx="2304">
                  <c:v>1.1285587975243081</c:v>
                </c:pt>
                <c:pt idx="2305">
                  <c:v>1.1306808134394275</c:v>
                </c:pt>
                <c:pt idx="2306">
                  <c:v>1.1312113174182075</c:v>
                </c:pt>
                <c:pt idx="2307">
                  <c:v>1.127674624226342</c:v>
                </c:pt>
                <c:pt idx="2308">
                  <c:v>1.1267904509283755</c:v>
                </c:pt>
                <c:pt idx="2309">
                  <c:v>1.1294429708222748</c:v>
                </c:pt>
                <c:pt idx="2310">
                  <c:v>1.1259062776304092</c:v>
                </c:pt>
                <c:pt idx="2311">
                  <c:v>1.1260831122900024</c:v>
                </c:pt>
                <c:pt idx="2312">
                  <c:v>1.1197170645446441</c:v>
                </c:pt>
                <c:pt idx="2313">
                  <c:v>1.1237842617152896</c:v>
                </c:pt>
                <c:pt idx="2314">
                  <c:v>1.129796640141461</c:v>
                </c:pt>
                <c:pt idx="2315">
                  <c:v>1.1241379310344761</c:v>
                </c:pt>
                <c:pt idx="2316">
                  <c:v>1.1306808134394273</c:v>
                </c:pt>
                <c:pt idx="2317">
                  <c:v>1.1274977895667482</c:v>
                </c:pt>
                <c:pt idx="2318">
                  <c:v>1.1282051282051213</c:v>
                </c:pt>
                <c:pt idx="2319">
                  <c:v>1.1345711759504791</c:v>
                </c:pt>
                <c:pt idx="2320">
                  <c:v>1.1297966401414605</c:v>
                </c:pt>
                <c:pt idx="2321">
                  <c:v>1.1287356321839008</c:v>
                </c:pt>
                <c:pt idx="2322">
                  <c:v>1.1251989389920352</c:v>
                </c:pt>
                <c:pt idx="2323">
                  <c:v>1.1241379310344757</c:v>
                </c:pt>
                <c:pt idx="2324">
                  <c:v>1.1251989389920352</c:v>
                </c:pt>
                <c:pt idx="2325">
                  <c:v>1.1308576480990202</c:v>
                </c:pt>
                <c:pt idx="2326">
                  <c:v>1.1227232537577294</c:v>
                </c:pt>
                <c:pt idx="2327">
                  <c:v>1.1352785145888522</c:v>
                </c:pt>
                <c:pt idx="2328">
                  <c:v>1.1285587975243077</c:v>
                </c:pt>
                <c:pt idx="2329">
                  <c:v>1.1315649867373936</c:v>
                </c:pt>
                <c:pt idx="2330">
                  <c:v>1.1343943412908859</c:v>
                </c:pt>
                <c:pt idx="2331">
                  <c:v>1.1393457117594978</c:v>
                </c:pt>
                <c:pt idx="2332">
                  <c:v>1.1366931918655987</c:v>
                </c:pt>
                <c:pt idx="2333">
                  <c:v>1.1366931918655987</c:v>
                </c:pt>
                <c:pt idx="2334">
                  <c:v>1.1365163572060055</c:v>
                </c:pt>
                <c:pt idx="2335">
                  <c:v>1.139522546419091</c:v>
                </c:pt>
                <c:pt idx="2336">
                  <c:v>1.1361626878868187</c:v>
                </c:pt>
                <c:pt idx="2337">
                  <c:v>1.1351016799292593</c:v>
                </c:pt>
                <c:pt idx="2338">
                  <c:v>1.1347480106100727</c:v>
                </c:pt>
                <c:pt idx="2339">
                  <c:v>1.1534924845269601</c:v>
                </c:pt>
                <c:pt idx="2340">
                  <c:v>1.1595048629531315</c:v>
                </c:pt>
                <c:pt idx="2341">
                  <c:v>1.1671087533156428</c:v>
                </c:pt>
                <c:pt idx="2342">
                  <c:v>1.1701149425287285</c:v>
                </c:pt>
                <c:pt idx="2343">
                  <c:v>1.1718832891246613</c:v>
                </c:pt>
                <c:pt idx="2344">
                  <c:v>1.166578249336863</c:v>
                </c:pt>
                <c:pt idx="2345">
                  <c:v>1.1655172413793033</c:v>
                </c:pt>
                <c:pt idx="2346">
                  <c:v>1.1664014146772697</c:v>
                </c:pt>
                <c:pt idx="2347">
                  <c:v>1.1607427055702848</c:v>
                </c:pt>
                <c:pt idx="2348">
                  <c:v>1.1644562334217436</c:v>
                </c:pt>
                <c:pt idx="2349">
                  <c:v>1.1674624226348296</c:v>
                </c:pt>
                <c:pt idx="2350">
                  <c:v>1.1701149425287287</c:v>
                </c:pt>
                <c:pt idx="2351">
                  <c:v>1.1674624226348296</c:v>
                </c:pt>
                <c:pt idx="2352">
                  <c:v>1.1678160919540161</c:v>
                </c:pt>
                <c:pt idx="2353">
                  <c:v>1.1780725022104264</c:v>
                </c:pt>
                <c:pt idx="2354">
                  <c:v>1.1794871794871726</c:v>
                </c:pt>
                <c:pt idx="2355">
                  <c:v>1.1725906277630347</c:v>
                </c:pt>
                <c:pt idx="2356">
                  <c:v>1.1635720601237773</c:v>
                </c:pt>
                <c:pt idx="2357">
                  <c:v>1.1681697612732025</c:v>
                </c:pt>
                <c:pt idx="2358">
                  <c:v>1.1736516357205942</c:v>
                </c:pt>
                <c:pt idx="2359">
                  <c:v>1.1738284703801873</c:v>
                </c:pt>
                <c:pt idx="2360">
                  <c:v>1.1759504862953067</c:v>
                </c:pt>
                <c:pt idx="2361">
                  <c:v>1.1660477453580831</c:v>
                </c:pt>
                <c:pt idx="2362">
                  <c:v>1.1648099027409302</c:v>
                </c:pt>
                <c:pt idx="2363">
                  <c:v>1.1536693191865537</c:v>
                </c:pt>
                <c:pt idx="2364">
                  <c:v>1.1598585322723187</c:v>
                </c:pt>
                <c:pt idx="2365">
                  <c:v>1.1623342175066245</c:v>
                </c:pt>
                <c:pt idx="2366">
                  <c:v>1.1593280282935388</c:v>
                </c:pt>
                <c:pt idx="2367">
                  <c:v>1.1603890362510985</c:v>
                </c:pt>
                <c:pt idx="2368">
                  <c:v>1.1494252873563151</c:v>
                </c:pt>
                <c:pt idx="2369">
                  <c:v>1.1488947833775354</c:v>
                </c:pt>
                <c:pt idx="2370">
                  <c:v>1.1510167992926548</c:v>
                </c:pt>
                <c:pt idx="2371">
                  <c:v>1.1517241379310279</c:v>
                </c:pt>
                <c:pt idx="2372">
                  <c:v>1.1455349248452631</c:v>
                </c:pt>
                <c:pt idx="2373">
                  <c:v>1.1471264367816025</c:v>
                </c:pt>
                <c:pt idx="2374">
                  <c:v>1.1483642793987552</c:v>
                </c:pt>
                <c:pt idx="2375">
                  <c:v>1.1441202475685166</c:v>
                </c:pt>
                <c:pt idx="2376">
                  <c:v>1.1442970822281098</c:v>
                </c:pt>
                <c:pt idx="2377">
                  <c:v>1.1388152077807181</c:v>
                </c:pt>
                <c:pt idx="2378">
                  <c:v>1.1478337754199752</c:v>
                </c:pt>
                <c:pt idx="2379">
                  <c:v>1.1458885941644492</c:v>
                </c:pt>
                <c:pt idx="2380">
                  <c:v>1.1508399646330612</c:v>
                </c:pt>
                <c:pt idx="2381">
                  <c:v>1.1511936339522475</c:v>
                </c:pt>
                <c:pt idx="2382">
                  <c:v>1.158443854995572</c:v>
                </c:pt>
                <c:pt idx="2383">
                  <c:v>1.160389036251098</c:v>
                </c:pt>
                <c:pt idx="2384">
                  <c:v>1.1757736516357133</c:v>
                </c:pt>
                <c:pt idx="2385">
                  <c:v>1.1688770999115754</c:v>
                </c:pt>
                <c:pt idx="2386">
                  <c:v>1.1734748010610005</c:v>
                </c:pt>
                <c:pt idx="2387">
                  <c:v>1.1844385499557839</c:v>
                </c:pt>
                <c:pt idx="2388">
                  <c:v>1.188152077807243</c:v>
                </c:pt>
                <c:pt idx="2389">
                  <c:v>1.1992926613616197</c:v>
                </c:pt>
                <c:pt idx="2390">
                  <c:v>1.1925729442970752</c:v>
                </c:pt>
                <c:pt idx="2391">
                  <c:v>1.1989389920424334</c:v>
                </c:pt>
                <c:pt idx="2392">
                  <c:v>1.1805481874447323</c:v>
                </c:pt>
                <c:pt idx="2393">
                  <c:v>1.1985853227232468</c:v>
                </c:pt>
                <c:pt idx="2394">
                  <c:v>1.1824933687002583</c:v>
                </c:pt>
                <c:pt idx="2395">
                  <c:v>1.1824933687002583</c:v>
                </c:pt>
                <c:pt idx="2396">
                  <c:v>1.1908045977011426</c:v>
                </c:pt>
                <c:pt idx="2397">
                  <c:v>1.1883289124668368</c:v>
                </c:pt>
                <c:pt idx="2398">
                  <c:v>1.1908045977011426</c:v>
                </c:pt>
                <c:pt idx="2399">
                  <c:v>1.1890362511052097</c:v>
                </c:pt>
                <c:pt idx="2400">
                  <c:v>1.1938107869142285</c:v>
                </c:pt>
                <c:pt idx="2401">
                  <c:v>1.1932802829354485</c:v>
                </c:pt>
                <c:pt idx="2402">
                  <c:v>1.192926613616262</c:v>
                </c:pt>
                <c:pt idx="2403">
                  <c:v>1.1925729442970754</c:v>
                </c:pt>
                <c:pt idx="2404">
                  <c:v>1.1851458885941577</c:v>
                </c:pt>
                <c:pt idx="2405">
                  <c:v>1.1883289124668368</c:v>
                </c:pt>
                <c:pt idx="2406">
                  <c:v>1.1941644562334151</c:v>
                </c:pt>
                <c:pt idx="2407">
                  <c:v>1.1893899204243965</c:v>
                </c:pt>
                <c:pt idx="2408">
                  <c:v>1.2017683465959261</c:v>
                </c:pt>
                <c:pt idx="2409">
                  <c:v>1.2084880636604709</c:v>
                </c:pt>
                <c:pt idx="2410">
                  <c:v>1.2049513704686052</c:v>
                </c:pt>
                <c:pt idx="2411">
                  <c:v>1.1962864721485345</c:v>
                </c:pt>
                <c:pt idx="2412">
                  <c:v>1.1913351016799225</c:v>
                </c:pt>
                <c:pt idx="2413">
                  <c:v>1.1840848806365982</c:v>
                </c:pt>
                <c:pt idx="2414">
                  <c:v>1.1817860300618857</c:v>
                </c:pt>
                <c:pt idx="2415">
                  <c:v>1.1862068965517176</c:v>
                </c:pt>
                <c:pt idx="2416">
                  <c:v>1.1847922192749716</c:v>
                </c:pt>
                <c:pt idx="2417">
                  <c:v>1.1759504862953076</c:v>
                </c:pt>
                <c:pt idx="2418">
                  <c:v>1.174358974358968</c:v>
                </c:pt>
                <c:pt idx="2419">
                  <c:v>1.1642793987621509</c:v>
                </c:pt>
                <c:pt idx="2420">
                  <c:v>1.1605658709106921</c:v>
                </c:pt>
                <c:pt idx="2421">
                  <c:v>1.1529619805481812</c:v>
                </c:pt>
                <c:pt idx="2422">
                  <c:v>1.1453580901856704</c:v>
                </c:pt>
                <c:pt idx="2423">
                  <c:v>1.1519009725906215</c:v>
                </c:pt>
                <c:pt idx="2424">
                  <c:v>1.1676392572944234</c:v>
                </c:pt>
                <c:pt idx="2425">
                  <c:v>1.1695844385499494</c:v>
                </c:pt>
                <c:pt idx="2426">
                  <c:v>1.1648099027409309</c:v>
                </c:pt>
                <c:pt idx="2427">
                  <c:v>1.1598585322723192</c:v>
                </c:pt>
                <c:pt idx="2428">
                  <c:v>1.1596816976127258</c:v>
                </c:pt>
                <c:pt idx="2429">
                  <c:v>1.1455349248452635</c:v>
                </c:pt>
                <c:pt idx="2430">
                  <c:v>1.1345711759504802</c:v>
                </c:pt>
                <c:pt idx="2431">
                  <c:v>1.1283819628647156</c:v>
                </c:pt>
                <c:pt idx="2432">
                  <c:v>1.1230769230769173</c:v>
                </c:pt>
                <c:pt idx="2433">
                  <c:v>1.1209549071617979</c:v>
                </c:pt>
                <c:pt idx="2434">
                  <c:v>1.1244916003536636</c:v>
                </c:pt>
                <c:pt idx="2435">
                  <c:v>1.1297966401414619</c:v>
                </c:pt>
                <c:pt idx="2436">
                  <c:v>1.1400530503978721</c:v>
                </c:pt>
                <c:pt idx="2437">
                  <c:v>1.1382847038019392</c:v>
                </c:pt>
                <c:pt idx="2438">
                  <c:v>1.1290893015030885</c:v>
                </c:pt>
                <c:pt idx="2439">
                  <c:v>1.1414677276746181</c:v>
                </c:pt>
                <c:pt idx="2440">
                  <c:v>1.1430592396109576</c:v>
                </c:pt>
                <c:pt idx="2441">
                  <c:v>1.1496021220159089</c:v>
                </c:pt>
                <c:pt idx="2442">
                  <c:v>1.1517241379310281</c:v>
                </c:pt>
                <c:pt idx="2443">
                  <c:v>1.1547303271441138</c:v>
                </c:pt>
                <c:pt idx="2444">
                  <c:v>1.1563218390804533</c:v>
                </c:pt>
                <c:pt idx="2445">
                  <c:v>1.1632183908045912</c:v>
                </c:pt>
                <c:pt idx="2446">
                  <c:v>1.152431476569401</c:v>
                </c:pt>
                <c:pt idx="2447">
                  <c:v>1.1527851458885878</c:v>
                </c:pt>
                <c:pt idx="2448">
                  <c:v>1.1508399646330618</c:v>
                </c:pt>
                <c:pt idx="2449">
                  <c:v>1.1582670203359797</c:v>
                </c:pt>
                <c:pt idx="2450">
                  <c:v>1.1520778072502147</c:v>
                </c:pt>
                <c:pt idx="2451">
                  <c:v>1.1494252873563156</c:v>
                </c:pt>
                <c:pt idx="2452">
                  <c:v>1.1386383731211256</c:v>
                </c:pt>
                <c:pt idx="2453">
                  <c:v>1.1396993810786851</c:v>
                </c:pt>
                <c:pt idx="2454">
                  <c:v>1.1363395225464128</c:v>
                </c:pt>
                <c:pt idx="2455">
                  <c:v>1.1335101679929205</c:v>
                </c:pt>
                <c:pt idx="2456">
                  <c:v>1.1299734748010548</c:v>
                </c:pt>
                <c:pt idx="2457">
                  <c:v>1.1168877099911523</c:v>
                </c:pt>
                <c:pt idx="2458">
                  <c:v>1.11352785145888</c:v>
                </c:pt>
                <c:pt idx="2459">
                  <c:v>1.1137046861184732</c:v>
                </c:pt>
                <c:pt idx="2460">
                  <c:v>1.117418213969932</c:v>
                </c:pt>
                <c:pt idx="2461">
                  <c:v>1.1243147656940697</c:v>
                </c:pt>
                <c:pt idx="2462">
                  <c:v>1.1259062776304092</c:v>
                </c:pt>
                <c:pt idx="2463">
                  <c:v>1.1230769230769166</c:v>
                </c:pt>
                <c:pt idx="2464">
                  <c:v>1.1229000884173232</c:v>
                </c:pt>
                <c:pt idx="2465">
                  <c:v>1.1236074270556962</c:v>
                </c:pt>
                <c:pt idx="2466">
                  <c:v>1.125906277630409</c:v>
                </c:pt>
                <c:pt idx="2467">
                  <c:v>1.1322723253757669</c:v>
                </c:pt>
                <c:pt idx="2468">
                  <c:v>1.1328028293545467</c:v>
                </c:pt>
                <c:pt idx="2469">
                  <c:v>1.1358090185676324</c:v>
                </c:pt>
                <c:pt idx="2470">
                  <c:v>1.1331564986737332</c:v>
                </c:pt>
                <c:pt idx="2471">
                  <c:v>1.1437665782493298</c:v>
                </c:pt>
                <c:pt idx="2472">
                  <c:v>1.1511936339522475</c:v>
                </c:pt>
                <c:pt idx="2473">
                  <c:v>1.1497789566755012</c:v>
                </c:pt>
                <c:pt idx="2474">
                  <c:v>1.139522546419091</c:v>
                </c:pt>
                <c:pt idx="2475">
                  <c:v>1.1418213969938038</c:v>
                </c:pt>
                <c:pt idx="2476">
                  <c:v>1.1308576480990202</c:v>
                </c:pt>
                <c:pt idx="2477">
                  <c:v>1.1306808134394271</c:v>
                </c:pt>
                <c:pt idx="2478">
                  <c:v>1.1328028293545462</c:v>
                </c:pt>
                <c:pt idx="2479">
                  <c:v>1.133156498673733</c:v>
                </c:pt>
                <c:pt idx="2480">
                  <c:v>1.1361626878868187</c:v>
                </c:pt>
                <c:pt idx="2481">
                  <c:v>1.1366931918655987</c:v>
                </c:pt>
                <c:pt idx="2482">
                  <c:v>1.1326259946949531</c:v>
                </c:pt>
                <c:pt idx="2483">
                  <c:v>1.1398762157382776</c:v>
                </c:pt>
                <c:pt idx="2484">
                  <c:v>1.1402298850574641</c:v>
                </c:pt>
                <c:pt idx="2485">
                  <c:v>1.1365163572060053</c:v>
                </c:pt>
                <c:pt idx="2486">
                  <c:v>1.1326259946949531</c:v>
                </c:pt>
                <c:pt idx="2487">
                  <c:v>1.133156498673733</c:v>
                </c:pt>
                <c:pt idx="2488">
                  <c:v>1.1335101679929196</c:v>
                </c:pt>
                <c:pt idx="2489">
                  <c:v>1.1319186560565802</c:v>
                </c:pt>
                <c:pt idx="2490">
                  <c:v>1.1345711759504791</c:v>
                </c:pt>
                <c:pt idx="2491">
                  <c:v>1.1361626878868185</c:v>
                </c:pt>
                <c:pt idx="2492">
                  <c:v>1.1333333333333262</c:v>
                </c:pt>
                <c:pt idx="2493">
                  <c:v>1.1398762157382774</c:v>
                </c:pt>
                <c:pt idx="2494">
                  <c:v>1.1412908930150236</c:v>
                </c:pt>
                <c:pt idx="2495">
                  <c:v>1.1340406719716991</c:v>
                </c:pt>
                <c:pt idx="2496">
                  <c:v>1.1356321839080388</c:v>
                </c:pt>
                <c:pt idx="2497">
                  <c:v>1.1326259946949528</c:v>
                </c:pt>
                <c:pt idx="2498">
                  <c:v>1.132802829354546</c:v>
                </c:pt>
                <c:pt idx="2499">
                  <c:v>1.1305039787798334</c:v>
                </c:pt>
                <c:pt idx="2500">
                  <c:v>1.1345711759504786</c:v>
                </c:pt>
                <c:pt idx="2501">
                  <c:v>1.1292661361626801</c:v>
                </c:pt>
                <c:pt idx="2502">
                  <c:v>1.1278514588859341</c:v>
                </c:pt>
                <c:pt idx="2503">
                  <c:v>1.1271441202475609</c:v>
                </c:pt>
                <c:pt idx="2504">
                  <c:v>1.1266136162687812</c:v>
                </c:pt>
                <c:pt idx="2505">
                  <c:v>1.1209549071617964</c:v>
                </c:pt>
                <c:pt idx="2506">
                  <c:v>1.1273209549071543</c:v>
                </c:pt>
                <c:pt idx="2507">
                  <c:v>1.1435897435897362</c:v>
                </c:pt>
                <c:pt idx="2508">
                  <c:v>1.1480106100795682</c:v>
                </c:pt>
                <c:pt idx="2509">
                  <c:v>1.1490716180371281</c:v>
                </c:pt>
                <c:pt idx="2510">
                  <c:v>1.1524314765694001</c:v>
                </c:pt>
                <c:pt idx="2511">
                  <c:v>1.1554376657824859</c:v>
                </c:pt>
                <c:pt idx="2512">
                  <c:v>1.1557913351016722</c:v>
                </c:pt>
                <c:pt idx="2513">
                  <c:v>1.1589743589743511</c:v>
                </c:pt>
                <c:pt idx="2514">
                  <c:v>1.1656940760388956</c:v>
                </c:pt>
                <c:pt idx="2515">
                  <c:v>1.157736516357198</c:v>
                </c:pt>
                <c:pt idx="2516">
                  <c:v>1.1485411140583475</c:v>
                </c:pt>
                <c:pt idx="2517">
                  <c:v>1.1506631299734669</c:v>
                </c:pt>
                <c:pt idx="2518">
                  <c:v>1.145004420866482</c:v>
                </c:pt>
                <c:pt idx="2519">
                  <c:v>1.1460654288240419</c:v>
                </c:pt>
                <c:pt idx="2520">
                  <c:v>1.1462422634836353</c:v>
                </c:pt>
                <c:pt idx="2521">
                  <c:v>1.1524314765693999</c:v>
                </c:pt>
                <c:pt idx="2522">
                  <c:v>1.1412908930150234</c:v>
                </c:pt>
                <c:pt idx="2523">
                  <c:v>1.1342175066312923</c:v>
                </c:pt>
                <c:pt idx="2524">
                  <c:v>1.1386383731211243</c:v>
                </c:pt>
                <c:pt idx="2525">
                  <c:v>1.1404067197170571</c:v>
                </c:pt>
                <c:pt idx="2526">
                  <c:v>1.1508399646330607</c:v>
                </c:pt>
                <c:pt idx="2527">
                  <c:v>1.1600353669319112</c:v>
                </c:pt>
                <c:pt idx="2528">
                  <c:v>1.1600353669319112</c:v>
                </c:pt>
                <c:pt idx="2529">
                  <c:v>1.1651635720601163</c:v>
                </c:pt>
                <c:pt idx="2530">
                  <c:v>1.1655172413793029</c:v>
                </c:pt>
                <c:pt idx="2531">
                  <c:v>1.1671087533156423</c:v>
                </c:pt>
                <c:pt idx="2532">
                  <c:v>1.1688770999115752</c:v>
                </c:pt>
                <c:pt idx="2533">
                  <c:v>1.168700265251982</c:v>
                </c:pt>
                <c:pt idx="2534">
                  <c:v>1.1649867374005232</c:v>
                </c:pt>
                <c:pt idx="2535">
                  <c:v>1.1674624226348289</c:v>
                </c:pt>
                <c:pt idx="2536">
                  <c:v>1.1612732095490641</c:v>
                </c:pt>
                <c:pt idx="2537">
                  <c:v>1.1543766578249264</c:v>
                </c:pt>
                <c:pt idx="2538">
                  <c:v>1.1520778072502136</c:v>
                </c:pt>
                <c:pt idx="2539">
                  <c:v>1.1545534924845196</c:v>
                </c:pt>
                <c:pt idx="2540">
                  <c:v>1.1520778072502136</c:v>
                </c:pt>
                <c:pt idx="2541">
                  <c:v>1.1596816976127247</c:v>
                </c:pt>
                <c:pt idx="2542">
                  <c:v>1.1425287356321765</c:v>
                </c:pt>
                <c:pt idx="2543">
                  <c:v>1.1439434129089228</c:v>
                </c:pt>
                <c:pt idx="2544">
                  <c:v>1.145358090185669</c:v>
                </c:pt>
                <c:pt idx="2545">
                  <c:v>1.1434129089301428</c:v>
                </c:pt>
                <c:pt idx="2546">
                  <c:v>1.1450044208664825</c:v>
                </c:pt>
                <c:pt idx="2547">
                  <c:v>1.1469496021220085</c:v>
                </c:pt>
                <c:pt idx="2548">
                  <c:v>1.1487179487179413</c:v>
                </c:pt>
                <c:pt idx="2549">
                  <c:v>1.1547303271441129</c:v>
                </c:pt>
                <c:pt idx="2550">
                  <c:v>1.1519009725906204</c:v>
                </c:pt>
                <c:pt idx="2551">
                  <c:v>1.1557913351016724</c:v>
                </c:pt>
                <c:pt idx="2552">
                  <c:v>1.158620689655165</c:v>
                </c:pt>
                <c:pt idx="2553">
                  <c:v>1.1550839964632993</c:v>
                </c:pt>
                <c:pt idx="2554">
                  <c:v>1.1460654288240422</c:v>
                </c:pt>
                <c:pt idx="2555">
                  <c:v>1.1469496021220085</c:v>
                </c:pt>
                <c:pt idx="2556">
                  <c:v>1.1467727674624151</c:v>
                </c:pt>
                <c:pt idx="2557">
                  <c:v>1.1494252873563144</c:v>
                </c:pt>
                <c:pt idx="2558">
                  <c:v>1.1626878868258104</c:v>
                </c:pt>
                <c:pt idx="2559">
                  <c:v>1.17506631299734</c:v>
                </c:pt>
                <c:pt idx="2560">
                  <c:v>1.1699381078691349</c:v>
                </c:pt>
                <c:pt idx="2561">
                  <c:v>1.1695844385499483</c:v>
                </c:pt>
                <c:pt idx="2562">
                  <c:v>1.1623342175066238</c:v>
                </c:pt>
                <c:pt idx="2563">
                  <c:v>1.1609195402298775</c:v>
                </c:pt>
                <c:pt idx="2564">
                  <c:v>1.160565870910691</c:v>
                </c:pt>
                <c:pt idx="2565">
                  <c:v>1.1632183908045903</c:v>
                </c:pt>
                <c:pt idx="2566">
                  <c:v>1.1623342175066238</c:v>
                </c:pt>
                <c:pt idx="2567">
                  <c:v>1.160565870910691</c:v>
                </c:pt>
                <c:pt idx="2568">
                  <c:v>1.1564986737400456</c:v>
                </c:pt>
                <c:pt idx="2569">
                  <c:v>1.1641025641025566</c:v>
                </c:pt>
                <c:pt idx="2570">
                  <c:v>1.1694076038903549</c:v>
                </c:pt>
                <c:pt idx="2571">
                  <c:v>1.1724137931034408</c:v>
                </c:pt>
                <c:pt idx="2572">
                  <c:v>1.1688770999115752</c:v>
                </c:pt>
                <c:pt idx="2573">
                  <c:v>1.1709991158266946</c:v>
                </c:pt>
                <c:pt idx="2574">
                  <c:v>1.1759504862953065</c:v>
                </c:pt>
                <c:pt idx="2575">
                  <c:v>1.1745358090185603</c:v>
                </c:pt>
                <c:pt idx="2576">
                  <c:v>1.1724137931034408</c:v>
                </c:pt>
                <c:pt idx="2577">
                  <c:v>1.1826702033598511</c:v>
                </c:pt>
                <c:pt idx="2578">
                  <c:v>1.1676392572944225</c:v>
                </c:pt>
                <c:pt idx="2579">
                  <c:v>1.1701149425287283</c:v>
                </c:pt>
                <c:pt idx="2580">
                  <c:v>1.1745358090185605</c:v>
                </c:pt>
                <c:pt idx="2581">
                  <c:v>1.1782493368700193</c:v>
                </c:pt>
                <c:pt idx="2582">
                  <c:v>1.16480990274093</c:v>
                </c:pt>
                <c:pt idx="2583">
                  <c:v>1.1664014146772697</c:v>
                </c:pt>
                <c:pt idx="2584">
                  <c:v>1.1612732095490645</c:v>
                </c:pt>
                <c:pt idx="2585">
                  <c:v>1.1678160919540159</c:v>
                </c:pt>
                <c:pt idx="2586">
                  <c:v>1.1757736516357136</c:v>
                </c:pt>
                <c:pt idx="2587">
                  <c:v>1.1786030061892059</c:v>
                </c:pt>
                <c:pt idx="2588">
                  <c:v>1.1865605658709037</c:v>
                </c:pt>
                <c:pt idx="2589">
                  <c:v>1.1870910698496835</c:v>
                </c:pt>
                <c:pt idx="2590">
                  <c:v>1.1879752431476498</c:v>
                </c:pt>
                <c:pt idx="2591">
                  <c:v>1.1925729442970752</c:v>
                </c:pt>
                <c:pt idx="2592">
                  <c:v>1.1892130857648029</c:v>
                </c:pt>
                <c:pt idx="2593">
                  <c:v>1.1860300618921238</c:v>
                </c:pt>
                <c:pt idx="2594">
                  <c:v>1.191865605658702</c:v>
                </c:pt>
                <c:pt idx="2595">
                  <c:v>1.1885057471264298</c:v>
                </c:pt>
                <c:pt idx="2596">
                  <c:v>1.1934571175950415</c:v>
                </c:pt>
                <c:pt idx="2597">
                  <c:v>1.1936339522546349</c:v>
                </c:pt>
                <c:pt idx="2598">
                  <c:v>1.1999999999999929</c:v>
                </c:pt>
                <c:pt idx="2599">
                  <c:v>1.1968169761273137</c:v>
                </c:pt>
                <c:pt idx="2600">
                  <c:v>1.2015915119363323</c:v>
                </c:pt>
                <c:pt idx="2601">
                  <c:v>1.2051282051281977</c:v>
                </c:pt>
                <c:pt idx="2602">
                  <c:v>1.2086648983200634</c:v>
                </c:pt>
                <c:pt idx="2603">
                  <c:v>1.2097259062776233</c:v>
                </c:pt>
                <c:pt idx="2604">
                  <c:v>1.2180371352785073</c:v>
                </c:pt>
                <c:pt idx="2605">
                  <c:v>1.2159151193633879</c:v>
                </c:pt>
                <c:pt idx="2606">
                  <c:v>1.2238726790450856</c:v>
                </c:pt>
                <c:pt idx="2607">
                  <c:v>1.227409372236951</c:v>
                </c:pt>
                <c:pt idx="2608">
                  <c:v>1.2268788682581711</c:v>
                </c:pt>
                <c:pt idx="2609">
                  <c:v>1.2404951370468535</c:v>
                </c:pt>
                <c:pt idx="2610">
                  <c:v>1.241556145004413</c:v>
                </c:pt>
                <c:pt idx="2611">
                  <c:v>1.2489832007073309</c:v>
                </c:pt>
                <c:pt idx="2612">
                  <c:v>1.2461538461538384</c:v>
                </c:pt>
                <c:pt idx="2613">
                  <c:v>1.2435013262599393</c:v>
                </c:pt>
                <c:pt idx="2614">
                  <c:v>1.2397877984084802</c:v>
                </c:pt>
                <c:pt idx="2615">
                  <c:v>1.2410256410256331</c:v>
                </c:pt>
                <c:pt idx="2616">
                  <c:v>1.2323607427055623</c:v>
                </c:pt>
                <c:pt idx="2617">
                  <c:v>1.2424403183023791</c:v>
                </c:pt>
                <c:pt idx="2618">
                  <c:v>1.2312997347480026</c:v>
                </c:pt>
                <c:pt idx="2619">
                  <c:v>1.2413793103448194</c:v>
                </c:pt>
                <c:pt idx="2620">
                  <c:v>1.2251105216622378</c:v>
                </c:pt>
                <c:pt idx="2621">
                  <c:v>1.227232537577357</c:v>
                </c:pt>
                <c:pt idx="2622">
                  <c:v>1.2109637488947753</c:v>
                </c:pt>
                <c:pt idx="2623">
                  <c:v>1.212024756852335</c:v>
                </c:pt>
                <c:pt idx="2624">
                  <c:v>1.2194518125552527</c:v>
                </c:pt>
                <c:pt idx="2625">
                  <c:v>1.2252873563218307</c:v>
                </c:pt>
                <c:pt idx="2626">
                  <c:v>1.2219274977895584</c:v>
                </c:pt>
                <c:pt idx="2627">
                  <c:v>1.2175066312997267</c:v>
                </c:pt>
                <c:pt idx="2628">
                  <c:v>1.2215738284703719</c:v>
                </c:pt>
                <c:pt idx="2629">
                  <c:v>1.2190981432360661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DA5-48F7-A1D6-241B98781F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38139792"/>
        <c:axId val="938142144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Data_Norm!$C$1</c15:sqref>
                        </c15:formulaRef>
                      </c:ext>
                    </c:extLst>
                    <c:strCache>
                      <c:ptCount val="1"/>
                      <c:pt idx="0">
                        <c:v>USDRUB Curncy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Data_Norm!$A$2:$A$2631</c15:sqref>
                        </c15:formulaRef>
                      </c:ext>
                    </c:extLst>
                    <c:numCache>
                      <c:formatCode>m/d/yyyy</c:formatCode>
                      <c:ptCount val="2630"/>
                      <c:pt idx="0">
                        <c:v>38733</c:v>
                      </c:pt>
                      <c:pt idx="1">
                        <c:v>38734</c:v>
                      </c:pt>
                      <c:pt idx="2">
                        <c:v>38735</c:v>
                      </c:pt>
                      <c:pt idx="3">
                        <c:v>38736</c:v>
                      </c:pt>
                      <c:pt idx="4">
                        <c:v>38737</c:v>
                      </c:pt>
                      <c:pt idx="5">
                        <c:v>38740</c:v>
                      </c:pt>
                      <c:pt idx="6">
                        <c:v>38741</c:v>
                      </c:pt>
                      <c:pt idx="7">
                        <c:v>38742</c:v>
                      </c:pt>
                      <c:pt idx="8">
                        <c:v>38743</c:v>
                      </c:pt>
                      <c:pt idx="9">
                        <c:v>38744</c:v>
                      </c:pt>
                      <c:pt idx="10">
                        <c:v>38747</c:v>
                      </c:pt>
                      <c:pt idx="11">
                        <c:v>38748</c:v>
                      </c:pt>
                      <c:pt idx="12">
                        <c:v>38749</c:v>
                      </c:pt>
                      <c:pt idx="13">
                        <c:v>38750</c:v>
                      </c:pt>
                      <c:pt idx="14">
                        <c:v>38751</c:v>
                      </c:pt>
                      <c:pt idx="15">
                        <c:v>38754</c:v>
                      </c:pt>
                      <c:pt idx="16">
                        <c:v>38755</c:v>
                      </c:pt>
                      <c:pt idx="17">
                        <c:v>38756</c:v>
                      </c:pt>
                      <c:pt idx="18">
                        <c:v>38757</c:v>
                      </c:pt>
                      <c:pt idx="19">
                        <c:v>38758</c:v>
                      </c:pt>
                      <c:pt idx="20">
                        <c:v>38761</c:v>
                      </c:pt>
                      <c:pt idx="21">
                        <c:v>38762</c:v>
                      </c:pt>
                      <c:pt idx="22">
                        <c:v>38763</c:v>
                      </c:pt>
                      <c:pt idx="23">
                        <c:v>38764</c:v>
                      </c:pt>
                      <c:pt idx="24">
                        <c:v>38765</c:v>
                      </c:pt>
                      <c:pt idx="25">
                        <c:v>38768</c:v>
                      </c:pt>
                      <c:pt idx="26">
                        <c:v>38769</c:v>
                      </c:pt>
                      <c:pt idx="27">
                        <c:v>38770</c:v>
                      </c:pt>
                      <c:pt idx="28">
                        <c:v>38771</c:v>
                      </c:pt>
                      <c:pt idx="29">
                        <c:v>38772</c:v>
                      </c:pt>
                      <c:pt idx="30">
                        <c:v>38775</c:v>
                      </c:pt>
                      <c:pt idx="31">
                        <c:v>38776</c:v>
                      </c:pt>
                      <c:pt idx="32">
                        <c:v>38777</c:v>
                      </c:pt>
                      <c:pt idx="33">
                        <c:v>38778</c:v>
                      </c:pt>
                      <c:pt idx="34">
                        <c:v>38779</c:v>
                      </c:pt>
                      <c:pt idx="35">
                        <c:v>38782</c:v>
                      </c:pt>
                      <c:pt idx="36">
                        <c:v>38783</c:v>
                      </c:pt>
                      <c:pt idx="37">
                        <c:v>38784</c:v>
                      </c:pt>
                      <c:pt idx="38">
                        <c:v>38785</c:v>
                      </c:pt>
                      <c:pt idx="39">
                        <c:v>38786</c:v>
                      </c:pt>
                      <c:pt idx="40">
                        <c:v>38789</c:v>
                      </c:pt>
                      <c:pt idx="41">
                        <c:v>38790</c:v>
                      </c:pt>
                      <c:pt idx="42">
                        <c:v>38791</c:v>
                      </c:pt>
                      <c:pt idx="43">
                        <c:v>38792</c:v>
                      </c:pt>
                      <c:pt idx="44">
                        <c:v>38793</c:v>
                      </c:pt>
                      <c:pt idx="45">
                        <c:v>38796</c:v>
                      </c:pt>
                      <c:pt idx="46">
                        <c:v>38797</c:v>
                      </c:pt>
                      <c:pt idx="47">
                        <c:v>38798</c:v>
                      </c:pt>
                      <c:pt idx="48">
                        <c:v>38799</c:v>
                      </c:pt>
                      <c:pt idx="49">
                        <c:v>38800</c:v>
                      </c:pt>
                      <c:pt idx="50">
                        <c:v>38803</c:v>
                      </c:pt>
                      <c:pt idx="51">
                        <c:v>38804</c:v>
                      </c:pt>
                      <c:pt idx="52">
                        <c:v>38805</c:v>
                      </c:pt>
                      <c:pt idx="53">
                        <c:v>38806</c:v>
                      </c:pt>
                      <c:pt idx="54">
                        <c:v>38807</c:v>
                      </c:pt>
                      <c:pt idx="55">
                        <c:v>38810</c:v>
                      </c:pt>
                      <c:pt idx="56">
                        <c:v>38811</c:v>
                      </c:pt>
                      <c:pt idx="57">
                        <c:v>38812</c:v>
                      </c:pt>
                      <c:pt idx="58">
                        <c:v>38813</c:v>
                      </c:pt>
                      <c:pt idx="59">
                        <c:v>38814</c:v>
                      </c:pt>
                      <c:pt idx="60">
                        <c:v>38817</c:v>
                      </c:pt>
                      <c:pt idx="61">
                        <c:v>38818</c:v>
                      </c:pt>
                      <c:pt idx="62">
                        <c:v>38819</c:v>
                      </c:pt>
                      <c:pt idx="63">
                        <c:v>38820</c:v>
                      </c:pt>
                      <c:pt idx="64">
                        <c:v>38821</c:v>
                      </c:pt>
                      <c:pt idx="65">
                        <c:v>38824</c:v>
                      </c:pt>
                      <c:pt idx="66">
                        <c:v>38825</c:v>
                      </c:pt>
                      <c:pt idx="67">
                        <c:v>38826</c:v>
                      </c:pt>
                      <c:pt idx="68">
                        <c:v>38827</c:v>
                      </c:pt>
                      <c:pt idx="69">
                        <c:v>38828</c:v>
                      </c:pt>
                      <c:pt idx="70">
                        <c:v>38831</c:v>
                      </c:pt>
                      <c:pt idx="71">
                        <c:v>38832</c:v>
                      </c:pt>
                      <c:pt idx="72">
                        <c:v>38833</c:v>
                      </c:pt>
                      <c:pt idx="73">
                        <c:v>38834</c:v>
                      </c:pt>
                      <c:pt idx="74">
                        <c:v>38835</c:v>
                      </c:pt>
                      <c:pt idx="75">
                        <c:v>38838</c:v>
                      </c:pt>
                      <c:pt idx="76">
                        <c:v>38839</c:v>
                      </c:pt>
                      <c:pt idx="77">
                        <c:v>38840</c:v>
                      </c:pt>
                      <c:pt idx="78">
                        <c:v>38841</c:v>
                      </c:pt>
                      <c:pt idx="79">
                        <c:v>38842</c:v>
                      </c:pt>
                      <c:pt idx="80">
                        <c:v>38845</c:v>
                      </c:pt>
                      <c:pt idx="81">
                        <c:v>38846</c:v>
                      </c:pt>
                      <c:pt idx="82">
                        <c:v>38847</c:v>
                      </c:pt>
                      <c:pt idx="83">
                        <c:v>38848</c:v>
                      </c:pt>
                      <c:pt idx="84">
                        <c:v>38849</c:v>
                      </c:pt>
                      <c:pt idx="85">
                        <c:v>38852</c:v>
                      </c:pt>
                      <c:pt idx="86">
                        <c:v>38853</c:v>
                      </c:pt>
                      <c:pt idx="87">
                        <c:v>38854</c:v>
                      </c:pt>
                      <c:pt idx="88">
                        <c:v>38855</c:v>
                      </c:pt>
                      <c:pt idx="89">
                        <c:v>38856</c:v>
                      </c:pt>
                      <c:pt idx="90">
                        <c:v>38859</c:v>
                      </c:pt>
                      <c:pt idx="91">
                        <c:v>38860</c:v>
                      </c:pt>
                      <c:pt idx="92">
                        <c:v>38861</c:v>
                      </c:pt>
                      <c:pt idx="93">
                        <c:v>38862</c:v>
                      </c:pt>
                      <c:pt idx="94">
                        <c:v>38863</c:v>
                      </c:pt>
                      <c:pt idx="95">
                        <c:v>38866</c:v>
                      </c:pt>
                      <c:pt idx="96">
                        <c:v>38867</c:v>
                      </c:pt>
                      <c:pt idx="97">
                        <c:v>38868</c:v>
                      </c:pt>
                      <c:pt idx="98">
                        <c:v>38869</c:v>
                      </c:pt>
                      <c:pt idx="99">
                        <c:v>38870</c:v>
                      </c:pt>
                      <c:pt idx="100">
                        <c:v>38873</c:v>
                      </c:pt>
                      <c:pt idx="101">
                        <c:v>38874</c:v>
                      </c:pt>
                      <c:pt idx="102">
                        <c:v>38875</c:v>
                      </c:pt>
                      <c:pt idx="103">
                        <c:v>38876</c:v>
                      </c:pt>
                      <c:pt idx="104">
                        <c:v>38877</c:v>
                      </c:pt>
                      <c:pt idx="105">
                        <c:v>38880</c:v>
                      </c:pt>
                      <c:pt idx="106">
                        <c:v>38881</c:v>
                      </c:pt>
                      <c:pt idx="107">
                        <c:v>38882</c:v>
                      </c:pt>
                      <c:pt idx="108">
                        <c:v>38883</c:v>
                      </c:pt>
                      <c:pt idx="109">
                        <c:v>38884</c:v>
                      </c:pt>
                      <c:pt idx="110">
                        <c:v>38887</c:v>
                      </c:pt>
                      <c:pt idx="111">
                        <c:v>38888</c:v>
                      </c:pt>
                      <c:pt idx="112">
                        <c:v>38889</c:v>
                      </c:pt>
                      <c:pt idx="113">
                        <c:v>38890</c:v>
                      </c:pt>
                      <c:pt idx="114">
                        <c:v>38891</c:v>
                      </c:pt>
                      <c:pt idx="115">
                        <c:v>38894</c:v>
                      </c:pt>
                      <c:pt idx="116">
                        <c:v>38895</c:v>
                      </c:pt>
                      <c:pt idx="117">
                        <c:v>38896</c:v>
                      </c:pt>
                      <c:pt idx="118">
                        <c:v>38897</c:v>
                      </c:pt>
                      <c:pt idx="119">
                        <c:v>38898</c:v>
                      </c:pt>
                      <c:pt idx="120">
                        <c:v>38901</c:v>
                      </c:pt>
                      <c:pt idx="121">
                        <c:v>38902</c:v>
                      </c:pt>
                      <c:pt idx="122">
                        <c:v>38903</c:v>
                      </c:pt>
                      <c:pt idx="123">
                        <c:v>38904</c:v>
                      </c:pt>
                      <c:pt idx="124">
                        <c:v>38905</c:v>
                      </c:pt>
                      <c:pt idx="125">
                        <c:v>38908</c:v>
                      </c:pt>
                      <c:pt idx="126">
                        <c:v>38909</c:v>
                      </c:pt>
                      <c:pt idx="127">
                        <c:v>38910</c:v>
                      </c:pt>
                      <c:pt idx="128">
                        <c:v>38911</c:v>
                      </c:pt>
                      <c:pt idx="129">
                        <c:v>38912</c:v>
                      </c:pt>
                      <c:pt idx="130">
                        <c:v>38915</c:v>
                      </c:pt>
                      <c:pt idx="131">
                        <c:v>38916</c:v>
                      </c:pt>
                      <c:pt idx="132">
                        <c:v>38917</c:v>
                      </c:pt>
                      <c:pt idx="133">
                        <c:v>38918</c:v>
                      </c:pt>
                      <c:pt idx="134">
                        <c:v>38919</c:v>
                      </c:pt>
                      <c:pt idx="135">
                        <c:v>38922</c:v>
                      </c:pt>
                      <c:pt idx="136">
                        <c:v>38923</c:v>
                      </c:pt>
                      <c:pt idx="137">
                        <c:v>38924</c:v>
                      </c:pt>
                      <c:pt idx="138">
                        <c:v>38925</c:v>
                      </c:pt>
                      <c:pt idx="139">
                        <c:v>38926</c:v>
                      </c:pt>
                      <c:pt idx="140">
                        <c:v>38929</c:v>
                      </c:pt>
                      <c:pt idx="141">
                        <c:v>38930</c:v>
                      </c:pt>
                      <c:pt idx="142">
                        <c:v>38931</c:v>
                      </c:pt>
                      <c:pt idx="143">
                        <c:v>38932</c:v>
                      </c:pt>
                      <c:pt idx="144">
                        <c:v>38933</c:v>
                      </c:pt>
                      <c:pt idx="145">
                        <c:v>38936</c:v>
                      </c:pt>
                      <c:pt idx="146">
                        <c:v>38937</c:v>
                      </c:pt>
                      <c:pt idx="147">
                        <c:v>38938</c:v>
                      </c:pt>
                      <c:pt idx="148">
                        <c:v>38939</c:v>
                      </c:pt>
                      <c:pt idx="149">
                        <c:v>38940</c:v>
                      </c:pt>
                      <c:pt idx="150">
                        <c:v>38943</c:v>
                      </c:pt>
                      <c:pt idx="151">
                        <c:v>38944</c:v>
                      </c:pt>
                      <c:pt idx="152">
                        <c:v>38945</c:v>
                      </c:pt>
                      <c:pt idx="153">
                        <c:v>38946</c:v>
                      </c:pt>
                      <c:pt idx="154">
                        <c:v>38947</c:v>
                      </c:pt>
                      <c:pt idx="155">
                        <c:v>38950</c:v>
                      </c:pt>
                      <c:pt idx="156">
                        <c:v>38951</c:v>
                      </c:pt>
                      <c:pt idx="157">
                        <c:v>38952</c:v>
                      </c:pt>
                      <c:pt idx="158">
                        <c:v>38953</c:v>
                      </c:pt>
                      <c:pt idx="159">
                        <c:v>38954</c:v>
                      </c:pt>
                      <c:pt idx="160">
                        <c:v>38957</c:v>
                      </c:pt>
                      <c:pt idx="161">
                        <c:v>38958</c:v>
                      </c:pt>
                      <c:pt idx="162">
                        <c:v>38959</c:v>
                      </c:pt>
                      <c:pt idx="163">
                        <c:v>38960</c:v>
                      </c:pt>
                      <c:pt idx="164">
                        <c:v>38961</c:v>
                      </c:pt>
                      <c:pt idx="165">
                        <c:v>38964</c:v>
                      </c:pt>
                      <c:pt idx="166">
                        <c:v>38965</c:v>
                      </c:pt>
                      <c:pt idx="167">
                        <c:v>38966</c:v>
                      </c:pt>
                      <c:pt idx="168">
                        <c:v>38967</c:v>
                      </c:pt>
                      <c:pt idx="169">
                        <c:v>38968</c:v>
                      </c:pt>
                      <c:pt idx="170">
                        <c:v>38971</c:v>
                      </c:pt>
                      <c:pt idx="171">
                        <c:v>38972</c:v>
                      </c:pt>
                      <c:pt idx="172">
                        <c:v>38973</c:v>
                      </c:pt>
                      <c:pt idx="173">
                        <c:v>38974</c:v>
                      </c:pt>
                      <c:pt idx="174">
                        <c:v>38975</c:v>
                      </c:pt>
                      <c:pt idx="175">
                        <c:v>38978</c:v>
                      </c:pt>
                      <c:pt idx="176">
                        <c:v>38979</c:v>
                      </c:pt>
                      <c:pt idx="177">
                        <c:v>38980</c:v>
                      </c:pt>
                      <c:pt idx="178">
                        <c:v>38981</c:v>
                      </c:pt>
                      <c:pt idx="179">
                        <c:v>38982</c:v>
                      </c:pt>
                      <c:pt idx="180">
                        <c:v>38985</c:v>
                      </c:pt>
                      <c:pt idx="181">
                        <c:v>38986</c:v>
                      </c:pt>
                      <c:pt idx="182">
                        <c:v>38987</c:v>
                      </c:pt>
                      <c:pt idx="183">
                        <c:v>38988</c:v>
                      </c:pt>
                      <c:pt idx="184">
                        <c:v>38989</c:v>
                      </c:pt>
                      <c:pt idx="185">
                        <c:v>38992</c:v>
                      </c:pt>
                      <c:pt idx="186">
                        <c:v>38993</c:v>
                      </c:pt>
                      <c:pt idx="187">
                        <c:v>38994</c:v>
                      </c:pt>
                      <c:pt idx="188">
                        <c:v>38995</c:v>
                      </c:pt>
                      <c:pt idx="189">
                        <c:v>38996</c:v>
                      </c:pt>
                      <c:pt idx="190">
                        <c:v>38999</c:v>
                      </c:pt>
                      <c:pt idx="191">
                        <c:v>39000</c:v>
                      </c:pt>
                      <c:pt idx="192">
                        <c:v>39001</c:v>
                      </c:pt>
                      <c:pt idx="193">
                        <c:v>39002</c:v>
                      </c:pt>
                      <c:pt idx="194">
                        <c:v>39003</c:v>
                      </c:pt>
                      <c:pt idx="195">
                        <c:v>39006</c:v>
                      </c:pt>
                      <c:pt idx="196">
                        <c:v>39007</c:v>
                      </c:pt>
                      <c:pt idx="197">
                        <c:v>39008</c:v>
                      </c:pt>
                      <c:pt idx="198">
                        <c:v>39009</c:v>
                      </c:pt>
                      <c:pt idx="199">
                        <c:v>39010</c:v>
                      </c:pt>
                      <c:pt idx="200">
                        <c:v>39013</c:v>
                      </c:pt>
                      <c:pt idx="201">
                        <c:v>39014</c:v>
                      </c:pt>
                      <c:pt idx="202">
                        <c:v>39015</c:v>
                      </c:pt>
                      <c:pt idx="203">
                        <c:v>39016</c:v>
                      </c:pt>
                      <c:pt idx="204">
                        <c:v>39017</c:v>
                      </c:pt>
                      <c:pt idx="205">
                        <c:v>39020</c:v>
                      </c:pt>
                      <c:pt idx="206">
                        <c:v>39021</c:v>
                      </c:pt>
                      <c:pt idx="207">
                        <c:v>39022</c:v>
                      </c:pt>
                      <c:pt idx="208">
                        <c:v>39023</c:v>
                      </c:pt>
                      <c:pt idx="209">
                        <c:v>39024</c:v>
                      </c:pt>
                      <c:pt idx="210">
                        <c:v>39027</c:v>
                      </c:pt>
                      <c:pt idx="211">
                        <c:v>39028</c:v>
                      </c:pt>
                      <c:pt idx="212">
                        <c:v>39029</c:v>
                      </c:pt>
                      <c:pt idx="213">
                        <c:v>39030</c:v>
                      </c:pt>
                      <c:pt idx="214">
                        <c:v>39031</c:v>
                      </c:pt>
                      <c:pt idx="215">
                        <c:v>39034</c:v>
                      </c:pt>
                      <c:pt idx="216">
                        <c:v>39035</c:v>
                      </c:pt>
                      <c:pt idx="217">
                        <c:v>39036</c:v>
                      </c:pt>
                      <c:pt idx="218">
                        <c:v>39037</c:v>
                      </c:pt>
                      <c:pt idx="219">
                        <c:v>39038</c:v>
                      </c:pt>
                      <c:pt idx="220">
                        <c:v>39041</c:v>
                      </c:pt>
                      <c:pt idx="221">
                        <c:v>39042</c:v>
                      </c:pt>
                      <c:pt idx="222">
                        <c:v>39043</c:v>
                      </c:pt>
                      <c:pt idx="223">
                        <c:v>39044</c:v>
                      </c:pt>
                      <c:pt idx="224">
                        <c:v>39045</c:v>
                      </c:pt>
                      <c:pt idx="225">
                        <c:v>39048</c:v>
                      </c:pt>
                      <c:pt idx="226">
                        <c:v>39049</c:v>
                      </c:pt>
                      <c:pt idx="227">
                        <c:v>39050</c:v>
                      </c:pt>
                      <c:pt idx="228">
                        <c:v>39051</c:v>
                      </c:pt>
                      <c:pt idx="229">
                        <c:v>39052</c:v>
                      </c:pt>
                      <c:pt idx="230">
                        <c:v>39055</c:v>
                      </c:pt>
                      <c:pt idx="231">
                        <c:v>39056</c:v>
                      </c:pt>
                      <c:pt idx="232">
                        <c:v>39057</c:v>
                      </c:pt>
                      <c:pt idx="233">
                        <c:v>39058</c:v>
                      </c:pt>
                      <c:pt idx="234">
                        <c:v>39059</c:v>
                      </c:pt>
                      <c:pt idx="235">
                        <c:v>39062</c:v>
                      </c:pt>
                      <c:pt idx="236">
                        <c:v>39063</c:v>
                      </c:pt>
                      <c:pt idx="237">
                        <c:v>39064</c:v>
                      </c:pt>
                      <c:pt idx="238">
                        <c:v>39065</c:v>
                      </c:pt>
                      <c:pt idx="239">
                        <c:v>39066</c:v>
                      </c:pt>
                      <c:pt idx="240">
                        <c:v>39069</c:v>
                      </c:pt>
                      <c:pt idx="241">
                        <c:v>39070</c:v>
                      </c:pt>
                      <c:pt idx="242">
                        <c:v>39071</c:v>
                      </c:pt>
                      <c:pt idx="243">
                        <c:v>39072</c:v>
                      </c:pt>
                      <c:pt idx="244">
                        <c:v>39073</c:v>
                      </c:pt>
                      <c:pt idx="245">
                        <c:v>39076</c:v>
                      </c:pt>
                      <c:pt idx="246">
                        <c:v>39077</c:v>
                      </c:pt>
                      <c:pt idx="247">
                        <c:v>39078</c:v>
                      </c:pt>
                      <c:pt idx="248">
                        <c:v>39079</c:v>
                      </c:pt>
                      <c:pt idx="249">
                        <c:v>39080</c:v>
                      </c:pt>
                      <c:pt idx="250">
                        <c:v>39083</c:v>
                      </c:pt>
                      <c:pt idx="251">
                        <c:v>39084</c:v>
                      </c:pt>
                      <c:pt idx="252">
                        <c:v>39085</c:v>
                      </c:pt>
                      <c:pt idx="253">
                        <c:v>39086</c:v>
                      </c:pt>
                      <c:pt idx="254">
                        <c:v>39087</c:v>
                      </c:pt>
                      <c:pt idx="255">
                        <c:v>39090</c:v>
                      </c:pt>
                      <c:pt idx="256">
                        <c:v>39091</c:v>
                      </c:pt>
                      <c:pt idx="257">
                        <c:v>39092</c:v>
                      </c:pt>
                      <c:pt idx="258">
                        <c:v>39093</c:v>
                      </c:pt>
                      <c:pt idx="259">
                        <c:v>39094</c:v>
                      </c:pt>
                      <c:pt idx="260">
                        <c:v>39097</c:v>
                      </c:pt>
                      <c:pt idx="261">
                        <c:v>39098</c:v>
                      </c:pt>
                      <c:pt idx="262">
                        <c:v>39099</c:v>
                      </c:pt>
                      <c:pt idx="263">
                        <c:v>39100</c:v>
                      </c:pt>
                      <c:pt idx="264">
                        <c:v>39101</c:v>
                      </c:pt>
                      <c:pt idx="265">
                        <c:v>39104</c:v>
                      </c:pt>
                      <c:pt idx="266">
                        <c:v>39105</c:v>
                      </c:pt>
                      <c:pt idx="267">
                        <c:v>39106</c:v>
                      </c:pt>
                      <c:pt idx="268">
                        <c:v>39107</c:v>
                      </c:pt>
                      <c:pt idx="269">
                        <c:v>39108</c:v>
                      </c:pt>
                      <c:pt idx="270">
                        <c:v>39111</c:v>
                      </c:pt>
                      <c:pt idx="271">
                        <c:v>39112</c:v>
                      </c:pt>
                      <c:pt idx="272">
                        <c:v>39113</c:v>
                      </c:pt>
                      <c:pt idx="273">
                        <c:v>39114</c:v>
                      </c:pt>
                      <c:pt idx="274">
                        <c:v>39115</c:v>
                      </c:pt>
                      <c:pt idx="275">
                        <c:v>39118</c:v>
                      </c:pt>
                      <c:pt idx="276">
                        <c:v>39119</c:v>
                      </c:pt>
                      <c:pt idx="277">
                        <c:v>39120</c:v>
                      </c:pt>
                      <c:pt idx="278">
                        <c:v>39121</c:v>
                      </c:pt>
                      <c:pt idx="279">
                        <c:v>39122</c:v>
                      </c:pt>
                      <c:pt idx="280">
                        <c:v>39125</c:v>
                      </c:pt>
                      <c:pt idx="281">
                        <c:v>39126</c:v>
                      </c:pt>
                      <c:pt idx="282">
                        <c:v>39127</c:v>
                      </c:pt>
                      <c:pt idx="283">
                        <c:v>39128</c:v>
                      </c:pt>
                      <c:pt idx="284">
                        <c:v>39129</c:v>
                      </c:pt>
                      <c:pt idx="285">
                        <c:v>39132</c:v>
                      </c:pt>
                      <c:pt idx="286">
                        <c:v>39133</c:v>
                      </c:pt>
                      <c:pt idx="287">
                        <c:v>39134</c:v>
                      </c:pt>
                      <c:pt idx="288">
                        <c:v>39135</c:v>
                      </c:pt>
                      <c:pt idx="289">
                        <c:v>39136</c:v>
                      </c:pt>
                      <c:pt idx="290">
                        <c:v>39139</c:v>
                      </c:pt>
                      <c:pt idx="291">
                        <c:v>39140</c:v>
                      </c:pt>
                      <c:pt idx="292">
                        <c:v>39141</c:v>
                      </c:pt>
                      <c:pt idx="293">
                        <c:v>39142</c:v>
                      </c:pt>
                      <c:pt idx="294">
                        <c:v>39143</c:v>
                      </c:pt>
                      <c:pt idx="295">
                        <c:v>39146</c:v>
                      </c:pt>
                      <c:pt idx="296">
                        <c:v>39147</c:v>
                      </c:pt>
                      <c:pt idx="297">
                        <c:v>39148</c:v>
                      </c:pt>
                      <c:pt idx="298">
                        <c:v>39149</c:v>
                      </c:pt>
                      <c:pt idx="299">
                        <c:v>39150</c:v>
                      </c:pt>
                      <c:pt idx="300">
                        <c:v>39153</c:v>
                      </c:pt>
                      <c:pt idx="301">
                        <c:v>39154</c:v>
                      </c:pt>
                      <c:pt idx="302">
                        <c:v>39155</c:v>
                      </c:pt>
                      <c:pt idx="303">
                        <c:v>39156</c:v>
                      </c:pt>
                      <c:pt idx="304">
                        <c:v>39157</c:v>
                      </c:pt>
                      <c:pt idx="305">
                        <c:v>39160</c:v>
                      </c:pt>
                      <c:pt idx="306">
                        <c:v>39161</c:v>
                      </c:pt>
                      <c:pt idx="307">
                        <c:v>39162</c:v>
                      </c:pt>
                      <c:pt idx="308">
                        <c:v>39163</c:v>
                      </c:pt>
                      <c:pt idx="309">
                        <c:v>39164</c:v>
                      </c:pt>
                      <c:pt idx="310">
                        <c:v>39167</c:v>
                      </c:pt>
                      <c:pt idx="311">
                        <c:v>39168</c:v>
                      </c:pt>
                      <c:pt idx="312">
                        <c:v>39169</c:v>
                      </c:pt>
                      <c:pt idx="313">
                        <c:v>39170</c:v>
                      </c:pt>
                      <c:pt idx="314">
                        <c:v>39171</c:v>
                      </c:pt>
                      <c:pt idx="315">
                        <c:v>39174</c:v>
                      </c:pt>
                      <c:pt idx="316">
                        <c:v>39175</c:v>
                      </c:pt>
                      <c:pt idx="317">
                        <c:v>39176</c:v>
                      </c:pt>
                      <c:pt idx="318">
                        <c:v>39177</c:v>
                      </c:pt>
                      <c:pt idx="319">
                        <c:v>39178</c:v>
                      </c:pt>
                      <c:pt idx="320">
                        <c:v>39181</c:v>
                      </c:pt>
                      <c:pt idx="321">
                        <c:v>39182</c:v>
                      </c:pt>
                      <c:pt idx="322">
                        <c:v>39183</c:v>
                      </c:pt>
                      <c:pt idx="323">
                        <c:v>39184</c:v>
                      </c:pt>
                      <c:pt idx="324">
                        <c:v>39185</c:v>
                      </c:pt>
                      <c:pt idx="325">
                        <c:v>39188</c:v>
                      </c:pt>
                      <c:pt idx="326">
                        <c:v>39189</c:v>
                      </c:pt>
                      <c:pt idx="327">
                        <c:v>39190</c:v>
                      </c:pt>
                      <c:pt idx="328">
                        <c:v>39191</c:v>
                      </c:pt>
                      <c:pt idx="329">
                        <c:v>39192</c:v>
                      </c:pt>
                      <c:pt idx="330">
                        <c:v>39195</c:v>
                      </c:pt>
                      <c:pt idx="331">
                        <c:v>39196</c:v>
                      </c:pt>
                      <c:pt idx="332">
                        <c:v>39197</c:v>
                      </c:pt>
                      <c:pt idx="333">
                        <c:v>39198</c:v>
                      </c:pt>
                      <c:pt idx="334">
                        <c:v>39199</c:v>
                      </c:pt>
                      <c:pt idx="335">
                        <c:v>39202</c:v>
                      </c:pt>
                      <c:pt idx="336">
                        <c:v>39203</c:v>
                      </c:pt>
                      <c:pt idx="337">
                        <c:v>39204</c:v>
                      </c:pt>
                      <c:pt idx="338">
                        <c:v>39205</c:v>
                      </c:pt>
                      <c:pt idx="339">
                        <c:v>39206</c:v>
                      </c:pt>
                      <c:pt idx="340">
                        <c:v>39209</c:v>
                      </c:pt>
                      <c:pt idx="341">
                        <c:v>39210</c:v>
                      </c:pt>
                      <c:pt idx="342">
                        <c:v>39211</c:v>
                      </c:pt>
                      <c:pt idx="343">
                        <c:v>39212</c:v>
                      </c:pt>
                      <c:pt idx="344">
                        <c:v>39213</c:v>
                      </c:pt>
                      <c:pt idx="345">
                        <c:v>39216</c:v>
                      </c:pt>
                      <c:pt idx="346">
                        <c:v>39217</c:v>
                      </c:pt>
                      <c:pt idx="347">
                        <c:v>39218</c:v>
                      </c:pt>
                      <c:pt idx="348">
                        <c:v>39219</c:v>
                      </c:pt>
                      <c:pt idx="349">
                        <c:v>39220</c:v>
                      </c:pt>
                      <c:pt idx="350">
                        <c:v>39223</c:v>
                      </c:pt>
                      <c:pt idx="351">
                        <c:v>39224</c:v>
                      </c:pt>
                      <c:pt idx="352">
                        <c:v>39225</c:v>
                      </c:pt>
                      <c:pt idx="353">
                        <c:v>39226</c:v>
                      </c:pt>
                      <c:pt idx="354">
                        <c:v>39227</c:v>
                      </c:pt>
                      <c:pt idx="355">
                        <c:v>39230</c:v>
                      </c:pt>
                      <c:pt idx="356">
                        <c:v>39231</c:v>
                      </c:pt>
                      <c:pt idx="357">
                        <c:v>39232</c:v>
                      </c:pt>
                      <c:pt idx="358">
                        <c:v>39233</c:v>
                      </c:pt>
                      <c:pt idx="359">
                        <c:v>39234</c:v>
                      </c:pt>
                      <c:pt idx="360">
                        <c:v>39237</c:v>
                      </c:pt>
                      <c:pt idx="361">
                        <c:v>39238</c:v>
                      </c:pt>
                      <c:pt idx="362">
                        <c:v>39239</c:v>
                      </c:pt>
                      <c:pt idx="363">
                        <c:v>39240</c:v>
                      </c:pt>
                      <c:pt idx="364">
                        <c:v>39241</c:v>
                      </c:pt>
                      <c:pt idx="365">
                        <c:v>39244</c:v>
                      </c:pt>
                      <c:pt idx="366">
                        <c:v>39245</c:v>
                      </c:pt>
                      <c:pt idx="367">
                        <c:v>39246</c:v>
                      </c:pt>
                      <c:pt idx="368">
                        <c:v>39247</c:v>
                      </c:pt>
                      <c:pt idx="369">
                        <c:v>39248</c:v>
                      </c:pt>
                      <c:pt idx="370">
                        <c:v>39251</c:v>
                      </c:pt>
                      <c:pt idx="371">
                        <c:v>39252</c:v>
                      </c:pt>
                      <c:pt idx="372">
                        <c:v>39253</c:v>
                      </c:pt>
                      <c:pt idx="373">
                        <c:v>39254</c:v>
                      </c:pt>
                      <c:pt idx="374">
                        <c:v>39255</c:v>
                      </c:pt>
                      <c:pt idx="375">
                        <c:v>39258</c:v>
                      </c:pt>
                      <c:pt idx="376">
                        <c:v>39259</c:v>
                      </c:pt>
                      <c:pt idx="377">
                        <c:v>39260</c:v>
                      </c:pt>
                      <c:pt idx="378">
                        <c:v>39261</c:v>
                      </c:pt>
                      <c:pt idx="379">
                        <c:v>39262</c:v>
                      </c:pt>
                      <c:pt idx="380">
                        <c:v>39265</c:v>
                      </c:pt>
                      <c:pt idx="381">
                        <c:v>39266</c:v>
                      </c:pt>
                      <c:pt idx="382">
                        <c:v>39267</c:v>
                      </c:pt>
                      <c:pt idx="383">
                        <c:v>39268</c:v>
                      </c:pt>
                      <c:pt idx="384">
                        <c:v>39269</c:v>
                      </c:pt>
                      <c:pt idx="385">
                        <c:v>39272</c:v>
                      </c:pt>
                      <c:pt idx="386">
                        <c:v>39273</c:v>
                      </c:pt>
                      <c:pt idx="387">
                        <c:v>39274</c:v>
                      </c:pt>
                      <c:pt idx="388">
                        <c:v>39275</c:v>
                      </c:pt>
                      <c:pt idx="389">
                        <c:v>39276</c:v>
                      </c:pt>
                      <c:pt idx="390">
                        <c:v>39279</c:v>
                      </c:pt>
                      <c:pt idx="391">
                        <c:v>39280</c:v>
                      </c:pt>
                      <c:pt idx="392">
                        <c:v>39281</c:v>
                      </c:pt>
                      <c:pt idx="393">
                        <c:v>39282</c:v>
                      </c:pt>
                      <c:pt idx="394">
                        <c:v>39283</c:v>
                      </c:pt>
                      <c:pt idx="395">
                        <c:v>39286</c:v>
                      </c:pt>
                      <c:pt idx="396">
                        <c:v>39287</c:v>
                      </c:pt>
                      <c:pt idx="397">
                        <c:v>39288</c:v>
                      </c:pt>
                      <c:pt idx="398">
                        <c:v>39289</c:v>
                      </c:pt>
                      <c:pt idx="399">
                        <c:v>39290</c:v>
                      </c:pt>
                      <c:pt idx="400">
                        <c:v>39293</c:v>
                      </c:pt>
                      <c:pt idx="401">
                        <c:v>39294</c:v>
                      </c:pt>
                      <c:pt idx="402">
                        <c:v>39295</c:v>
                      </c:pt>
                      <c:pt idx="403">
                        <c:v>39296</c:v>
                      </c:pt>
                      <c:pt idx="404">
                        <c:v>39297</c:v>
                      </c:pt>
                      <c:pt idx="405">
                        <c:v>39300</c:v>
                      </c:pt>
                      <c:pt idx="406">
                        <c:v>39301</c:v>
                      </c:pt>
                      <c:pt idx="407">
                        <c:v>39302</c:v>
                      </c:pt>
                      <c:pt idx="408">
                        <c:v>39303</c:v>
                      </c:pt>
                      <c:pt idx="409">
                        <c:v>39304</c:v>
                      </c:pt>
                      <c:pt idx="410">
                        <c:v>39307</c:v>
                      </c:pt>
                      <c:pt idx="411">
                        <c:v>39308</c:v>
                      </c:pt>
                      <c:pt idx="412">
                        <c:v>39309</c:v>
                      </c:pt>
                      <c:pt idx="413">
                        <c:v>39310</c:v>
                      </c:pt>
                      <c:pt idx="414">
                        <c:v>39311</c:v>
                      </c:pt>
                      <c:pt idx="415">
                        <c:v>39314</c:v>
                      </c:pt>
                      <c:pt idx="416">
                        <c:v>39315</c:v>
                      </c:pt>
                      <c:pt idx="417">
                        <c:v>39316</c:v>
                      </c:pt>
                      <c:pt idx="418">
                        <c:v>39317</c:v>
                      </c:pt>
                      <c:pt idx="419">
                        <c:v>39318</c:v>
                      </c:pt>
                      <c:pt idx="420">
                        <c:v>39321</c:v>
                      </c:pt>
                      <c:pt idx="421">
                        <c:v>39322</c:v>
                      </c:pt>
                      <c:pt idx="422">
                        <c:v>39323</c:v>
                      </c:pt>
                      <c:pt idx="423">
                        <c:v>39324</c:v>
                      </c:pt>
                      <c:pt idx="424">
                        <c:v>39325</c:v>
                      </c:pt>
                      <c:pt idx="425">
                        <c:v>39328</c:v>
                      </c:pt>
                      <c:pt idx="426">
                        <c:v>39329</c:v>
                      </c:pt>
                      <c:pt idx="427">
                        <c:v>39330</c:v>
                      </c:pt>
                      <c:pt idx="428">
                        <c:v>39331</c:v>
                      </c:pt>
                      <c:pt idx="429">
                        <c:v>39332</c:v>
                      </c:pt>
                      <c:pt idx="430">
                        <c:v>39335</c:v>
                      </c:pt>
                      <c:pt idx="431">
                        <c:v>39336</c:v>
                      </c:pt>
                      <c:pt idx="432">
                        <c:v>39337</c:v>
                      </c:pt>
                      <c:pt idx="433">
                        <c:v>39338</c:v>
                      </c:pt>
                      <c:pt idx="434">
                        <c:v>39339</c:v>
                      </c:pt>
                      <c:pt idx="435">
                        <c:v>39342</c:v>
                      </c:pt>
                      <c:pt idx="436">
                        <c:v>39343</c:v>
                      </c:pt>
                      <c:pt idx="437">
                        <c:v>39344</c:v>
                      </c:pt>
                      <c:pt idx="438">
                        <c:v>39345</c:v>
                      </c:pt>
                      <c:pt idx="439">
                        <c:v>39346</c:v>
                      </c:pt>
                      <c:pt idx="440">
                        <c:v>39349</c:v>
                      </c:pt>
                      <c:pt idx="441">
                        <c:v>39350</c:v>
                      </c:pt>
                      <c:pt idx="442">
                        <c:v>39351</c:v>
                      </c:pt>
                      <c:pt idx="443">
                        <c:v>39352</c:v>
                      </c:pt>
                      <c:pt idx="444">
                        <c:v>39353</c:v>
                      </c:pt>
                      <c:pt idx="445">
                        <c:v>39356</c:v>
                      </c:pt>
                      <c:pt idx="446">
                        <c:v>39357</c:v>
                      </c:pt>
                      <c:pt idx="447">
                        <c:v>39358</c:v>
                      </c:pt>
                      <c:pt idx="448">
                        <c:v>39359</c:v>
                      </c:pt>
                      <c:pt idx="449">
                        <c:v>39360</c:v>
                      </c:pt>
                      <c:pt idx="450">
                        <c:v>39363</c:v>
                      </c:pt>
                      <c:pt idx="451">
                        <c:v>39364</c:v>
                      </c:pt>
                      <c:pt idx="452">
                        <c:v>39365</c:v>
                      </c:pt>
                      <c:pt idx="453">
                        <c:v>39366</c:v>
                      </c:pt>
                      <c:pt idx="454">
                        <c:v>39367</c:v>
                      </c:pt>
                      <c:pt idx="455">
                        <c:v>39370</c:v>
                      </c:pt>
                      <c:pt idx="456">
                        <c:v>39371</c:v>
                      </c:pt>
                      <c:pt idx="457">
                        <c:v>39372</c:v>
                      </c:pt>
                      <c:pt idx="458">
                        <c:v>39373</c:v>
                      </c:pt>
                      <c:pt idx="459">
                        <c:v>39374</c:v>
                      </c:pt>
                      <c:pt idx="460">
                        <c:v>39377</c:v>
                      </c:pt>
                      <c:pt idx="461">
                        <c:v>39378</c:v>
                      </c:pt>
                      <c:pt idx="462">
                        <c:v>39379</c:v>
                      </c:pt>
                      <c:pt idx="463">
                        <c:v>39380</c:v>
                      </c:pt>
                      <c:pt idx="464">
                        <c:v>39381</c:v>
                      </c:pt>
                      <c:pt idx="465">
                        <c:v>39384</c:v>
                      </c:pt>
                      <c:pt idx="466">
                        <c:v>39385</c:v>
                      </c:pt>
                      <c:pt idx="467">
                        <c:v>39386</c:v>
                      </c:pt>
                      <c:pt idx="468">
                        <c:v>39387</c:v>
                      </c:pt>
                      <c:pt idx="469">
                        <c:v>39388</c:v>
                      </c:pt>
                      <c:pt idx="470">
                        <c:v>39391</c:v>
                      </c:pt>
                      <c:pt idx="471">
                        <c:v>39392</c:v>
                      </c:pt>
                      <c:pt idx="472">
                        <c:v>39393</c:v>
                      </c:pt>
                      <c:pt idx="473">
                        <c:v>39394</c:v>
                      </c:pt>
                      <c:pt idx="474">
                        <c:v>39395</c:v>
                      </c:pt>
                      <c:pt idx="475">
                        <c:v>39398</c:v>
                      </c:pt>
                      <c:pt idx="476">
                        <c:v>39399</c:v>
                      </c:pt>
                      <c:pt idx="477">
                        <c:v>39400</c:v>
                      </c:pt>
                      <c:pt idx="478">
                        <c:v>39401</c:v>
                      </c:pt>
                      <c:pt idx="479">
                        <c:v>39402</c:v>
                      </c:pt>
                      <c:pt idx="480">
                        <c:v>39405</c:v>
                      </c:pt>
                      <c:pt idx="481">
                        <c:v>39406</c:v>
                      </c:pt>
                      <c:pt idx="482">
                        <c:v>39407</c:v>
                      </c:pt>
                      <c:pt idx="483">
                        <c:v>39408</c:v>
                      </c:pt>
                      <c:pt idx="484">
                        <c:v>39409</c:v>
                      </c:pt>
                      <c:pt idx="485">
                        <c:v>39412</c:v>
                      </c:pt>
                      <c:pt idx="486">
                        <c:v>39413</c:v>
                      </c:pt>
                      <c:pt idx="487">
                        <c:v>39414</c:v>
                      </c:pt>
                      <c:pt idx="488">
                        <c:v>39415</c:v>
                      </c:pt>
                      <c:pt idx="489">
                        <c:v>39416</c:v>
                      </c:pt>
                      <c:pt idx="490">
                        <c:v>39419</c:v>
                      </c:pt>
                      <c:pt idx="491">
                        <c:v>39420</c:v>
                      </c:pt>
                      <c:pt idx="492">
                        <c:v>39421</c:v>
                      </c:pt>
                      <c:pt idx="493">
                        <c:v>39422</c:v>
                      </c:pt>
                      <c:pt idx="494">
                        <c:v>39423</c:v>
                      </c:pt>
                      <c:pt idx="495">
                        <c:v>39426</c:v>
                      </c:pt>
                      <c:pt idx="496">
                        <c:v>39427</c:v>
                      </c:pt>
                      <c:pt idx="497">
                        <c:v>39428</c:v>
                      </c:pt>
                      <c:pt idx="498">
                        <c:v>39429</c:v>
                      </c:pt>
                      <c:pt idx="499">
                        <c:v>39430</c:v>
                      </c:pt>
                      <c:pt idx="500">
                        <c:v>39433</c:v>
                      </c:pt>
                      <c:pt idx="501">
                        <c:v>39434</c:v>
                      </c:pt>
                      <c:pt idx="502">
                        <c:v>39435</c:v>
                      </c:pt>
                      <c:pt idx="503">
                        <c:v>39436</c:v>
                      </c:pt>
                      <c:pt idx="504">
                        <c:v>39437</c:v>
                      </c:pt>
                      <c:pt idx="505">
                        <c:v>39440</c:v>
                      </c:pt>
                      <c:pt idx="506">
                        <c:v>39441</c:v>
                      </c:pt>
                      <c:pt idx="507">
                        <c:v>39442</c:v>
                      </c:pt>
                      <c:pt idx="508">
                        <c:v>39443</c:v>
                      </c:pt>
                      <c:pt idx="509">
                        <c:v>39444</c:v>
                      </c:pt>
                      <c:pt idx="510">
                        <c:v>39447</c:v>
                      </c:pt>
                      <c:pt idx="511">
                        <c:v>39448</c:v>
                      </c:pt>
                      <c:pt idx="512">
                        <c:v>39449</c:v>
                      </c:pt>
                      <c:pt idx="513">
                        <c:v>39450</c:v>
                      </c:pt>
                      <c:pt idx="514">
                        <c:v>39451</c:v>
                      </c:pt>
                      <c:pt idx="515">
                        <c:v>39454</c:v>
                      </c:pt>
                      <c:pt idx="516">
                        <c:v>39455</c:v>
                      </c:pt>
                      <c:pt idx="517">
                        <c:v>39456</c:v>
                      </c:pt>
                      <c:pt idx="518">
                        <c:v>39457</c:v>
                      </c:pt>
                      <c:pt idx="519">
                        <c:v>39458</c:v>
                      </c:pt>
                      <c:pt idx="520">
                        <c:v>39461</c:v>
                      </c:pt>
                      <c:pt idx="521">
                        <c:v>39462</c:v>
                      </c:pt>
                      <c:pt idx="522">
                        <c:v>39463</c:v>
                      </c:pt>
                      <c:pt idx="523">
                        <c:v>39464</c:v>
                      </c:pt>
                      <c:pt idx="524">
                        <c:v>39465</c:v>
                      </c:pt>
                      <c:pt idx="525">
                        <c:v>39468</c:v>
                      </c:pt>
                      <c:pt idx="526">
                        <c:v>39469</c:v>
                      </c:pt>
                      <c:pt idx="527">
                        <c:v>39470</c:v>
                      </c:pt>
                      <c:pt idx="528">
                        <c:v>39471</c:v>
                      </c:pt>
                      <c:pt idx="529">
                        <c:v>39472</c:v>
                      </c:pt>
                      <c:pt idx="530">
                        <c:v>39475</c:v>
                      </c:pt>
                      <c:pt idx="531">
                        <c:v>39476</c:v>
                      </c:pt>
                      <c:pt idx="532">
                        <c:v>39477</c:v>
                      </c:pt>
                      <c:pt idx="533">
                        <c:v>39478</c:v>
                      </c:pt>
                      <c:pt idx="534">
                        <c:v>39479</c:v>
                      </c:pt>
                      <c:pt idx="535">
                        <c:v>39482</c:v>
                      </c:pt>
                      <c:pt idx="536">
                        <c:v>39483</c:v>
                      </c:pt>
                      <c:pt idx="537">
                        <c:v>39484</c:v>
                      </c:pt>
                      <c:pt idx="538">
                        <c:v>39485</c:v>
                      </c:pt>
                      <c:pt idx="539">
                        <c:v>39486</c:v>
                      </c:pt>
                      <c:pt idx="540">
                        <c:v>39489</c:v>
                      </c:pt>
                      <c:pt idx="541">
                        <c:v>39490</c:v>
                      </c:pt>
                      <c:pt idx="542">
                        <c:v>39491</c:v>
                      </c:pt>
                      <c:pt idx="543">
                        <c:v>39492</c:v>
                      </c:pt>
                      <c:pt idx="544">
                        <c:v>39493</c:v>
                      </c:pt>
                      <c:pt idx="545">
                        <c:v>39496</c:v>
                      </c:pt>
                      <c:pt idx="546">
                        <c:v>39497</c:v>
                      </c:pt>
                      <c:pt idx="547">
                        <c:v>39498</c:v>
                      </c:pt>
                      <c:pt idx="548">
                        <c:v>39499</c:v>
                      </c:pt>
                      <c:pt idx="549">
                        <c:v>39500</c:v>
                      </c:pt>
                      <c:pt idx="550">
                        <c:v>39503</c:v>
                      </c:pt>
                      <c:pt idx="551">
                        <c:v>39504</c:v>
                      </c:pt>
                      <c:pt idx="552">
                        <c:v>39505</c:v>
                      </c:pt>
                      <c:pt idx="553">
                        <c:v>39506</c:v>
                      </c:pt>
                      <c:pt idx="554">
                        <c:v>39507</c:v>
                      </c:pt>
                      <c:pt idx="555">
                        <c:v>39510</c:v>
                      </c:pt>
                      <c:pt idx="556">
                        <c:v>39511</c:v>
                      </c:pt>
                      <c:pt idx="557">
                        <c:v>39512</c:v>
                      </c:pt>
                      <c:pt idx="558">
                        <c:v>39513</c:v>
                      </c:pt>
                      <c:pt idx="559">
                        <c:v>39514</c:v>
                      </c:pt>
                      <c:pt idx="560">
                        <c:v>39517</c:v>
                      </c:pt>
                      <c:pt idx="561">
                        <c:v>39518</c:v>
                      </c:pt>
                      <c:pt idx="562">
                        <c:v>39519</c:v>
                      </c:pt>
                      <c:pt idx="563">
                        <c:v>39520</c:v>
                      </c:pt>
                      <c:pt idx="564">
                        <c:v>39521</c:v>
                      </c:pt>
                      <c:pt idx="565">
                        <c:v>39524</c:v>
                      </c:pt>
                      <c:pt idx="566">
                        <c:v>39525</c:v>
                      </c:pt>
                      <c:pt idx="567">
                        <c:v>39526</c:v>
                      </c:pt>
                      <c:pt idx="568">
                        <c:v>39527</c:v>
                      </c:pt>
                      <c:pt idx="569">
                        <c:v>39528</c:v>
                      </c:pt>
                      <c:pt idx="570">
                        <c:v>39531</c:v>
                      </c:pt>
                      <c:pt idx="571">
                        <c:v>39532</c:v>
                      </c:pt>
                      <c:pt idx="572">
                        <c:v>39533</c:v>
                      </c:pt>
                      <c:pt idx="573">
                        <c:v>39534</c:v>
                      </c:pt>
                      <c:pt idx="574">
                        <c:v>39535</c:v>
                      </c:pt>
                      <c:pt idx="575">
                        <c:v>39538</c:v>
                      </c:pt>
                      <c:pt idx="576">
                        <c:v>39539</c:v>
                      </c:pt>
                      <c:pt idx="577">
                        <c:v>39540</c:v>
                      </c:pt>
                      <c:pt idx="578">
                        <c:v>39541</c:v>
                      </c:pt>
                      <c:pt idx="579">
                        <c:v>39542</c:v>
                      </c:pt>
                      <c:pt idx="580">
                        <c:v>39545</c:v>
                      </c:pt>
                      <c:pt idx="581">
                        <c:v>39546</c:v>
                      </c:pt>
                      <c:pt idx="582">
                        <c:v>39547</c:v>
                      </c:pt>
                      <c:pt idx="583">
                        <c:v>39548</c:v>
                      </c:pt>
                      <c:pt idx="584">
                        <c:v>39549</c:v>
                      </c:pt>
                      <c:pt idx="585">
                        <c:v>39552</c:v>
                      </c:pt>
                      <c:pt idx="586">
                        <c:v>39553</c:v>
                      </c:pt>
                      <c:pt idx="587">
                        <c:v>39554</c:v>
                      </c:pt>
                      <c:pt idx="588">
                        <c:v>39555</c:v>
                      </c:pt>
                      <c:pt idx="589">
                        <c:v>39556</c:v>
                      </c:pt>
                      <c:pt idx="590">
                        <c:v>39559</c:v>
                      </c:pt>
                      <c:pt idx="591">
                        <c:v>39560</c:v>
                      </c:pt>
                      <c:pt idx="592">
                        <c:v>39561</c:v>
                      </c:pt>
                      <c:pt idx="593">
                        <c:v>39562</c:v>
                      </c:pt>
                      <c:pt idx="594">
                        <c:v>39563</c:v>
                      </c:pt>
                      <c:pt idx="595">
                        <c:v>39566</c:v>
                      </c:pt>
                      <c:pt idx="596">
                        <c:v>39567</c:v>
                      </c:pt>
                      <c:pt idx="597">
                        <c:v>39568</c:v>
                      </c:pt>
                      <c:pt idx="598">
                        <c:v>39569</c:v>
                      </c:pt>
                      <c:pt idx="599">
                        <c:v>39570</c:v>
                      </c:pt>
                      <c:pt idx="600">
                        <c:v>39573</c:v>
                      </c:pt>
                      <c:pt idx="601">
                        <c:v>39574</c:v>
                      </c:pt>
                      <c:pt idx="602">
                        <c:v>39575</c:v>
                      </c:pt>
                      <c:pt idx="603">
                        <c:v>39576</c:v>
                      </c:pt>
                      <c:pt idx="604">
                        <c:v>39577</c:v>
                      </c:pt>
                      <c:pt idx="605">
                        <c:v>39580</c:v>
                      </c:pt>
                      <c:pt idx="606">
                        <c:v>39581</c:v>
                      </c:pt>
                      <c:pt idx="607">
                        <c:v>39582</c:v>
                      </c:pt>
                      <c:pt idx="608">
                        <c:v>39583</c:v>
                      </c:pt>
                      <c:pt idx="609">
                        <c:v>39584</c:v>
                      </c:pt>
                      <c:pt idx="610">
                        <c:v>39587</c:v>
                      </c:pt>
                      <c:pt idx="611">
                        <c:v>39588</c:v>
                      </c:pt>
                      <c:pt idx="612">
                        <c:v>39589</c:v>
                      </c:pt>
                      <c:pt idx="613">
                        <c:v>39590</c:v>
                      </c:pt>
                      <c:pt idx="614">
                        <c:v>39591</c:v>
                      </c:pt>
                      <c:pt idx="615">
                        <c:v>39594</c:v>
                      </c:pt>
                      <c:pt idx="616">
                        <c:v>39595</c:v>
                      </c:pt>
                      <c:pt idx="617">
                        <c:v>39596</c:v>
                      </c:pt>
                      <c:pt idx="618">
                        <c:v>39597</c:v>
                      </c:pt>
                      <c:pt idx="619">
                        <c:v>39598</c:v>
                      </c:pt>
                      <c:pt idx="620">
                        <c:v>39601</c:v>
                      </c:pt>
                      <c:pt idx="621">
                        <c:v>39602</c:v>
                      </c:pt>
                      <c:pt idx="622">
                        <c:v>39603</c:v>
                      </c:pt>
                      <c:pt idx="623">
                        <c:v>39604</c:v>
                      </c:pt>
                      <c:pt idx="624">
                        <c:v>39605</c:v>
                      </c:pt>
                      <c:pt idx="625">
                        <c:v>39608</c:v>
                      </c:pt>
                      <c:pt idx="626">
                        <c:v>39609</c:v>
                      </c:pt>
                      <c:pt idx="627">
                        <c:v>39610</c:v>
                      </c:pt>
                      <c:pt idx="628">
                        <c:v>39611</c:v>
                      </c:pt>
                      <c:pt idx="629">
                        <c:v>39612</c:v>
                      </c:pt>
                      <c:pt idx="630">
                        <c:v>39615</c:v>
                      </c:pt>
                      <c:pt idx="631">
                        <c:v>39616</c:v>
                      </c:pt>
                      <c:pt idx="632">
                        <c:v>39617</c:v>
                      </c:pt>
                      <c:pt idx="633">
                        <c:v>39618</c:v>
                      </c:pt>
                      <c:pt idx="634">
                        <c:v>39619</c:v>
                      </c:pt>
                      <c:pt idx="635">
                        <c:v>39622</c:v>
                      </c:pt>
                      <c:pt idx="636">
                        <c:v>39623</c:v>
                      </c:pt>
                      <c:pt idx="637">
                        <c:v>39624</c:v>
                      </c:pt>
                      <c:pt idx="638">
                        <c:v>39625</c:v>
                      </c:pt>
                      <c:pt idx="639">
                        <c:v>39626</c:v>
                      </c:pt>
                      <c:pt idx="640">
                        <c:v>39629</c:v>
                      </c:pt>
                      <c:pt idx="641">
                        <c:v>39630</c:v>
                      </c:pt>
                      <c:pt idx="642">
                        <c:v>39631</c:v>
                      </c:pt>
                      <c:pt idx="643">
                        <c:v>39632</c:v>
                      </c:pt>
                      <c:pt idx="644">
                        <c:v>39633</c:v>
                      </c:pt>
                      <c:pt idx="645">
                        <c:v>39636</c:v>
                      </c:pt>
                      <c:pt idx="646">
                        <c:v>39637</c:v>
                      </c:pt>
                      <c:pt idx="647">
                        <c:v>39638</c:v>
                      </c:pt>
                      <c:pt idx="648">
                        <c:v>39639</c:v>
                      </c:pt>
                      <c:pt idx="649">
                        <c:v>39640</c:v>
                      </c:pt>
                      <c:pt idx="650">
                        <c:v>39643</c:v>
                      </c:pt>
                      <c:pt idx="651">
                        <c:v>39644</c:v>
                      </c:pt>
                      <c:pt idx="652">
                        <c:v>39645</c:v>
                      </c:pt>
                      <c:pt idx="653">
                        <c:v>39646</c:v>
                      </c:pt>
                      <c:pt idx="654">
                        <c:v>39647</c:v>
                      </c:pt>
                      <c:pt idx="655">
                        <c:v>39650</c:v>
                      </c:pt>
                      <c:pt idx="656">
                        <c:v>39651</c:v>
                      </c:pt>
                      <c:pt idx="657">
                        <c:v>39652</c:v>
                      </c:pt>
                      <c:pt idx="658">
                        <c:v>39653</c:v>
                      </c:pt>
                      <c:pt idx="659">
                        <c:v>39654</c:v>
                      </c:pt>
                      <c:pt idx="660">
                        <c:v>39657</c:v>
                      </c:pt>
                      <c:pt idx="661">
                        <c:v>39658</c:v>
                      </c:pt>
                      <c:pt idx="662">
                        <c:v>39659</c:v>
                      </c:pt>
                      <c:pt idx="663">
                        <c:v>39660</c:v>
                      </c:pt>
                      <c:pt idx="664">
                        <c:v>39661</c:v>
                      </c:pt>
                      <c:pt idx="665">
                        <c:v>39664</c:v>
                      </c:pt>
                      <c:pt idx="666">
                        <c:v>39665</c:v>
                      </c:pt>
                      <c:pt idx="667">
                        <c:v>39666</c:v>
                      </c:pt>
                      <c:pt idx="668">
                        <c:v>39667</c:v>
                      </c:pt>
                      <c:pt idx="669">
                        <c:v>39668</c:v>
                      </c:pt>
                      <c:pt idx="670">
                        <c:v>39671</c:v>
                      </c:pt>
                      <c:pt idx="671">
                        <c:v>39672</c:v>
                      </c:pt>
                      <c:pt idx="672">
                        <c:v>39673</c:v>
                      </c:pt>
                      <c:pt idx="673">
                        <c:v>39674</c:v>
                      </c:pt>
                      <c:pt idx="674">
                        <c:v>39675</c:v>
                      </c:pt>
                      <c:pt idx="675">
                        <c:v>39678</c:v>
                      </c:pt>
                      <c:pt idx="676">
                        <c:v>39679</c:v>
                      </c:pt>
                      <c:pt idx="677">
                        <c:v>39680</c:v>
                      </c:pt>
                      <c:pt idx="678">
                        <c:v>39681</c:v>
                      </c:pt>
                      <c:pt idx="679">
                        <c:v>39682</c:v>
                      </c:pt>
                      <c:pt idx="680">
                        <c:v>39685</c:v>
                      </c:pt>
                      <c:pt idx="681">
                        <c:v>39686</c:v>
                      </c:pt>
                      <c:pt idx="682">
                        <c:v>39687</c:v>
                      </c:pt>
                      <c:pt idx="683">
                        <c:v>39688</c:v>
                      </c:pt>
                      <c:pt idx="684">
                        <c:v>39689</c:v>
                      </c:pt>
                      <c:pt idx="685">
                        <c:v>39692</c:v>
                      </c:pt>
                      <c:pt idx="686">
                        <c:v>39693</c:v>
                      </c:pt>
                      <c:pt idx="687">
                        <c:v>39694</c:v>
                      </c:pt>
                      <c:pt idx="688">
                        <c:v>39695</c:v>
                      </c:pt>
                      <c:pt idx="689">
                        <c:v>39696</c:v>
                      </c:pt>
                      <c:pt idx="690">
                        <c:v>39699</c:v>
                      </c:pt>
                      <c:pt idx="691">
                        <c:v>39700</c:v>
                      </c:pt>
                      <c:pt idx="692">
                        <c:v>39701</c:v>
                      </c:pt>
                      <c:pt idx="693">
                        <c:v>39702</c:v>
                      </c:pt>
                      <c:pt idx="694">
                        <c:v>39703</c:v>
                      </c:pt>
                      <c:pt idx="695">
                        <c:v>39706</c:v>
                      </c:pt>
                      <c:pt idx="696">
                        <c:v>39707</c:v>
                      </c:pt>
                      <c:pt idx="697">
                        <c:v>39708</c:v>
                      </c:pt>
                      <c:pt idx="698">
                        <c:v>39709</c:v>
                      </c:pt>
                      <c:pt idx="699">
                        <c:v>39710</c:v>
                      </c:pt>
                      <c:pt idx="700">
                        <c:v>39713</c:v>
                      </c:pt>
                      <c:pt idx="701">
                        <c:v>39714</c:v>
                      </c:pt>
                      <c:pt idx="702">
                        <c:v>39715</c:v>
                      </c:pt>
                      <c:pt idx="703">
                        <c:v>39716</c:v>
                      </c:pt>
                      <c:pt idx="704">
                        <c:v>39717</c:v>
                      </c:pt>
                      <c:pt idx="705">
                        <c:v>39720</c:v>
                      </c:pt>
                      <c:pt idx="706">
                        <c:v>39721</c:v>
                      </c:pt>
                      <c:pt idx="707">
                        <c:v>39722</c:v>
                      </c:pt>
                      <c:pt idx="708">
                        <c:v>39723</c:v>
                      </c:pt>
                      <c:pt idx="709">
                        <c:v>39724</c:v>
                      </c:pt>
                      <c:pt idx="710">
                        <c:v>39727</c:v>
                      </c:pt>
                      <c:pt idx="711">
                        <c:v>39728</c:v>
                      </c:pt>
                      <c:pt idx="712">
                        <c:v>39729</c:v>
                      </c:pt>
                      <c:pt idx="713">
                        <c:v>39730</c:v>
                      </c:pt>
                      <c:pt idx="714">
                        <c:v>39731</c:v>
                      </c:pt>
                      <c:pt idx="715">
                        <c:v>39734</c:v>
                      </c:pt>
                      <c:pt idx="716">
                        <c:v>39735</c:v>
                      </c:pt>
                      <c:pt idx="717">
                        <c:v>39736</c:v>
                      </c:pt>
                      <c:pt idx="718">
                        <c:v>39737</c:v>
                      </c:pt>
                      <c:pt idx="719">
                        <c:v>39738</c:v>
                      </c:pt>
                      <c:pt idx="720">
                        <c:v>39741</c:v>
                      </c:pt>
                      <c:pt idx="721">
                        <c:v>39742</c:v>
                      </c:pt>
                      <c:pt idx="722">
                        <c:v>39743</c:v>
                      </c:pt>
                      <c:pt idx="723">
                        <c:v>39744</c:v>
                      </c:pt>
                      <c:pt idx="724">
                        <c:v>39745</c:v>
                      </c:pt>
                      <c:pt idx="725">
                        <c:v>39748</c:v>
                      </c:pt>
                      <c:pt idx="726">
                        <c:v>39749</c:v>
                      </c:pt>
                      <c:pt idx="727">
                        <c:v>39750</c:v>
                      </c:pt>
                      <c:pt idx="728">
                        <c:v>39751</c:v>
                      </c:pt>
                      <c:pt idx="729">
                        <c:v>39752</c:v>
                      </c:pt>
                      <c:pt idx="730">
                        <c:v>39755</c:v>
                      </c:pt>
                      <c:pt idx="731">
                        <c:v>39756</c:v>
                      </c:pt>
                      <c:pt idx="732">
                        <c:v>39757</c:v>
                      </c:pt>
                      <c:pt idx="733">
                        <c:v>39758</c:v>
                      </c:pt>
                      <c:pt idx="734">
                        <c:v>39759</c:v>
                      </c:pt>
                      <c:pt idx="735">
                        <c:v>39762</c:v>
                      </c:pt>
                      <c:pt idx="736">
                        <c:v>39763</c:v>
                      </c:pt>
                      <c:pt idx="737">
                        <c:v>39764</c:v>
                      </c:pt>
                      <c:pt idx="738">
                        <c:v>39765</c:v>
                      </c:pt>
                      <c:pt idx="739">
                        <c:v>39766</c:v>
                      </c:pt>
                      <c:pt idx="740">
                        <c:v>39769</c:v>
                      </c:pt>
                      <c:pt idx="741">
                        <c:v>39770</c:v>
                      </c:pt>
                      <c:pt idx="742">
                        <c:v>39771</c:v>
                      </c:pt>
                      <c:pt idx="743">
                        <c:v>39772</c:v>
                      </c:pt>
                      <c:pt idx="744">
                        <c:v>39773</c:v>
                      </c:pt>
                      <c:pt idx="745">
                        <c:v>39776</c:v>
                      </c:pt>
                      <c:pt idx="746">
                        <c:v>39777</c:v>
                      </c:pt>
                      <c:pt idx="747">
                        <c:v>39778</c:v>
                      </c:pt>
                      <c:pt idx="748">
                        <c:v>39779</c:v>
                      </c:pt>
                      <c:pt idx="749">
                        <c:v>39780</c:v>
                      </c:pt>
                      <c:pt idx="750">
                        <c:v>39783</c:v>
                      </c:pt>
                      <c:pt idx="751">
                        <c:v>39784</c:v>
                      </c:pt>
                      <c:pt idx="752">
                        <c:v>39785</c:v>
                      </c:pt>
                      <c:pt idx="753">
                        <c:v>39786</c:v>
                      </c:pt>
                      <c:pt idx="754">
                        <c:v>39787</c:v>
                      </c:pt>
                      <c:pt idx="755">
                        <c:v>39790</c:v>
                      </c:pt>
                      <c:pt idx="756">
                        <c:v>39791</c:v>
                      </c:pt>
                      <c:pt idx="757">
                        <c:v>39792</c:v>
                      </c:pt>
                      <c:pt idx="758">
                        <c:v>39793</c:v>
                      </c:pt>
                      <c:pt idx="759">
                        <c:v>39794</c:v>
                      </c:pt>
                      <c:pt idx="760">
                        <c:v>39797</c:v>
                      </c:pt>
                      <c:pt idx="761">
                        <c:v>39798</c:v>
                      </c:pt>
                      <c:pt idx="762">
                        <c:v>39799</c:v>
                      </c:pt>
                      <c:pt idx="763">
                        <c:v>39800</c:v>
                      </c:pt>
                      <c:pt idx="764">
                        <c:v>39801</c:v>
                      </c:pt>
                      <c:pt idx="765">
                        <c:v>39804</c:v>
                      </c:pt>
                      <c:pt idx="766">
                        <c:v>39805</c:v>
                      </c:pt>
                      <c:pt idx="767">
                        <c:v>39806</c:v>
                      </c:pt>
                      <c:pt idx="768">
                        <c:v>39807</c:v>
                      </c:pt>
                      <c:pt idx="769">
                        <c:v>39808</c:v>
                      </c:pt>
                      <c:pt idx="770">
                        <c:v>39811</c:v>
                      </c:pt>
                      <c:pt idx="771">
                        <c:v>39812</c:v>
                      </c:pt>
                      <c:pt idx="772">
                        <c:v>39813</c:v>
                      </c:pt>
                      <c:pt idx="773">
                        <c:v>39814</c:v>
                      </c:pt>
                      <c:pt idx="774">
                        <c:v>39815</c:v>
                      </c:pt>
                      <c:pt idx="775">
                        <c:v>39818</c:v>
                      </c:pt>
                      <c:pt idx="776">
                        <c:v>39819</c:v>
                      </c:pt>
                      <c:pt idx="777">
                        <c:v>39820</c:v>
                      </c:pt>
                      <c:pt idx="778">
                        <c:v>39821</c:v>
                      </c:pt>
                      <c:pt idx="779">
                        <c:v>39822</c:v>
                      </c:pt>
                      <c:pt idx="780">
                        <c:v>39825</c:v>
                      </c:pt>
                      <c:pt idx="781">
                        <c:v>39826</c:v>
                      </c:pt>
                      <c:pt idx="782">
                        <c:v>39827</c:v>
                      </c:pt>
                      <c:pt idx="783">
                        <c:v>39828</c:v>
                      </c:pt>
                      <c:pt idx="784">
                        <c:v>39829</c:v>
                      </c:pt>
                      <c:pt idx="785">
                        <c:v>39832</c:v>
                      </c:pt>
                      <c:pt idx="786">
                        <c:v>39833</c:v>
                      </c:pt>
                      <c:pt idx="787">
                        <c:v>39834</c:v>
                      </c:pt>
                      <c:pt idx="788">
                        <c:v>39835</c:v>
                      </c:pt>
                      <c:pt idx="789">
                        <c:v>39836</c:v>
                      </c:pt>
                      <c:pt idx="790">
                        <c:v>39839</c:v>
                      </c:pt>
                      <c:pt idx="791">
                        <c:v>39840</c:v>
                      </c:pt>
                      <c:pt idx="792">
                        <c:v>39841</c:v>
                      </c:pt>
                      <c:pt idx="793">
                        <c:v>39842</c:v>
                      </c:pt>
                      <c:pt idx="794">
                        <c:v>39843</c:v>
                      </c:pt>
                      <c:pt idx="795">
                        <c:v>39846</c:v>
                      </c:pt>
                      <c:pt idx="796">
                        <c:v>39847</c:v>
                      </c:pt>
                      <c:pt idx="797">
                        <c:v>39848</c:v>
                      </c:pt>
                      <c:pt idx="798">
                        <c:v>39849</c:v>
                      </c:pt>
                      <c:pt idx="799">
                        <c:v>39850</c:v>
                      </c:pt>
                      <c:pt idx="800">
                        <c:v>39853</c:v>
                      </c:pt>
                      <c:pt idx="801">
                        <c:v>39854</c:v>
                      </c:pt>
                      <c:pt idx="802">
                        <c:v>39855</c:v>
                      </c:pt>
                      <c:pt idx="803">
                        <c:v>39856</c:v>
                      </c:pt>
                      <c:pt idx="804">
                        <c:v>39857</c:v>
                      </c:pt>
                      <c:pt idx="805">
                        <c:v>39860</c:v>
                      </c:pt>
                      <c:pt idx="806">
                        <c:v>39861</c:v>
                      </c:pt>
                      <c:pt idx="807">
                        <c:v>39862</c:v>
                      </c:pt>
                      <c:pt idx="808">
                        <c:v>39863</c:v>
                      </c:pt>
                      <c:pt idx="809">
                        <c:v>39864</c:v>
                      </c:pt>
                      <c:pt idx="810">
                        <c:v>39867</c:v>
                      </c:pt>
                      <c:pt idx="811">
                        <c:v>39868</c:v>
                      </c:pt>
                      <c:pt idx="812">
                        <c:v>39869</c:v>
                      </c:pt>
                      <c:pt idx="813">
                        <c:v>39870</c:v>
                      </c:pt>
                      <c:pt idx="814">
                        <c:v>39871</c:v>
                      </c:pt>
                      <c:pt idx="815">
                        <c:v>39874</c:v>
                      </c:pt>
                      <c:pt idx="816">
                        <c:v>39875</c:v>
                      </c:pt>
                      <c:pt idx="817">
                        <c:v>39876</c:v>
                      </c:pt>
                      <c:pt idx="818">
                        <c:v>39877</c:v>
                      </c:pt>
                      <c:pt idx="819">
                        <c:v>39878</c:v>
                      </c:pt>
                      <c:pt idx="820">
                        <c:v>39881</c:v>
                      </c:pt>
                      <c:pt idx="821">
                        <c:v>39882</c:v>
                      </c:pt>
                      <c:pt idx="822">
                        <c:v>39883</c:v>
                      </c:pt>
                      <c:pt idx="823">
                        <c:v>39884</c:v>
                      </c:pt>
                      <c:pt idx="824">
                        <c:v>39885</c:v>
                      </c:pt>
                      <c:pt idx="825">
                        <c:v>39888</c:v>
                      </c:pt>
                      <c:pt idx="826">
                        <c:v>39889</c:v>
                      </c:pt>
                      <c:pt idx="827">
                        <c:v>39890</c:v>
                      </c:pt>
                      <c:pt idx="828">
                        <c:v>39891</c:v>
                      </c:pt>
                      <c:pt idx="829">
                        <c:v>39892</c:v>
                      </c:pt>
                      <c:pt idx="830">
                        <c:v>39895</c:v>
                      </c:pt>
                      <c:pt idx="831">
                        <c:v>39896</c:v>
                      </c:pt>
                      <c:pt idx="832">
                        <c:v>39897</c:v>
                      </c:pt>
                      <c:pt idx="833">
                        <c:v>39898</c:v>
                      </c:pt>
                      <c:pt idx="834">
                        <c:v>39899</c:v>
                      </c:pt>
                      <c:pt idx="835">
                        <c:v>39902</c:v>
                      </c:pt>
                      <c:pt idx="836">
                        <c:v>39903</c:v>
                      </c:pt>
                      <c:pt idx="837">
                        <c:v>39904</c:v>
                      </c:pt>
                      <c:pt idx="838">
                        <c:v>39905</c:v>
                      </c:pt>
                      <c:pt idx="839">
                        <c:v>39906</c:v>
                      </c:pt>
                      <c:pt idx="840">
                        <c:v>39909</c:v>
                      </c:pt>
                      <c:pt idx="841">
                        <c:v>39910</c:v>
                      </c:pt>
                      <c:pt idx="842">
                        <c:v>39911</c:v>
                      </c:pt>
                      <c:pt idx="843">
                        <c:v>39912</c:v>
                      </c:pt>
                      <c:pt idx="844">
                        <c:v>39913</c:v>
                      </c:pt>
                      <c:pt idx="845">
                        <c:v>39916</c:v>
                      </c:pt>
                      <c:pt idx="846">
                        <c:v>39917</c:v>
                      </c:pt>
                      <c:pt idx="847">
                        <c:v>39918</c:v>
                      </c:pt>
                      <c:pt idx="848">
                        <c:v>39919</c:v>
                      </c:pt>
                      <c:pt idx="849">
                        <c:v>39920</c:v>
                      </c:pt>
                      <c:pt idx="850">
                        <c:v>39923</c:v>
                      </c:pt>
                      <c:pt idx="851">
                        <c:v>39924</c:v>
                      </c:pt>
                      <c:pt idx="852">
                        <c:v>39925</c:v>
                      </c:pt>
                      <c:pt idx="853">
                        <c:v>39926</c:v>
                      </c:pt>
                      <c:pt idx="854">
                        <c:v>39927</c:v>
                      </c:pt>
                      <c:pt idx="855">
                        <c:v>39930</c:v>
                      </c:pt>
                      <c:pt idx="856">
                        <c:v>39931</c:v>
                      </c:pt>
                      <c:pt idx="857">
                        <c:v>39932</c:v>
                      </c:pt>
                      <c:pt idx="858">
                        <c:v>39933</c:v>
                      </c:pt>
                      <c:pt idx="859">
                        <c:v>39934</c:v>
                      </c:pt>
                      <c:pt idx="860">
                        <c:v>39937</c:v>
                      </c:pt>
                      <c:pt idx="861">
                        <c:v>39938</c:v>
                      </c:pt>
                      <c:pt idx="862">
                        <c:v>39939</c:v>
                      </c:pt>
                      <c:pt idx="863">
                        <c:v>39940</c:v>
                      </c:pt>
                      <c:pt idx="864">
                        <c:v>39941</c:v>
                      </c:pt>
                      <c:pt idx="865">
                        <c:v>39944</c:v>
                      </c:pt>
                      <c:pt idx="866">
                        <c:v>39945</c:v>
                      </c:pt>
                      <c:pt idx="867">
                        <c:v>39946</c:v>
                      </c:pt>
                      <c:pt idx="868">
                        <c:v>39947</c:v>
                      </c:pt>
                      <c:pt idx="869">
                        <c:v>39948</c:v>
                      </c:pt>
                      <c:pt idx="870">
                        <c:v>39951</c:v>
                      </c:pt>
                      <c:pt idx="871">
                        <c:v>39952</c:v>
                      </c:pt>
                      <c:pt idx="872">
                        <c:v>39953</c:v>
                      </c:pt>
                      <c:pt idx="873">
                        <c:v>39954</c:v>
                      </c:pt>
                      <c:pt idx="874">
                        <c:v>39955</c:v>
                      </c:pt>
                      <c:pt idx="875">
                        <c:v>39958</c:v>
                      </c:pt>
                      <c:pt idx="876">
                        <c:v>39959</c:v>
                      </c:pt>
                      <c:pt idx="877">
                        <c:v>39960</c:v>
                      </c:pt>
                      <c:pt idx="878">
                        <c:v>39961</c:v>
                      </c:pt>
                      <c:pt idx="879">
                        <c:v>39962</c:v>
                      </c:pt>
                      <c:pt idx="880">
                        <c:v>39965</c:v>
                      </c:pt>
                      <c:pt idx="881">
                        <c:v>39966</c:v>
                      </c:pt>
                      <c:pt idx="882">
                        <c:v>39967</c:v>
                      </c:pt>
                      <c:pt idx="883">
                        <c:v>39968</c:v>
                      </c:pt>
                      <c:pt idx="884">
                        <c:v>39969</c:v>
                      </c:pt>
                      <c:pt idx="885">
                        <c:v>39972</c:v>
                      </c:pt>
                      <c:pt idx="886">
                        <c:v>39973</c:v>
                      </c:pt>
                      <c:pt idx="887">
                        <c:v>39974</c:v>
                      </c:pt>
                      <c:pt idx="888">
                        <c:v>39975</c:v>
                      </c:pt>
                      <c:pt idx="889">
                        <c:v>39976</c:v>
                      </c:pt>
                      <c:pt idx="890">
                        <c:v>39979</c:v>
                      </c:pt>
                      <c:pt idx="891">
                        <c:v>39980</c:v>
                      </c:pt>
                      <c:pt idx="892">
                        <c:v>39981</c:v>
                      </c:pt>
                      <c:pt idx="893">
                        <c:v>39982</c:v>
                      </c:pt>
                      <c:pt idx="894">
                        <c:v>39983</c:v>
                      </c:pt>
                      <c:pt idx="895">
                        <c:v>39986</c:v>
                      </c:pt>
                      <c:pt idx="896">
                        <c:v>39987</c:v>
                      </c:pt>
                      <c:pt idx="897">
                        <c:v>39988</c:v>
                      </c:pt>
                      <c:pt idx="898">
                        <c:v>39989</c:v>
                      </c:pt>
                      <c:pt idx="899">
                        <c:v>39990</c:v>
                      </c:pt>
                      <c:pt idx="900">
                        <c:v>39993</c:v>
                      </c:pt>
                      <c:pt idx="901">
                        <c:v>39994</c:v>
                      </c:pt>
                      <c:pt idx="902">
                        <c:v>39995</c:v>
                      </c:pt>
                      <c:pt idx="903">
                        <c:v>39996</c:v>
                      </c:pt>
                      <c:pt idx="904">
                        <c:v>39997</c:v>
                      </c:pt>
                      <c:pt idx="905">
                        <c:v>40000</c:v>
                      </c:pt>
                      <c:pt idx="906">
                        <c:v>40001</c:v>
                      </c:pt>
                      <c:pt idx="907">
                        <c:v>40002</c:v>
                      </c:pt>
                      <c:pt idx="908">
                        <c:v>40003</c:v>
                      </c:pt>
                      <c:pt idx="909">
                        <c:v>40004</c:v>
                      </c:pt>
                      <c:pt idx="910">
                        <c:v>40007</c:v>
                      </c:pt>
                      <c:pt idx="911">
                        <c:v>40008</c:v>
                      </c:pt>
                      <c:pt idx="912">
                        <c:v>40009</c:v>
                      </c:pt>
                      <c:pt idx="913">
                        <c:v>40010</c:v>
                      </c:pt>
                      <c:pt idx="914">
                        <c:v>40011</c:v>
                      </c:pt>
                      <c:pt idx="915">
                        <c:v>40014</c:v>
                      </c:pt>
                      <c:pt idx="916">
                        <c:v>40015</c:v>
                      </c:pt>
                      <c:pt idx="917">
                        <c:v>40016</c:v>
                      </c:pt>
                      <c:pt idx="918">
                        <c:v>40017</c:v>
                      </c:pt>
                      <c:pt idx="919">
                        <c:v>40018</c:v>
                      </c:pt>
                      <c:pt idx="920">
                        <c:v>40021</c:v>
                      </c:pt>
                      <c:pt idx="921">
                        <c:v>40022</c:v>
                      </c:pt>
                      <c:pt idx="922">
                        <c:v>40023</c:v>
                      </c:pt>
                      <c:pt idx="923">
                        <c:v>40024</c:v>
                      </c:pt>
                      <c:pt idx="924">
                        <c:v>40025</c:v>
                      </c:pt>
                      <c:pt idx="925">
                        <c:v>40028</c:v>
                      </c:pt>
                      <c:pt idx="926">
                        <c:v>40029</c:v>
                      </c:pt>
                      <c:pt idx="927">
                        <c:v>40030</c:v>
                      </c:pt>
                      <c:pt idx="928">
                        <c:v>40031</c:v>
                      </c:pt>
                      <c:pt idx="929">
                        <c:v>40032</c:v>
                      </c:pt>
                      <c:pt idx="930">
                        <c:v>40035</c:v>
                      </c:pt>
                      <c:pt idx="931">
                        <c:v>40036</c:v>
                      </c:pt>
                      <c:pt idx="932">
                        <c:v>40037</c:v>
                      </c:pt>
                      <c:pt idx="933">
                        <c:v>40038</c:v>
                      </c:pt>
                      <c:pt idx="934">
                        <c:v>40039</c:v>
                      </c:pt>
                      <c:pt idx="935">
                        <c:v>40042</c:v>
                      </c:pt>
                      <c:pt idx="936">
                        <c:v>40043</c:v>
                      </c:pt>
                      <c:pt idx="937">
                        <c:v>40044</c:v>
                      </c:pt>
                      <c:pt idx="938">
                        <c:v>40045</c:v>
                      </c:pt>
                      <c:pt idx="939">
                        <c:v>40046</c:v>
                      </c:pt>
                      <c:pt idx="940">
                        <c:v>40049</c:v>
                      </c:pt>
                      <c:pt idx="941">
                        <c:v>40050</c:v>
                      </c:pt>
                      <c:pt idx="942">
                        <c:v>40051</c:v>
                      </c:pt>
                      <c:pt idx="943">
                        <c:v>40052</c:v>
                      </c:pt>
                      <c:pt idx="944">
                        <c:v>40053</c:v>
                      </c:pt>
                      <c:pt idx="945">
                        <c:v>40056</c:v>
                      </c:pt>
                      <c:pt idx="946">
                        <c:v>40057</c:v>
                      </c:pt>
                      <c:pt idx="947">
                        <c:v>40058</c:v>
                      </c:pt>
                      <c:pt idx="948">
                        <c:v>40059</c:v>
                      </c:pt>
                      <c:pt idx="949">
                        <c:v>40060</c:v>
                      </c:pt>
                      <c:pt idx="950">
                        <c:v>40063</c:v>
                      </c:pt>
                      <c:pt idx="951">
                        <c:v>40064</c:v>
                      </c:pt>
                      <c:pt idx="952">
                        <c:v>40065</c:v>
                      </c:pt>
                      <c:pt idx="953">
                        <c:v>40066</c:v>
                      </c:pt>
                      <c:pt idx="954">
                        <c:v>40067</c:v>
                      </c:pt>
                      <c:pt idx="955">
                        <c:v>40070</c:v>
                      </c:pt>
                      <c:pt idx="956">
                        <c:v>40071</c:v>
                      </c:pt>
                      <c:pt idx="957">
                        <c:v>40072</c:v>
                      </c:pt>
                      <c:pt idx="958">
                        <c:v>40073</c:v>
                      </c:pt>
                      <c:pt idx="959">
                        <c:v>40074</c:v>
                      </c:pt>
                      <c:pt idx="960">
                        <c:v>40077</c:v>
                      </c:pt>
                      <c:pt idx="961">
                        <c:v>40078</c:v>
                      </c:pt>
                      <c:pt idx="962">
                        <c:v>40079</c:v>
                      </c:pt>
                      <c:pt idx="963">
                        <c:v>40080</c:v>
                      </c:pt>
                      <c:pt idx="964">
                        <c:v>40081</c:v>
                      </c:pt>
                      <c:pt idx="965">
                        <c:v>40084</c:v>
                      </c:pt>
                      <c:pt idx="966">
                        <c:v>40085</c:v>
                      </c:pt>
                      <c:pt idx="967">
                        <c:v>40086</c:v>
                      </c:pt>
                      <c:pt idx="968">
                        <c:v>40087</c:v>
                      </c:pt>
                      <c:pt idx="969">
                        <c:v>40088</c:v>
                      </c:pt>
                      <c:pt idx="970">
                        <c:v>40091</c:v>
                      </c:pt>
                      <c:pt idx="971">
                        <c:v>40092</c:v>
                      </c:pt>
                      <c:pt idx="972">
                        <c:v>40093</c:v>
                      </c:pt>
                      <c:pt idx="973">
                        <c:v>40094</c:v>
                      </c:pt>
                      <c:pt idx="974">
                        <c:v>40095</c:v>
                      </c:pt>
                      <c:pt idx="975">
                        <c:v>40098</c:v>
                      </c:pt>
                      <c:pt idx="976">
                        <c:v>40099</c:v>
                      </c:pt>
                      <c:pt idx="977">
                        <c:v>40100</c:v>
                      </c:pt>
                      <c:pt idx="978">
                        <c:v>40101</c:v>
                      </c:pt>
                      <c:pt idx="979">
                        <c:v>40102</c:v>
                      </c:pt>
                      <c:pt idx="980">
                        <c:v>40105</c:v>
                      </c:pt>
                      <c:pt idx="981">
                        <c:v>40106</c:v>
                      </c:pt>
                      <c:pt idx="982">
                        <c:v>40107</c:v>
                      </c:pt>
                      <c:pt idx="983">
                        <c:v>40108</c:v>
                      </c:pt>
                      <c:pt idx="984">
                        <c:v>40109</c:v>
                      </c:pt>
                      <c:pt idx="985">
                        <c:v>40112</c:v>
                      </c:pt>
                      <c:pt idx="986">
                        <c:v>40113</c:v>
                      </c:pt>
                      <c:pt idx="987">
                        <c:v>40114</c:v>
                      </c:pt>
                      <c:pt idx="988">
                        <c:v>40115</c:v>
                      </c:pt>
                      <c:pt idx="989">
                        <c:v>40116</c:v>
                      </c:pt>
                      <c:pt idx="990">
                        <c:v>40119</c:v>
                      </c:pt>
                      <c:pt idx="991">
                        <c:v>40120</c:v>
                      </c:pt>
                      <c:pt idx="992">
                        <c:v>40121</c:v>
                      </c:pt>
                      <c:pt idx="993">
                        <c:v>40122</c:v>
                      </c:pt>
                      <c:pt idx="994">
                        <c:v>40123</c:v>
                      </c:pt>
                      <c:pt idx="995">
                        <c:v>40126</c:v>
                      </c:pt>
                      <c:pt idx="996">
                        <c:v>40127</c:v>
                      </c:pt>
                      <c:pt idx="997">
                        <c:v>40128</c:v>
                      </c:pt>
                      <c:pt idx="998">
                        <c:v>40129</c:v>
                      </c:pt>
                      <c:pt idx="999">
                        <c:v>40130</c:v>
                      </c:pt>
                      <c:pt idx="1000">
                        <c:v>40133</c:v>
                      </c:pt>
                      <c:pt idx="1001">
                        <c:v>40134</c:v>
                      </c:pt>
                      <c:pt idx="1002">
                        <c:v>40135</c:v>
                      </c:pt>
                      <c:pt idx="1003">
                        <c:v>40136</c:v>
                      </c:pt>
                      <c:pt idx="1004">
                        <c:v>40137</c:v>
                      </c:pt>
                      <c:pt idx="1005">
                        <c:v>40140</c:v>
                      </c:pt>
                      <c:pt idx="1006">
                        <c:v>40141</c:v>
                      </c:pt>
                      <c:pt idx="1007">
                        <c:v>40142</c:v>
                      </c:pt>
                      <c:pt idx="1008">
                        <c:v>40143</c:v>
                      </c:pt>
                      <c:pt idx="1009">
                        <c:v>40144</c:v>
                      </c:pt>
                      <c:pt idx="1010">
                        <c:v>40147</c:v>
                      </c:pt>
                      <c:pt idx="1011">
                        <c:v>40148</c:v>
                      </c:pt>
                      <c:pt idx="1012">
                        <c:v>40149</c:v>
                      </c:pt>
                      <c:pt idx="1013">
                        <c:v>40150</c:v>
                      </c:pt>
                      <c:pt idx="1014">
                        <c:v>40151</c:v>
                      </c:pt>
                      <c:pt idx="1015">
                        <c:v>40154</c:v>
                      </c:pt>
                      <c:pt idx="1016">
                        <c:v>40155</c:v>
                      </c:pt>
                      <c:pt idx="1017">
                        <c:v>40156</c:v>
                      </c:pt>
                      <c:pt idx="1018">
                        <c:v>40157</c:v>
                      </c:pt>
                      <c:pt idx="1019">
                        <c:v>40158</c:v>
                      </c:pt>
                      <c:pt idx="1020">
                        <c:v>40161</c:v>
                      </c:pt>
                      <c:pt idx="1021">
                        <c:v>40162</c:v>
                      </c:pt>
                      <c:pt idx="1022">
                        <c:v>40163</c:v>
                      </c:pt>
                      <c:pt idx="1023">
                        <c:v>40164</c:v>
                      </c:pt>
                      <c:pt idx="1024">
                        <c:v>40165</c:v>
                      </c:pt>
                      <c:pt idx="1025">
                        <c:v>40168</c:v>
                      </c:pt>
                      <c:pt idx="1026">
                        <c:v>40169</c:v>
                      </c:pt>
                      <c:pt idx="1027">
                        <c:v>40170</c:v>
                      </c:pt>
                      <c:pt idx="1028">
                        <c:v>40171</c:v>
                      </c:pt>
                      <c:pt idx="1029">
                        <c:v>40172</c:v>
                      </c:pt>
                      <c:pt idx="1030">
                        <c:v>40175</c:v>
                      </c:pt>
                      <c:pt idx="1031">
                        <c:v>40176</c:v>
                      </c:pt>
                      <c:pt idx="1032">
                        <c:v>40177</c:v>
                      </c:pt>
                      <c:pt idx="1033">
                        <c:v>40178</c:v>
                      </c:pt>
                      <c:pt idx="1034">
                        <c:v>40179</c:v>
                      </c:pt>
                      <c:pt idx="1035">
                        <c:v>40182</c:v>
                      </c:pt>
                      <c:pt idx="1036">
                        <c:v>40183</c:v>
                      </c:pt>
                      <c:pt idx="1037">
                        <c:v>40184</c:v>
                      </c:pt>
                      <c:pt idx="1038">
                        <c:v>40185</c:v>
                      </c:pt>
                      <c:pt idx="1039">
                        <c:v>40186</c:v>
                      </c:pt>
                      <c:pt idx="1040">
                        <c:v>40189</c:v>
                      </c:pt>
                      <c:pt idx="1041">
                        <c:v>40190</c:v>
                      </c:pt>
                      <c:pt idx="1042">
                        <c:v>40191</c:v>
                      </c:pt>
                      <c:pt idx="1043">
                        <c:v>40192</c:v>
                      </c:pt>
                      <c:pt idx="1044">
                        <c:v>40193</c:v>
                      </c:pt>
                      <c:pt idx="1045">
                        <c:v>40196</c:v>
                      </c:pt>
                      <c:pt idx="1046">
                        <c:v>40197</c:v>
                      </c:pt>
                      <c:pt idx="1047">
                        <c:v>40198</c:v>
                      </c:pt>
                      <c:pt idx="1048">
                        <c:v>40199</c:v>
                      </c:pt>
                      <c:pt idx="1049">
                        <c:v>40200</c:v>
                      </c:pt>
                      <c:pt idx="1050">
                        <c:v>40203</c:v>
                      </c:pt>
                      <c:pt idx="1051">
                        <c:v>40204</c:v>
                      </c:pt>
                      <c:pt idx="1052">
                        <c:v>40205</c:v>
                      </c:pt>
                      <c:pt idx="1053">
                        <c:v>40206</c:v>
                      </c:pt>
                      <c:pt idx="1054">
                        <c:v>40207</c:v>
                      </c:pt>
                      <c:pt idx="1055">
                        <c:v>40210</c:v>
                      </c:pt>
                      <c:pt idx="1056">
                        <c:v>40211</c:v>
                      </c:pt>
                      <c:pt idx="1057">
                        <c:v>40212</c:v>
                      </c:pt>
                      <c:pt idx="1058">
                        <c:v>40213</c:v>
                      </c:pt>
                      <c:pt idx="1059">
                        <c:v>40214</c:v>
                      </c:pt>
                      <c:pt idx="1060">
                        <c:v>40217</c:v>
                      </c:pt>
                      <c:pt idx="1061">
                        <c:v>40218</c:v>
                      </c:pt>
                      <c:pt idx="1062">
                        <c:v>40219</c:v>
                      </c:pt>
                      <c:pt idx="1063">
                        <c:v>40220</c:v>
                      </c:pt>
                      <c:pt idx="1064">
                        <c:v>40221</c:v>
                      </c:pt>
                      <c:pt idx="1065">
                        <c:v>40224</c:v>
                      </c:pt>
                      <c:pt idx="1066">
                        <c:v>40225</c:v>
                      </c:pt>
                      <c:pt idx="1067">
                        <c:v>40226</c:v>
                      </c:pt>
                      <c:pt idx="1068">
                        <c:v>40227</c:v>
                      </c:pt>
                      <c:pt idx="1069">
                        <c:v>40228</c:v>
                      </c:pt>
                      <c:pt idx="1070">
                        <c:v>40231</c:v>
                      </c:pt>
                      <c:pt idx="1071">
                        <c:v>40232</c:v>
                      </c:pt>
                      <c:pt idx="1072">
                        <c:v>40233</c:v>
                      </c:pt>
                      <c:pt idx="1073">
                        <c:v>40234</c:v>
                      </c:pt>
                      <c:pt idx="1074">
                        <c:v>40235</c:v>
                      </c:pt>
                      <c:pt idx="1075">
                        <c:v>40238</c:v>
                      </c:pt>
                      <c:pt idx="1076">
                        <c:v>40239</c:v>
                      </c:pt>
                      <c:pt idx="1077">
                        <c:v>40240</c:v>
                      </c:pt>
                      <c:pt idx="1078">
                        <c:v>40241</c:v>
                      </c:pt>
                      <c:pt idx="1079">
                        <c:v>40242</c:v>
                      </c:pt>
                      <c:pt idx="1080">
                        <c:v>40245</c:v>
                      </c:pt>
                      <c:pt idx="1081">
                        <c:v>40246</c:v>
                      </c:pt>
                      <c:pt idx="1082">
                        <c:v>40247</c:v>
                      </c:pt>
                      <c:pt idx="1083">
                        <c:v>40248</c:v>
                      </c:pt>
                      <c:pt idx="1084">
                        <c:v>40249</c:v>
                      </c:pt>
                      <c:pt idx="1085">
                        <c:v>40252</c:v>
                      </c:pt>
                      <c:pt idx="1086">
                        <c:v>40253</c:v>
                      </c:pt>
                      <c:pt idx="1087">
                        <c:v>40254</c:v>
                      </c:pt>
                      <c:pt idx="1088">
                        <c:v>40255</c:v>
                      </c:pt>
                      <c:pt idx="1089">
                        <c:v>40256</c:v>
                      </c:pt>
                      <c:pt idx="1090">
                        <c:v>40259</c:v>
                      </c:pt>
                      <c:pt idx="1091">
                        <c:v>40260</c:v>
                      </c:pt>
                      <c:pt idx="1092">
                        <c:v>40261</c:v>
                      </c:pt>
                      <c:pt idx="1093">
                        <c:v>40262</c:v>
                      </c:pt>
                      <c:pt idx="1094">
                        <c:v>40263</c:v>
                      </c:pt>
                      <c:pt idx="1095">
                        <c:v>40266</c:v>
                      </c:pt>
                      <c:pt idx="1096">
                        <c:v>40267</c:v>
                      </c:pt>
                      <c:pt idx="1097">
                        <c:v>40268</c:v>
                      </c:pt>
                      <c:pt idx="1098">
                        <c:v>40269</c:v>
                      </c:pt>
                      <c:pt idx="1099">
                        <c:v>40270</c:v>
                      </c:pt>
                      <c:pt idx="1100">
                        <c:v>40273</c:v>
                      </c:pt>
                      <c:pt idx="1101">
                        <c:v>40274</c:v>
                      </c:pt>
                      <c:pt idx="1102">
                        <c:v>40275</c:v>
                      </c:pt>
                      <c:pt idx="1103">
                        <c:v>40276</c:v>
                      </c:pt>
                      <c:pt idx="1104">
                        <c:v>40277</c:v>
                      </c:pt>
                      <c:pt idx="1105">
                        <c:v>40280</c:v>
                      </c:pt>
                      <c:pt idx="1106">
                        <c:v>40281</c:v>
                      </c:pt>
                      <c:pt idx="1107">
                        <c:v>40282</c:v>
                      </c:pt>
                      <c:pt idx="1108">
                        <c:v>40283</c:v>
                      </c:pt>
                      <c:pt idx="1109">
                        <c:v>40284</c:v>
                      </c:pt>
                      <c:pt idx="1110">
                        <c:v>40287</c:v>
                      </c:pt>
                      <c:pt idx="1111">
                        <c:v>40288</c:v>
                      </c:pt>
                      <c:pt idx="1112">
                        <c:v>40289</c:v>
                      </c:pt>
                      <c:pt idx="1113">
                        <c:v>40290</c:v>
                      </c:pt>
                      <c:pt idx="1114">
                        <c:v>40291</c:v>
                      </c:pt>
                      <c:pt idx="1115">
                        <c:v>40294</c:v>
                      </c:pt>
                      <c:pt idx="1116">
                        <c:v>40295</c:v>
                      </c:pt>
                      <c:pt idx="1117">
                        <c:v>40296</c:v>
                      </c:pt>
                      <c:pt idx="1118">
                        <c:v>40297</c:v>
                      </c:pt>
                      <c:pt idx="1119">
                        <c:v>40298</c:v>
                      </c:pt>
                      <c:pt idx="1120">
                        <c:v>40301</c:v>
                      </c:pt>
                      <c:pt idx="1121">
                        <c:v>40302</c:v>
                      </c:pt>
                      <c:pt idx="1122">
                        <c:v>40303</c:v>
                      </c:pt>
                      <c:pt idx="1123">
                        <c:v>40304</c:v>
                      </c:pt>
                      <c:pt idx="1124">
                        <c:v>40305</c:v>
                      </c:pt>
                      <c:pt idx="1125">
                        <c:v>40308</c:v>
                      </c:pt>
                      <c:pt idx="1126">
                        <c:v>40309</c:v>
                      </c:pt>
                      <c:pt idx="1127">
                        <c:v>40310</c:v>
                      </c:pt>
                      <c:pt idx="1128">
                        <c:v>40311</c:v>
                      </c:pt>
                      <c:pt idx="1129">
                        <c:v>40312</c:v>
                      </c:pt>
                      <c:pt idx="1130">
                        <c:v>40315</c:v>
                      </c:pt>
                      <c:pt idx="1131">
                        <c:v>40316</c:v>
                      </c:pt>
                      <c:pt idx="1132">
                        <c:v>40317</c:v>
                      </c:pt>
                      <c:pt idx="1133">
                        <c:v>40318</c:v>
                      </c:pt>
                      <c:pt idx="1134">
                        <c:v>40319</c:v>
                      </c:pt>
                      <c:pt idx="1135">
                        <c:v>40322</c:v>
                      </c:pt>
                      <c:pt idx="1136">
                        <c:v>40323</c:v>
                      </c:pt>
                      <c:pt idx="1137">
                        <c:v>40324</c:v>
                      </c:pt>
                      <c:pt idx="1138">
                        <c:v>40325</c:v>
                      </c:pt>
                      <c:pt idx="1139">
                        <c:v>40326</c:v>
                      </c:pt>
                      <c:pt idx="1140">
                        <c:v>40329</c:v>
                      </c:pt>
                      <c:pt idx="1141">
                        <c:v>40330</c:v>
                      </c:pt>
                      <c:pt idx="1142">
                        <c:v>40331</c:v>
                      </c:pt>
                      <c:pt idx="1143">
                        <c:v>40332</c:v>
                      </c:pt>
                      <c:pt idx="1144">
                        <c:v>40333</c:v>
                      </c:pt>
                      <c:pt idx="1145">
                        <c:v>40336</c:v>
                      </c:pt>
                      <c:pt idx="1146">
                        <c:v>40337</c:v>
                      </c:pt>
                      <c:pt idx="1147">
                        <c:v>40338</c:v>
                      </c:pt>
                      <c:pt idx="1148">
                        <c:v>40339</c:v>
                      </c:pt>
                      <c:pt idx="1149">
                        <c:v>40340</c:v>
                      </c:pt>
                      <c:pt idx="1150">
                        <c:v>40343</c:v>
                      </c:pt>
                      <c:pt idx="1151">
                        <c:v>40344</c:v>
                      </c:pt>
                      <c:pt idx="1152">
                        <c:v>40345</c:v>
                      </c:pt>
                      <c:pt idx="1153">
                        <c:v>40346</c:v>
                      </c:pt>
                      <c:pt idx="1154">
                        <c:v>40347</c:v>
                      </c:pt>
                      <c:pt idx="1155">
                        <c:v>40350</c:v>
                      </c:pt>
                      <c:pt idx="1156">
                        <c:v>40351</c:v>
                      </c:pt>
                      <c:pt idx="1157">
                        <c:v>40352</c:v>
                      </c:pt>
                      <c:pt idx="1158">
                        <c:v>40353</c:v>
                      </c:pt>
                      <c:pt idx="1159">
                        <c:v>40354</c:v>
                      </c:pt>
                      <c:pt idx="1160">
                        <c:v>40357</c:v>
                      </c:pt>
                      <c:pt idx="1161">
                        <c:v>40358</c:v>
                      </c:pt>
                      <c:pt idx="1162">
                        <c:v>40359</c:v>
                      </c:pt>
                      <c:pt idx="1163">
                        <c:v>40360</c:v>
                      </c:pt>
                      <c:pt idx="1164">
                        <c:v>40361</c:v>
                      </c:pt>
                      <c:pt idx="1165">
                        <c:v>40364</c:v>
                      </c:pt>
                      <c:pt idx="1166">
                        <c:v>40365</c:v>
                      </c:pt>
                      <c:pt idx="1167">
                        <c:v>40366</c:v>
                      </c:pt>
                      <c:pt idx="1168">
                        <c:v>40367</c:v>
                      </c:pt>
                      <c:pt idx="1169">
                        <c:v>40368</c:v>
                      </c:pt>
                      <c:pt idx="1170">
                        <c:v>40371</c:v>
                      </c:pt>
                      <c:pt idx="1171">
                        <c:v>40372</c:v>
                      </c:pt>
                      <c:pt idx="1172">
                        <c:v>40373</c:v>
                      </c:pt>
                      <c:pt idx="1173">
                        <c:v>40374</c:v>
                      </c:pt>
                      <c:pt idx="1174">
                        <c:v>40375</c:v>
                      </c:pt>
                      <c:pt idx="1175">
                        <c:v>40378</c:v>
                      </c:pt>
                      <c:pt idx="1176">
                        <c:v>40379</c:v>
                      </c:pt>
                      <c:pt idx="1177">
                        <c:v>40380</c:v>
                      </c:pt>
                      <c:pt idx="1178">
                        <c:v>40381</c:v>
                      </c:pt>
                      <c:pt idx="1179">
                        <c:v>40382</c:v>
                      </c:pt>
                      <c:pt idx="1180">
                        <c:v>40385</c:v>
                      </c:pt>
                      <c:pt idx="1181">
                        <c:v>40386</c:v>
                      </c:pt>
                      <c:pt idx="1182">
                        <c:v>40387</c:v>
                      </c:pt>
                      <c:pt idx="1183">
                        <c:v>40388</c:v>
                      </c:pt>
                      <c:pt idx="1184">
                        <c:v>40389</c:v>
                      </c:pt>
                      <c:pt idx="1185">
                        <c:v>40392</c:v>
                      </c:pt>
                      <c:pt idx="1186">
                        <c:v>40393</c:v>
                      </c:pt>
                      <c:pt idx="1187">
                        <c:v>40394</c:v>
                      </c:pt>
                      <c:pt idx="1188">
                        <c:v>40395</c:v>
                      </c:pt>
                      <c:pt idx="1189">
                        <c:v>40396</c:v>
                      </c:pt>
                      <c:pt idx="1190">
                        <c:v>40399</c:v>
                      </c:pt>
                      <c:pt idx="1191">
                        <c:v>40400</c:v>
                      </c:pt>
                      <c:pt idx="1192">
                        <c:v>40401</c:v>
                      </c:pt>
                      <c:pt idx="1193">
                        <c:v>40402</c:v>
                      </c:pt>
                      <c:pt idx="1194">
                        <c:v>40403</c:v>
                      </c:pt>
                      <c:pt idx="1195">
                        <c:v>40406</c:v>
                      </c:pt>
                      <c:pt idx="1196">
                        <c:v>40407</c:v>
                      </c:pt>
                      <c:pt idx="1197">
                        <c:v>40408</c:v>
                      </c:pt>
                      <c:pt idx="1198">
                        <c:v>40409</c:v>
                      </c:pt>
                      <c:pt idx="1199">
                        <c:v>40410</c:v>
                      </c:pt>
                      <c:pt idx="1200">
                        <c:v>40413</c:v>
                      </c:pt>
                      <c:pt idx="1201">
                        <c:v>40414</c:v>
                      </c:pt>
                      <c:pt idx="1202">
                        <c:v>40415</c:v>
                      </c:pt>
                      <c:pt idx="1203">
                        <c:v>40416</c:v>
                      </c:pt>
                      <c:pt idx="1204">
                        <c:v>40417</c:v>
                      </c:pt>
                      <c:pt idx="1205">
                        <c:v>40420</c:v>
                      </c:pt>
                      <c:pt idx="1206">
                        <c:v>40421</c:v>
                      </c:pt>
                      <c:pt idx="1207">
                        <c:v>40422</c:v>
                      </c:pt>
                      <c:pt idx="1208">
                        <c:v>40423</c:v>
                      </c:pt>
                      <c:pt idx="1209">
                        <c:v>40424</c:v>
                      </c:pt>
                      <c:pt idx="1210">
                        <c:v>40427</c:v>
                      </c:pt>
                      <c:pt idx="1211">
                        <c:v>40428</c:v>
                      </c:pt>
                      <c:pt idx="1212">
                        <c:v>40429</c:v>
                      </c:pt>
                      <c:pt idx="1213">
                        <c:v>40430</c:v>
                      </c:pt>
                      <c:pt idx="1214">
                        <c:v>40431</c:v>
                      </c:pt>
                      <c:pt idx="1215">
                        <c:v>40434</c:v>
                      </c:pt>
                      <c:pt idx="1216">
                        <c:v>40435</c:v>
                      </c:pt>
                      <c:pt idx="1217">
                        <c:v>40436</c:v>
                      </c:pt>
                      <c:pt idx="1218">
                        <c:v>40437</c:v>
                      </c:pt>
                      <c:pt idx="1219">
                        <c:v>40438</c:v>
                      </c:pt>
                      <c:pt idx="1220">
                        <c:v>40441</c:v>
                      </c:pt>
                      <c:pt idx="1221">
                        <c:v>40442</c:v>
                      </c:pt>
                      <c:pt idx="1222">
                        <c:v>40443</c:v>
                      </c:pt>
                      <c:pt idx="1223">
                        <c:v>40444</c:v>
                      </c:pt>
                      <c:pt idx="1224">
                        <c:v>40445</c:v>
                      </c:pt>
                      <c:pt idx="1225">
                        <c:v>40448</c:v>
                      </c:pt>
                      <c:pt idx="1226">
                        <c:v>40449</c:v>
                      </c:pt>
                      <c:pt idx="1227">
                        <c:v>40450</c:v>
                      </c:pt>
                      <c:pt idx="1228">
                        <c:v>40451</c:v>
                      </c:pt>
                      <c:pt idx="1229">
                        <c:v>40452</c:v>
                      </c:pt>
                      <c:pt idx="1230">
                        <c:v>40455</c:v>
                      </c:pt>
                      <c:pt idx="1231">
                        <c:v>40456</c:v>
                      </c:pt>
                      <c:pt idx="1232">
                        <c:v>40457</c:v>
                      </c:pt>
                      <c:pt idx="1233">
                        <c:v>40458</c:v>
                      </c:pt>
                      <c:pt idx="1234">
                        <c:v>40459</c:v>
                      </c:pt>
                      <c:pt idx="1235">
                        <c:v>40462</c:v>
                      </c:pt>
                      <c:pt idx="1236">
                        <c:v>40463</c:v>
                      </c:pt>
                      <c:pt idx="1237">
                        <c:v>40464</c:v>
                      </c:pt>
                      <c:pt idx="1238">
                        <c:v>40465</c:v>
                      </c:pt>
                      <c:pt idx="1239">
                        <c:v>40466</c:v>
                      </c:pt>
                      <c:pt idx="1240">
                        <c:v>40469</c:v>
                      </c:pt>
                      <c:pt idx="1241">
                        <c:v>40470</c:v>
                      </c:pt>
                      <c:pt idx="1242">
                        <c:v>40471</c:v>
                      </c:pt>
                      <c:pt idx="1243">
                        <c:v>40472</c:v>
                      </c:pt>
                      <c:pt idx="1244">
                        <c:v>40473</c:v>
                      </c:pt>
                      <c:pt idx="1245">
                        <c:v>40476</c:v>
                      </c:pt>
                      <c:pt idx="1246">
                        <c:v>40477</c:v>
                      </c:pt>
                      <c:pt idx="1247">
                        <c:v>40478</c:v>
                      </c:pt>
                      <c:pt idx="1248">
                        <c:v>40479</c:v>
                      </c:pt>
                      <c:pt idx="1249">
                        <c:v>40480</c:v>
                      </c:pt>
                      <c:pt idx="1250">
                        <c:v>40483</c:v>
                      </c:pt>
                      <c:pt idx="1251">
                        <c:v>40484</c:v>
                      </c:pt>
                      <c:pt idx="1252">
                        <c:v>40485</c:v>
                      </c:pt>
                      <c:pt idx="1253">
                        <c:v>40486</c:v>
                      </c:pt>
                      <c:pt idx="1254">
                        <c:v>40487</c:v>
                      </c:pt>
                      <c:pt idx="1255">
                        <c:v>40490</c:v>
                      </c:pt>
                      <c:pt idx="1256">
                        <c:v>40491</c:v>
                      </c:pt>
                      <c:pt idx="1257">
                        <c:v>40492</c:v>
                      </c:pt>
                      <c:pt idx="1258">
                        <c:v>40493</c:v>
                      </c:pt>
                      <c:pt idx="1259">
                        <c:v>40494</c:v>
                      </c:pt>
                      <c:pt idx="1260">
                        <c:v>40497</c:v>
                      </c:pt>
                      <c:pt idx="1261">
                        <c:v>40498</c:v>
                      </c:pt>
                      <c:pt idx="1262">
                        <c:v>40499</c:v>
                      </c:pt>
                      <c:pt idx="1263">
                        <c:v>40500</c:v>
                      </c:pt>
                      <c:pt idx="1264">
                        <c:v>40501</c:v>
                      </c:pt>
                      <c:pt idx="1265">
                        <c:v>40504</c:v>
                      </c:pt>
                      <c:pt idx="1266">
                        <c:v>40505</c:v>
                      </c:pt>
                      <c:pt idx="1267">
                        <c:v>40506</c:v>
                      </c:pt>
                      <c:pt idx="1268">
                        <c:v>40507</c:v>
                      </c:pt>
                      <c:pt idx="1269">
                        <c:v>40508</c:v>
                      </c:pt>
                      <c:pt idx="1270">
                        <c:v>40511</c:v>
                      </c:pt>
                      <c:pt idx="1271">
                        <c:v>40512</c:v>
                      </c:pt>
                      <c:pt idx="1272">
                        <c:v>40513</c:v>
                      </c:pt>
                      <c:pt idx="1273">
                        <c:v>40514</c:v>
                      </c:pt>
                      <c:pt idx="1274">
                        <c:v>40515</c:v>
                      </c:pt>
                      <c:pt idx="1275">
                        <c:v>40518</c:v>
                      </c:pt>
                      <c:pt idx="1276">
                        <c:v>40519</c:v>
                      </c:pt>
                      <c:pt idx="1277">
                        <c:v>40520</c:v>
                      </c:pt>
                      <c:pt idx="1278">
                        <c:v>40521</c:v>
                      </c:pt>
                      <c:pt idx="1279">
                        <c:v>40522</c:v>
                      </c:pt>
                      <c:pt idx="1280">
                        <c:v>40525</c:v>
                      </c:pt>
                      <c:pt idx="1281">
                        <c:v>40526</c:v>
                      </c:pt>
                      <c:pt idx="1282">
                        <c:v>40527</c:v>
                      </c:pt>
                      <c:pt idx="1283">
                        <c:v>40528</c:v>
                      </c:pt>
                      <c:pt idx="1284">
                        <c:v>40529</c:v>
                      </c:pt>
                      <c:pt idx="1285">
                        <c:v>40532</c:v>
                      </c:pt>
                      <c:pt idx="1286">
                        <c:v>40533</c:v>
                      </c:pt>
                      <c:pt idx="1287">
                        <c:v>40534</c:v>
                      </c:pt>
                      <c:pt idx="1288">
                        <c:v>40535</c:v>
                      </c:pt>
                      <c:pt idx="1289">
                        <c:v>40536</c:v>
                      </c:pt>
                      <c:pt idx="1290">
                        <c:v>40539</c:v>
                      </c:pt>
                      <c:pt idx="1291">
                        <c:v>40540</c:v>
                      </c:pt>
                      <c:pt idx="1292">
                        <c:v>40541</c:v>
                      </c:pt>
                      <c:pt idx="1293">
                        <c:v>40542</c:v>
                      </c:pt>
                      <c:pt idx="1294">
                        <c:v>40543</c:v>
                      </c:pt>
                      <c:pt idx="1295">
                        <c:v>40546</c:v>
                      </c:pt>
                      <c:pt idx="1296">
                        <c:v>40547</c:v>
                      </c:pt>
                      <c:pt idx="1297">
                        <c:v>40548</c:v>
                      </c:pt>
                      <c:pt idx="1298">
                        <c:v>40549</c:v>
                      </c:pt>
                      <c:pt idx="1299">
                        <c:v>40550</c:v>
                      </c:pt>
                      <c:pt idx="1300">
                        <c:v>40553</c:v>
                      </c:pt>
                      <c:pt idx="1301">
                        <c:v>40554</c:v>
                      </c:pt>
                      <c:pt idx="1302">
                        <c:v>40555</c:v>
                      </c:pt>
                      <c:pt idx="1303">
                        <c:v>40556</c:v>
                      </c:pt>
                      <c:pt idx="1304">
                        <c:v>40557</c:v>
                      </c:pt>
                      <c:pt idx="1305">
                        <c:v>40560</c:v>
                      </c:pt>
                      <c:pt idx="1306">
                        <c:v>40561</c:v>
                      </c:pt>
                      <c:pt idx="1307">
                        <c:v>40562</c:v>
                      </c:pt>
                      <c:pt idx="1308">
                        <c:v>40563</c:v>
                      </c:pt>
                      <c:pt idx="1309">
                        <c:v>40564</c:v>
                      </c:pt>
                      <c:pt idx="1310">
                        <c:v>40567</c:v>
                      </c:pt>
                      <c:pt idx="1311">
                        <c:v>40568</c:v>
                      </c:pt>
                      <c:pt idx="1312">
                        <c:v>40569</c:v>
                      </c:pt>
                      <c:pt idx="1313">
                        <c:v>40570</c:v>
                      </c:pt>
                      <c:pt idx="1314">
                        <c:v>40571</c:v>
                      </c:pt>
                      <c:pt idx="1315">
                        <c:v>40574</c:v>
                      </c:pt>
                      <c:pt idx="1316">
                        <c:v>40575</c:v>
                      </c:pt>
                      <c:pt idx="1317">
                        <c:v>40576</c:v>
                      </c:pt>
                      <c:pt idx="1318">
                        <c:v>40577</c:v>
                      </c:pt>
                      <c:pt idx="1319">
                        <c:v>40578</c:v>
                      </c:pt>
                      <c:pt idx="1320">
                        <c:v>40581</c:v>
                      </c:pt>
                      <c:pt idx="1321">
                        <c:v>40582</c:v>
                      </c:pt>
                      <c:pt idx="1322">
                        <c:v>40583</c:v>
                      </c:pt>
                      <c:pt idx="1323">
                        <c:v>40584</c:v>
                      </c:pt>
                      <c:pt idx="1324">
                        <c:v>40585</c:v>
                      </c:pt>
                      <c:pt idx="1325">
                        <c:v>40588</c:v>
                      </c:pt>
                      <c:pt idx="1326">
                        <c:v>40589</c:v>
                      </c:pt>
                      <c:pt idx="1327">
                        <c:v>40590</c:v>
                      </c:pt>
                      <c:pt idx="1328">
                        <c:v>40591</c:v>
                      </c:pt>
                      <c:pt idx="1329">
                        <c:v>40592</c:v>
                      </c:pt>
                      <c:pt idx="1330">
                        <c:v>40595</c:v>
                      </c:pt>
                      <c:pt idx="1331">
                        <c:v>40596</c:v>
                      </c:pt>
                      <c:pt idx="1332">
                        <c:v>40597</c:v>
                      </c:pt>
                      <c:pt idx="1333">
                        <c:v>40598</c:v>
                      </c:pt>
                      <c:pt idx="1334">
                        <c:v>40599</c:v>
                      </c:pt>
                      <c:pt idx="1335">
                        <c:v>40602</c:v>
                      </c:pt>
                      <c:pt idx="1336">
                        <c:v>40603</c:v>
                      </c:pt>
                      <c:pt idx="1337">
                        <c:v>40604</c:v>
                      </c:pt>
                      <c:pt idx="1338">
                        <c:v>40605</c:v>
                      </c:pt>
                      <c:pt idx="1339">
                        <c:v>40606</c:v>
                      </c:pt>
                      <c:pt idx="1340">
                        <c:v>40609</c:v>
                      </c:pt>
                      <c:pt idx="1341">
                        <c:v>40610</c:v>
                      </c:pt>
                      <c:pt idx="1342">
                        <c:v>40611</c:v>
                      </c:pt>
                      <c:pt idx="1343">
                        <c:v>40612</c:v>
                      </c:pt>
                      <c:pt idx="1344">
                        <c:v>40613</c:v>
                      </c:pt>
                      <c:pt idx="1345">
                        <c:v>40616</c:v>
                      </c:pt>
                      <c:pt idx="1346">
                        <c:v>40617</c:v>
                      </c:pt>
                      <c:pt idx="1347">
                        <c:v>40618</c:v>
                      </c:pt>
                      <c:pt idx="1348">
                        <c:v>40619</c:v>
                      </c:pt>
                      <c:pt idx="1349">
                        <c:v>40620</c:v>
                      </c:pt>
                      <c:pt idx="1350">
                        <c:v>40623</c:v>
                      </c:pt>
                      <c:pt idx="1351">
                        <c:v>40624</c:v>
                      </c:pt>
                      <c:pt idx="1352">
                        <c:v>40625</c:v>
                      </c:pt>
                      <c:pt idx="1353">
                        <c:v>40626</c:v>
                      </c:pt>
                      <c:pt idx="1354">
                        <c:v>40627</c:v>
                      </c:pt>
                      <c:pt idx="1355">
                        <c:v>40630</c:v>
                      </c:pt>
                      <c:pt idx="1356">
                        <c:v>40631</c:v>
                      </c:pt>
                      <c:pt idx="1357">
                        <c:v>40632</c:v>
                      </c:pt>
                      <c:pt idx="1358">
                        <c:v>40633</c:v>
                      </c:pt>
                      <c:pt idx="1359">
                        <c:v>40634</c:v>
                      </c:pt>
                      <c:pt idx="1360">
                        <c:v>40637</c:v>
                      </c:pt>
                      <c:pt idx="1361">
                        <c:v>40638</c:v>
                      </c:pt>
                      <c:pt idx="1362">
                        <c:v>40639</c:v>
                      </c:pt>
                      <c:pt idx="1363">
                        <c:v>40640</c:v>
                      </c:pt>
                      <c:pt idx="1364">
                        <c:v>40641</c:v>
                      </c:pt>
                      <c:pt idx="1365">
                        <c:v>40644</c:v>
                      </c:pt>
                      <c:pt idx="1366">
                        <c:v>40645</c:v>
                      </c:pt>
                      <c:pt idx="1367">
                        <c:v>40646</c:v>
                      </c:pt>
                      <c:pt idx="1368">
                        <c:v>40647</c:v>
                      </c:pt>
                      <c:pt idx="1369">
                        <c:v>40648</c:v>
                      </c:pt>
                      <c:pt idx="1370">
                        <c:v>40651</c:v>
                      </c:pt>
                      <c:pt idx="1371">
                        <c:v>40652</c:v>
                      </c:pt>
                      <c:pt idx="1372">
                        <c:v>40653</c:v>
                      </c:pt>
                      <c:pt idx="1373">
                        <c:v>40654</c:v>
                      </c:pt>
                      <c:pt idx="1374">
                        <c:v>40655</c:v>
                      </c:pt>
                      <c:pt idx="1375">
                        <c:v>40658</c:v>
                      </c:pt>
                      <c:pt idx="1376">
                        <c:v>40659</c:v>
                      </c:pt>
                      <c:pt idx="1377">
                        <c:v>40660</c:v>
                      </c:pt>
                      <c:pt idx="1378">
                        <c:v>40661</c:v>
                      </c:pt>
                      <c:pt idx="1379">
                        <c:v>40662</c:v>
                      </c:pt>
                      <c:pt idx="1380">
                        <c:v>40665</c:v>
                      </c:pt>
                      <c:pt idx="1381">
                        <c:v>40666</c:v>
                      </c:pt>
                      <c:pt idx="1382">
                        <c:v>40667</c:v>
                      </c:pt>
                      <c:pt idx="1383">
                        <c:v>40668</c:v>
                      </c:pt>
                      <c:pt idx="1384">
                        <c:v>40669</c:v>
                      </c:pt>
                      <c:pt idx="1385">
                        <c:v>40672</c:v>
                      </c:pt>
                      <c:pt idx="1386">
                        <c:v>40673</c:v>
                      </c:pt>
                      <c:pt idx="1387">
                        <c:v>40674</c:v>
                      </c:pt>
                      <c:pt idx="1388">
                        <c:v>40675</c:v>
                      </c:pt>
                      <c:pt idx="1389">
                        <c:v>40676</c:v>
                      </c:pt>
                      <c:pt idx="1390">
                        <c:v>40679</c:v>
                      </c:pt>
                      <c:pt idx="1391">
                        <c:v>40680</c:v>
                      </c:pt>
                      <c:pt idx="1392">
                        <c:v>40681</c:v>
                      </c:pt>
                      <c:pt idx="1393">
                        <c:v>40682</c:v>
                      </c:pt>
                      <c:pt idx="1394">
                        <c:v>40683</c:v>
                      </c:pt>
                      <c:pt idx="1395">
                        <c:v>40686</c:v>
                      </c:pt>
                      <c:pt idx="1396">
                        <c:v>40687</c:v>
                      </c:pt>
                      <c:pt idx="1397">
                        <c:v>40688</c:v>
                      </c:pt>
                      <c:pt idx="1398">
                        <c:v>40689</c:v>
                      </c:pt>
                      <c:pt idx="1399">
                        <c:v>40690</c:v>
                      </c:pt>
                      <c:pt idx="1400">
                        <c:v>40693</c:v>
                      </c:pt>
                      <c:pt idx="1401">
                        <c:v>40694</c:v>
                      </c:pt>
                      <c:pt idx="1402">
                        <c:v>40695</c:v>
                      </c:pt>
                      <c:pt idx="1403">
                        <c:v>40696</c:v>
                      </c:pt>
                      <c:pt idx="1404">
                        <c:v>40697</c:v>
                      </c:pt>
                      <c:pt idx="1405">
                        <c:v>40700</c:v>
                      </c:pt>
                      <c:pt idx="1406">
                        <c:v>40701</c:v>
                      </c:pt>
                      <c:pt idx="1407">
                        <c:v>40702</c:v>
                      </c:pt>
                      <c:pt idx="1408">
                        <c:v>40703</c:v>
                      </c:pt>
                      <c:pt idx="1409">
                        <c:v>40704</c:v>
                      </c:pt>
                      <c:pt idx="1410">
                        <c:v>40707</c:v>
                      </c:pt>
                      <c:pt idx="1411">
                        <c:v>40708</c:v>
                      </c:pt>
                      <c:pt idx="1412">
                        <c:v>40709</c:v>
                      </c:pt>
                      <c:pt idx="1413">
                        <c:v>40710</c:v>
                      </c:pt>
                      <c:pt idx="1414">
                        <c:v>40711</c:v>
                      </c:pt>
                      <c:pt idx="1415">
                        <c:v>40714</c:v>
                      </c:pt>
                      <c:pt idx="1416">
                        <c:v>40715</c:v>
                      </c:pt>
                      <c:pt idx="1417">
                        <c:v>40716</c:v>
                      </c:pt>
                      <c:pt idx="1418">
                        <c:v>40717</c:v>
                      </c:pt>
                      <c:pt idx="1419">
                        <c:v>40718</c:v>
                      </c:pt>
                      <c:pt idx="1420">
                        <c:v>40721</c:v>
                      </c:pt>
                      <c:pt idx="1421">
                        <c:v>40722</c:v>
                      </c:pt>
                      <c:pt idx="1422">
                        <c:v>40723</c:v>
                      </c:pt>
                      <c:pt idx="1423">
                        <c:v>40724</c:v>
                      </c:pt>
                      <c:pt idx="1424">
                        <c:v>40725</c:v>
                      </c:pt>
                      <c:pt idx="1425">
                        <c:v>40728</c:v>
                      </c:pt>
                      <c:pt idx="1426">
                        <c:v>40729</c:v>
                      </c:pt>
                      <c:pt idx="1427">
                        <c:v>40730</c:v>
                      </c:pt>
                      <c:pt idx="1428">
                        <c:v>40731</c:v>
                      </c:pt>
                      <c:pt idx="1429">
                        <c:v>40732</c:v>
                      </c:pt>
                      <c:pt idx="1430">
                        <c:v>40735</c:v>
                      </c:pt>
                      <c:pt idx="1431">
                        <c:v>40736</c:v>
                      </c:pt>
                      <c:pt idx="1432">
                        <c:v>40737</c:v>
                      </c:pt>
                      <c:pt idx="1433">
                        <c:v>40738</c:v>
                      </c:pt>
                      <c:pt idx="1434">
                        <c:v>40739</c:v>
                      </c:pt>
                      <c:pt idx="1435">
                        <c:v>40742</c:v>
                      </c:pt>
                      <c:pt idx="1436">
                        <c:v>40743</c:v>
                      </c:pt>
                      <c:pt idx="1437">
                        <c:v>40744</c:v>
                      </c:pt>
                      <c:pt idx="1438">
                        <c:v>40745</c:v>
                      </c:pt>
                      <c:pt idx="1439">
                        <c:v>40746</c:v>
                      </c:pt>
                      <c:pt idx="1440">
                        <c:v>40749</c:v>
                      </c:pt>
                      <c:pt idx="1441">
                        <c:v>40750</c:v>
                      </c:pt>
                      <c:pt idx="1442">
                        <c:v>40751</c:v>
                      </c:pt>
                      <c:pt idx="1443">
                        <c:v>40752</c:v>
                      </c:pt>
                      <c:pt idx="1444">
                        <c:v>40753</c:v>
                      </c:pt>
                      <c:pt idx="1445">
                        <c:v>40756</c:v>
                      </c:pt>
                      <c:pt idx="1446">
                        <c:v>40757</c:v>
                      </c:pt>
                      <c:pt idx="1447">
                        <c:v>40758</c:v>
                      </c:pt>
                      <c:pt idx="1448">
                        <c:v>40759</c:v>
                      </c:pt>
                      <c:pt idx="1449">
                        <c:v>40760</c:v>
                      </c:pt>
                      <c:pt idx="1450">
                        <c:v>40763</c:v>
                      </c:pt>
                      <c:pt idx="1451">
                        <c:v>40764</c:v>
                      </c:pt>
                      <c:pt idx="1452">
                        <c:v>40765</c:v>
                      </c:pt>
                      <c:pt idx="1453">
                        <c:v>40766</c:v>
                      </c:pt>
                      <c:pt idx="1454">
                        <c:v>40767</c:v>
                      </c:pt>
                      <c:pt idx="1455">
                        <c:v>40770</c:v>
                      </c:pt>
                      <c:pt idx="1456">
                        <c:v>40771</c:v>
                      </c:pt>
                      <c:pt idx="1457">
                        <c:v>40772</c:v>
                      </c:pt>
                      <c:pt idx="1458">
                        <c:v>40773</c:v>
                      </c:pt>
                      <c:pt idx="1459">
                        <c:v>40774</c:v>
                      </c:pt>
                      <c:pt idx="1460">
                        <c:v>40777</c:v>
                      </c:pt>
                      <c:pt idx="1461">
                        <c:v>40778</c:v>
                      </c:pt>
                      <c:pt idx="1462">
                        <c:v>40779</c:v>
                      </c:pt>
                      <c:pt idx="1463">
                        <c:v>40780</c:v>
                      </c:pt>
                      <c:pt idx="1464">
                        <c:v>40781</c:v>
                      </c:pt>
                      <c:pt idx="1465">
                        <c:v>40784</c:v>
                      </c:pt>
                      <c:pt idx="1466">
                        <c:v>40785</c:v>
                      </c:pt>
                      <c:pt idx="1467">
                        <c:v>40786</c:v>
                      </c:pt>
                      <c:pt idx="1468">
                        <c:v>40787</c:v>
                      </c:pt>
                      <c:pt idx="1469">
                        <c:v>40788</c:v>
                      </c:pt>
                      <c:pt idx="1470">
                        <c:v>40791</c:v>
                      </c:pt>
                      <c:pt idx="1471">
                        <c:v>40792</c:v>
                      </c:pt>
                      <c:pt idx="1472">
                        <c:v>40793</c:v>
                      </c:pt>
                      <c:pt idx="1473">
                        <c:v>40794</c:v>
                      </c:pt>
                      <c:pt idx="1474">
                        <c:v>40795</c:v>
                      </c:pt>
                      <c:pt idx="1475">
                        <c:v>40798</c:v>
                      </c:pt>
                      <c:pt idx="1476">
                        <c:v>40799</c:v>
                      </c:pt>
                      <c:pt idx="1477">
                        <c:v>40800</c:v>
                      </c:pt>
                      <c:pt idx="1478">
                        <c:v>40801</c:v>
                      </c:pt>
                      <c:pt idx="1479">
                        <c:v>40802</c:v>
                      </c:pt>
                      <c:pt idx="1480">
                        <c:v>40805</c:v>
                      </c:pt>
                      <c:pt idx="1481">
                        <c:v>40806</c:v>
                      </c:pt>
                      <c:pt idx="1482">
                        <c:v>40807</c:v>
                      </c:pt>
                      <c:pt idx="1483">
                        <c:v>40808</c:v>
                      </c:pt>
                      <c:pt idx="1484">
                        <c:v>40809</c:v>
                      </c:pt>
                      <c:pt idx="1485">
                        <c:v>40812</c:v>
                      </c:pt>
                      <c:pt idx="1486">
                        <c:v>40813</c:v>
                      </c:pt>
                      <c:pt idx="1487">
                        <c:v>40814</c:v>
                      </c:pt>
                      <c:pt idx="1488">
                        <c:v>40815</c:v>
                      </c:pt>
                      <c:pt idx="1489">
                        <c:v>40816</c:v>
                      </c:pt>
                      <c:pt idx="1490">
                        <c:v>40819</c:v>
                      </c:pt>
                      <c:pt idx="1491">
                        <c:v>40820</c:v>
                      </c:pt>
                      <c:pt idx="1492">
                        <c:v>40821</c:v>
                      </c:pt>
                      <c:pt idx="1493">
                        <c:v>40822</c:v>
                      </c:pt>
                      <c:pt idx="1494">
                        <c:v>40823</c:v>
                      </c:pt>
                      <c:pt idx="1495">
                        <c:v>40826</c:v>
                      </c:pt>
                      <c:pt idx="1496">
                        <c:v>40827</c:v>
                      </c:pt>
                      <c:pt idx="1497">
                        <c:v>40828</c:v>
                      </c:pt>
                      <c:pt idx="1498">
                        <c:v>40829</c:v>
                      </c:pt>
                      <c:pt idx="1499">
                        <c:v>40830</c:v>
                      </c:pt>
                      <c:pt idx="1500">
                        <c:v>40833</c:v>
                      </c:pt>
                      <c:pt idx="1501">
                        <c:v>40834</c:v>
                      </c:pt>
                      <c:pt idx="1502">
                        <c:v>40835</c:v>
                      </c:pt>
                      <c:pt idx="1503">
                        <c:v>40836</c:v>
                      </c:pt>
                      <c:pt idx="1504">
                        <c:v>40837</c:v>
                      </c:pt>
                      <c:pt idx="1505">
                        <c:v>40840</c:v>
                      </c:pt>
                      <c:pt idx="1506">
                        <c:v>40841</c:v>
                      </c:pt>
                      <c:pt idx="1507">
                        <c:v>40842</c:v>
                      </c:pt>
                      <c:pt idx="1508">
                        <c:v>40843</c:v>
                      </c:pt>
                      <c:pt idx="1509">
                        <c:v>40844</c:v>
                      </c:pt>
                      <c:pt idx="1510">
                        <c:v>40847</c:v>
                      </c:pt>
                      <c:pt idx="1511">
                        <c:v>40848</c:v>
                      </c:pt>
                      <c:pt idx="1512">
                        <c:v>40849</c:v>
                      </c:pt>
                      <c:pt idx="1513">
                        <c:v>40850</c:v>
                      </c:pt>
                      <c:pt idx="1514">
                        <c:v>40851</c:v>
                      </c:pt>
                      <c:pt idx="1515">
                        <c:v>40854</c:v>
                      </c:pt>
                      <c:pt idx="1516">
                        <c:v>40855</c:v>
                      </c:pt>
                      <c:pt idx="1517">
                        <c:v>40856</c:v>
                      </c:pt>
                      <c:pt idx="1518">
                        <c:v>40857</c:v>
                      </c:pt>
                      <c:pt idx="1519">
                        <c:v>40858</c:v>
                      </c:pt>
                      <c:pt idx="1520">
                        <c:v>40861</c:v>
                      </c:pt>
                      <c:pt idx="1521">
                        <c:v>40862</c:v>
                      </c:pt>
                      <c:pt idx="1522">
                        <c:v>40863</c:v>
                      </c:pt>
                      <c:pt idx="1523">
                        <c:v>40864</c:v>
                      </c:pt>
                      <c:pt idx="1524">
                        <c:v>40865</c:v>
                      </c:pt>
                      <c:pt idx="1525">
                        <c:v>40868</c:v>
                      </c:pt>
                      <c:pt idx="1526">
                        <c:v>40869</c:v>
                      </c:pt>
                      <c:pt idx="1527">
                        <c:v>40870</c:v>
                      </c:pt>
                      <c:pt idx="1528">
                        <c:v>40871</c:v>
                      </c:pt>
                      <c:pt idx="1529">
                        <c:v>40872</c:v>
                      </c:pt>
                      <c:pt idx="1530">
                        <c:v>40875</c:v>
                      </c:pt>
                      <c:pt idx="1531">
                        <c:v>40876</c:v>
                      </c:pt>
                      <c:pt idx="1532">
                        <c:v>40877</c:v>
                      </c:pt>
                      <c:pt idx="1533">
                        <c:v>40878</c:v>
                      </c:pt>
                      <c:pt idx="1534">
                        <c:v>40879</c:v>
                      </c:pt>
                      <c:pt idx="1535">
                        <c:v>40882</c:v>
                      </c:pt>
                      <c:pt idx="1536">
                        <c:v>40883</c:v>
                      </c:pt>
                      <c:pt idx="1537">
                        <c:v>40884</c:v>
                      </c:pt>
                      <c:pt idx="1538">
                        <c:v>40885</c:v>
                      </c:pt>
                      <c:pt idx="1539">
                        <c:v>40886</c:v>
                      </c:pt>
                      <c:pt idx="1540">
                        <c:v>40889</c:v>
                      </c:pt>
                      <c:pt idx="1541">
                        <c:v>40890</c:v>
                      </c:pt>
                      <c:pt idx="1542">
                        <c:v>40891</c:v>
                      </c:pt>
                      <c:pt idx="1543">
                        <c:v>40892</c:v>
                      </c:pt>
                      <c:pt idx="1544">
                        <c:v>40893</c:v>
                      </c:pt>
                      <c:pt idx="1545">
                        <c:v>40896</c:v>
                      </c:pt>
                      <c:pt idx="1546">
                        <c:v>40897</c:v>
                      </c:pt>
                      <c:pt idx="1547">
                        <c:v>40898</c:v>
                      </c:pt>
                      <c:pt idx="1548">
                        <c:v>40899</c:v>
                      </c:pt>
                      <c:pt idx="1549">
                        <c:v>40900</c:v>
                      </c:pt>
                      <c:pt idx="1550">
                        <c:v>40903</c:v>
                      </c:pt>
                      <c:pt idx="1551">
                        <c:v>40904</c:v>
                      </c:pt>
                      <c:pt idx="1552">
                        <c:v>40905</c:v>
                      </c:pt>
                      <c:pt idx="1553">
                        <c:v>40906</c:v>
                      </c:pt>
                      <c:pt idx="1554">
                        <c:v>40907</c:v>
                      </c:pt>
                      <c:pt idx="1555">
                        <c:v>40910</c:v>
                      </c:pt>
                      <c:pt idx="1556">
                        <c:v>40911</c:v>
                      </c:pt>
                      <c:pt idx="1557">
                        <c:v>40912</c:v>
                      </c:pt>
                      <c:pt idx="1558">
                        <c:v>40913</c:v>
                      </c:pt>
                      <c:pt idx="1559">
                        <c:v>40914</c:v>
                      </c:pt>
                      <c:pt idx="1560">
                        <c:v>40917</c:v>
                      </c:pt>
                      <c:pt idx="1561">
                        <c:v>40918</c:v>
                      </c:pt>
                      <c:pt idx="1562">
                        <c:v>40919</c:v>
                      </c:pt>
                      <c:pt idx="1563">
                        <c:v>40920</c:v>
                      </c:pt>
                      <c:pt idx="1564">
                        <c:v>40921</c:v>
                      </c:pt>
                      <c:pt idx="1565">
                        <c:v>40924</c:v>
                      </c:pt>
                      <c:pt idx="1566">
                        <c:v>40925</c:v>
                      </c:pt>
                      <c:pt idx="1567">
                        <c:v>40926</c:v>
                      </c:pt>
                      <c:pt idx="1568">
                        <c:v>40927</c:v>
                      </c:pt>
                      <c:pt idx="1569">
                        <c:v>40928</c:v>
                      </c:pt>
                      <c:pt idx="1570">
                        <c:v>40931</c:v>
                      </c:pt>
                      <c:pt idx="1571">
                        <c:v>40932</c:v>
                      </c:pt>
                      <c:pt idx="1572">
                        <c:v>40933</c:v>
                      </c:pt>
                      <c:pt idx="1573">
                        <c:v>40934</c:v>
                      </c:pt>
                      <c:pt idx="1574">
                        <c:v>40935</c:v>
                      </c:pt>
                      <c:pt idx="1575">
                        <c:v>40938</c:v>
                      </c:pt>
                      <c:pt idx="1576">
                        <c:v>40939</c:v>
                      </c:pt>
                      <c:pt idx="1577">
                        <c:v>40940</c:v>
                      </c:pt>
                      <c:pt idx="1578">
                        <c:v>40941</c:v>
                      </c:pt>
                      <c:pt idx="1579">
                        <c:v>40942</c:v>
                      </c:pt>
                      <c:pt idx="1580">
                        <c:v>40945</c:v>
                      </c:pt>
                      <c:pt idx="1581">
                        <c:v>40946</c:v>
                      </c:pt>
                      <c:pt idx="1582">
                        <c:v>40947</c:v>
                      </c:pt>
                      <c:pt idx="1583">
                        <c:v>40948</c:v>
                      </c:pt>
                      <c:pt idx="1584">
                        <c:v>40949</c:v>
                      </c:pt>
                      <c:pt idx="1585">
                        <c:v>40952</c:v>
                      </c:pt>
                      <c:pt idx="1586">
                        <c:v>40953</c:v>
                      </c:pt>
                      <c:pt idx="1587">
                        <c:v>40954</c:v>
                      </c:pt>
                      <c:pt idx="1588">
                        <c:v>40955</c:v>
                      </c:pt>
                      <c:pt idx="1589">
                        <c:v>40956</c:v>
                      </c:pt>
                      <c:pt idx="1590">
                        <c:v>40959</c:v>
                      </c:pt>
                      <c:pt idx="1591">
                        <c:v>40960</c:v>
                      </c:pt>
                      <c:pt idx="1592">
                        <c:v>40961</c:v>
                      </c:pt>
                      <c:pt idx="1593">
                        <c:v>40962</c:v>
                      </c:pt>
                      <c:pt idx="1594">
                        <c:v>40963</c:v>
                      </c:pt>
                      <c:pt idx="1595">
                        <c:v>40966</c:v>
                      </c:pt>
                      <c:pt idx="1596">
                        <c:v>40967</c:v>
                      </c:pt>
                      <c:pt idx="1597">
                        <c:v>40968</c:v>
                      </c:pt>
                      <c:pt idx="1598">
                        <c:v>40969</c:v>
                      </c:pt>
                      <c:pt idx="1599">
                        <c:v>40970</c:v>
                      </c:pt>
                      <c:pt idx="1600">
                        <c:v>40973</c:v>
                      </c:pt>
                      <c:pt idx="1601">
                        <c:v>40974</c:v>
                      </c:pt>
                      <c:pt idx="1602">
                        <c:v>40975</c:v>
                      </c:pt>
                      <c:pt idx="1603">
                        <c:v>40976</c:v>
                      </c:pt>
                      <c:pt idx="1604">
                        <c:v>40977</c:v>
                      </c:pt>
                      <c:pt idx="1605">
                        <c:v>40980</c:v>
                      </c:pt>
                      <c:pt idx="1606">
                        <c:v>40981</c:v>
                      </c:pt>
                      <c:pt idx="1607">
                        <c:v>40982</c:v>
                      </c:pt>
                      <c:pt idx="1608">
                        <c:v>40983</c:v>
                      </c:pt>
                      <c:pt idx="1609">
                        <c:v>40984</c:v>
                      </c:pt>
                      <c:pt idx="1610">
                        <c:v>40987</c:v>
                      </c:pt>
                      <c:pt idx="1611">
                        <c:v>40988</c:v>
                      </c:pt>
                      <c:pt idx="1612">
                        <c:v>40989</c:v>
                      </c:pt>
                      <c:pt idx="1613">
                        <c:v>40990</c:v>
                      </c:pt>
                      <c:pt idx="1614">
                        <c:v>40991</c:v>
                      </c:pt>
                      <c:pt idx="1615">
                        <c:v>40994</c:v>
                      </c:pt>
                      <c:pt idx="1616">
                        <c:v>40995</c:v>
                      </c:pt>
                      <c:pt idx="1617">
                        <c:v>40996</c:v>
                      </c:pt>
                      <c:pt idx="1618">
                        <c:v>40997</c:v>
                      </c:pt>
                      <c:pt idx="1619">
                        <c:v>40998</c:v>
                      </c:pt>
                      <c:pt idx="1620">
                        <c:v>41001</c:v>
                      </c:pt>
                      <c:pt idx="1621">
                        <c:v>41002</c:v>
                      </c:pt>
                      <c:pt idx="1622">
                        <c:v>41003</c:v>
                      </c:pt>
                      <c:pt idx="1623">
                        <c:v>41004</c:v>
                      </c:pt>
                      <c:pt idx="1624">
                        <c:v>41005</c:v>
                      </c:pt>
                      <c:pt idx="1625">
                        <c:v>41008</c:v>
                      </c:pt>
                      <c:pt idx="1626">
                        <c:v>41009</c:v>
                      </c:pt>
                      <c:pt idx="1627">
                        <c:v>41010</c:v>
                      </c:pt>
                      <c:pt idx="1628">
                        <c:v>41011</c:v>
                      </c:pt>
                      <c:pt idx="1629">
                        <c:v>41012</c:v>
                      </c:pt>
                      <c:pt idx="1630">
                        <c:v>41015</c:v>
                      </c:pt>
                      <c:pt idx="1631">
                        <c:v>41016</c:v>
                      </c:pt>
                      <c:pt idx="1632">
                        <c:v>41017</c:v>
                      </c:pt>
                      <c:pt idx="1633">
                        <c:v>41018</c:v>
                      </c:pt>
                      <c:pt idx="1634">
                        <c:v>41019</c:v>
                      </c:pt>
                      <c:pt idx="1635">
                        <c:v>41022</c:v>
                      </c:pt>
                      <c:pt idx="1636">
                        <c:v>41023</c:v>
                      </c:pt>
                      <c:pt idx="1637">
                        <c:v>41024</c:v>
                      </c:pt>
                      <c:pt idx="1638">
                        <c:v>41025</c:v>
                      </c:pt>
                      <c:pt idx="1639">
                        <c:v>41026</c:v>
                      </c:pt>
                      <c:pt idx="1640">
                        <c:v>41029</c:v>
                      </c:pt>
                      <c:pt idx="1641">
                        <c:v>41030</c:v>
                      </c:pt>
                      <c:pt idx="1642">
                        <c:v>41031</c:v>
                      </c:pt>
                      <c:pt idx="1643">
                        <c:v>41032</c:v>
                      </c:pt>
                      <c:pt idx="1644">
                        <c:v>41033</c:v>
                      </c:pt>
                      <c:pt idx="1645">
                        <c:v>41036</c:v>
                      </c:pt>
                      <c:pt idx="1646">
                        <c:v>41037</c:v>
                      </c:pt>
                      <c:pt idx="1647">
                        <c:v>41038</c:v>
                      </c:pt>
                      <c:pt idx="1648">
                        <c:v>41039</c:v>
                      </c:pt>
                      <c:pt idx="1649">
                        <c:v>41040</c:v>
                      </c:pt>
                      <c:pt idx="1650">
                        <c:v>41043</c:v>
                      </c:pt>
                      <c:pt idx="1651">
                        <c:v>41044</c:v>
                      </c:pt>
                      <c:pt idx="1652">
                        <c:v>41045</c:v>
                      </c:pt>
                      <c:pt idx="1653">
                        <c:v>41046</c:v>
                      </c:pt>
                      <c:pt idx="1654">
                        <c:v>41047</c:v>
                      </c:pt>
                      <c:pt idx="1655">
                        <c:v>41050</c:v>
                      </c:pt>
                      <c:pt idx="1656">
                        <c:v>41051</c:v>
                      </c:pt>
                      <c:pt idx="1657">
                        <c:v>41052</c:v>
                      </c:pt>
                      <c:pt idx="1658">
                        <c:v>41053</c:v>
                      </c:pt>
                      <c:pt idx="1659">
                        <c:v>41054</c:v>
                      </c:pt>
                      <c:pt idx="1660">
                        <c:v>41057</c:v>
                      </c:pt>
                      <c:pt idx="1661">
                        <c:v>41058</c:v>
                      </c:pt>
                      <c:pt idx="1662">
                        <c:v>41059</c:v>
                      </c:pt>
                      <c:pt idx="1663">
                        <c:v>41060</c:v>
                      </c:pt>
                      <c:pt idx="1664">
                        <c:v>41061</c:v>
                      </c:pt>
                      <c:pt idx="1665">
                        <c:v>41064</c:v>
                      </c:pt>
                      <c:pt idx="1666">
                        <c:v>41065</c:v>
                      </c:pt>
                      <c:pt idx="1667">
                        <c:v>41066</c:v>
                      </c:pt>
                      <c:pt idx="1668">
                        <c:v>41067</c:v>
                      </c:pt>
                      <c:pt idx="1669">
                        <c:v>41068</c:v>
                      </c:pt>
                      <c:pt idx="1670">
                        <c:v>41071</c:v>
                      </c:pt>
                      <c:pt idx="1671">
                        <c:v>41072</c:v>
                      </c:pt>
                      <c:pt idx="1672">
                        <c:v>41073</c:v>
                      </c:pt>
                      <c:pt idx="1673">
                        <c:v>41074</c:v>
                      </c:pt>
                      <c:pt idx="1674">
                        <c:v>41075</c:v>
                      </c:pt>
                      <c:pt idx="1675">
                        <c:v>41078</c:v>
                      </c:pt>
                      <c:pt idx="1676">
                        <c:v>41079</c:v>
                      </c:pt>
                      <c:pt idx="1677">
                        <c:v>41080</c:v>
                      </c:pt>
                      <c:pt idx="1678">
                        <c:v>41081</c:v>
                      </c:pt>
                      <c:pt idx="1679">
                        <c:v>41082</c:v>
                      </c:pt>
                      <c:pt idx="1680">
                        <c:v>41085</c:v>
                      </c:pt>
                      <c:pt idx="1681">
                        <c:v>41086</c:v>
                      </c:pt>
                      <c:pt idx="1682">
                        <c:v>41087</c:v>
                      </c:pt>
                      <c:pt idx="1683">
                        <c:v>41088</c:v>
                      </c:pt>
                      <c:pt idx="1684">
                        <c:v>41089</c:v>
                      </c:pt>
                      <c:pt idx="1685">
                        <c:v>41092</c:v>
                      </c:pt>
                      <c:pt idx="1686">
                        <c:v>41093</c:v>
                      </c:pt>
                      <c:pt idx="1687">
                        <c:v>41094</c:v>
                      </c:pt>
                      <c:pt idx="1688">
                        <c:v>41095</c:v>
                      </c:pt>
                      <c:pt idx="1689">
                        <c:v>41096</c:v>
                      </c:pt>
                      <c:pt idx="1690">
                        <c:v>41099</c:v>
                      </c:pt>
                      <c:pt idx="1691">
                        <c:v>41100</c:v>
                      </c:pt>
                      <c:pt idx="1692">
                        <c:v>41101</c:v>
                      </c:pt>
                      <c:pt idx="1693">
                        <c:v>41102</c:v>
                      </c:pt>
                      <c:pt idx="1694">
                        <c:v>41103</c:v>
                      </c:pt>
                      <c:pt idx="1695">
                        <c:v>41106</c:v>
                      </c:pt>
                      <c:pt idx="1696">
                        <c:v>41107</c:v>
                      </c:pt>
                      <c:pt idx="1697">
                        <c:v>41108</c:v>
                      </c:pt>
                      <c:pt idx="1698">
                        <c:v>41109</c:v>
                      </c:pt>
                      <c:pt idx="1699">
                        <c:v>41110</c:v>
                      </c:pt>
                      <c:pt idx="1700">
                        <c:v>41113</c:v>
                      </c:pt>
                      <c:pt idx="1701">
                        <c:v>41114</c:v>
                      </c:pt>
                      <c:pt idx="1702">
                        <c:v>41115</c:v>
                      </c:pt>
                      <c:pt idx="1703">
                        <c:v>41116</c:v>
                      </c:pt>
                      <c:pt idx="1704">
                        <c:v>41117</c:v>
                      </c:pt>
                      <c:pt idx="1705">
                        <c:v>41120</c:v>
                      </c:pt>
                      <c:pt idx="1706">
                        <c:v>41121</c:v>
                      </c:pt>
                      <c:pt idx="1707">
                        <c:v>41122</c:v>
                      </c:pt>
                      <c:pt idx="1708">
                        <c:v>41123</c:v>
                      </c:pt>
                      <c:pt idx="1709">
                        <c:v>41124</c:v>
                      </c:pt>
                      <c:pt idx="1710">
                        <c:v>41127</c:v>
                      </c:pt>
                      <c:pt idx="1711">
                        <c:v>41128</c:v>
                      </c:pt>
                      <c:pt idx="1712">
                        <c:v>41129</c:v>
                      </c:pt>
                      <c:pt idx="1713">
                        <c:v>41130</c:v>
                      </c:pt>
                      <c:pt idx="1714">
                        <c:v>41131</c:v>
                      </c:pt>
                      <c:pt idx="1715">
                        <c:v>41134</c:v>
                      </c:pt>
                      <c:pt idx="1716">
                        <c:v>41135</c:v>
                      </c:pt>
                      <c:pt idx="1717">
                        <c:v>41136</c:v>
                      </c:pt>
                      <c:pt idx="1718">
                        <c:v>41137</c:v>
                      </c:pt>
                      <c:pt idx="1719">
                        <c:v>41138</c:v>
                      </c:pt>
                      <c:pt idx="1720">
                        <c:v>41141</c:v>
                      </c:pt>
                      <c:pt idx="1721">
                        <c:v>41142</c:v>
                      </c:pt>
                      <c:pt idx="1722">
                        <c:v>41143</c:v>
                      </c:pt>
                      <c:pt idx="1723">
                        <c:v>41144</c:v>
                      </c:pt>
                      <c:pt idx="1724">
                        <c:v>41145</c:v>
                      </c:pt>
                      <c:pt idx="1725">
                        <c:v>41148</c:v>
                      </c:pt>
                      <c:pt idx="1726">
                        <c:v>41149</c:v>
                      </c:pt>
                      <c:pt idx="1727">
                        <c:v>41150</c:v>
                      </c:pt>
                      <c:pt idx="1728">
                        <c:v>41151</c:v>
                      </c:pt>
                      <c:pt idx="1729">
                        <c:v>41152</c:v>
                      </c:pt>
                      <c:pt idx="1730">
                        <c:v>41155</c:v>
                      </c:pt>
                      <c:pt idx="1731">
                        <c:v>41156</c:v>
                      </c:pt>
                      <c:pt idx="1732">
                        <c:v>41157</c:v>
                      </c:pt>
                      <c:pt idx="1733">
                        <c:v>41158</c:v>
                      </c:pt>
                      <c:pt idx="1734">
                        <c:v>41159</c:v>
                      </c:pt>
                      <c:pt idx="1735">
                        <c:v>41162</c:v>
                      </c:pt>
                      <c:pt idx="1736">
                        <c:v>41163</c:v>
                      </c:pt>
                      <c:pt idx="1737">
                        <c:v>41164</c:v>
                      </c:pt>
                      <c:pt idx="1738">
                        <c:v>41165</c:v>
                      </c:pt>
                      <c:pt idx="1739">
                        <c:v>41166</c:v>
                      </c:pt>
                      <c:pt idx="1740">
                        <c:v>41169</c:v>
                      </c:pt>
                      <c:pt idx="1741">
                        <c:v>41170</c:v>
                      </c:pt>
                      <c:pt idx="1742">
                        <c:v>41171</c:v>
                      </c:pt>
                      <c:pt idx="1743">
                        <c:v>41172</c:v>
                      </c:pt>
                      <c:pt idx="1744">
                        <c:v>41173</c:v>
                      </c:pt>
                      <c:pt idx="1745">
                        <c:v>41176</c:v>
                      </c:pt>
                      <c:pt idx="1746">
                        <c:v>41177</c:v>
                      </c:pt>
                      <c:pt idx="1747">
                        <c:v>41178</c:v>
                      </c:pt>
                      <c:pt idx="1748">
                        <c:v>41179</c:v>
                      </c:pt>
                      <c:pt idx="1749">
                        <c:v>41180</c:v>
                      </c:pt>
                      <c:pt idx="1750">
                        <c:v>41183</c:v>
                      </c:pt>
                      <c:pt idx="1751">
                        <c:v>41184</c:v>
                      </c:pt>
                      <c:pt idx="1752">
                        <c:v>41185</c:v>
                      </c:pt>
                      <c:pt idx="1753">
                        <c:v>41186</c:v>
                      </c:pt>
                      <c:pt idx="1754">
                        <c:v>41187</c:v>
                      </c:pt>
                      <c:pt idx="1755">
                        <c:v>41190</c:v>
                      </c:pt>
                      <c:pt idx="1756">
                        <c:v>41191</c:v>
                      </c:pt>
                      <c:pt idx="1757">
                        <c:v>41192</c:v>
                      </c:pt>
                      <c:pt idx="1758">
                        <c:v>41193</c:v>
                      </c:pt>
                      <c:pt idx="1759">
                        <c:v>41194</c:v>
                      </c:pt>
                      <c:pt idx="1760">
                        <c:v>41197</c:v>
                      </c:pt>
                      <c:pt idx="1761">
                        <c:v>41198</c:v>
                      </c:pt>
                      <c:pt idx="1762">
                        <c:v>41199</c:v>
                      </c:pt>
                      <c:pt idx="1763">
                        <c:v>41200</c:v>
                      </c:pt>
                      <c:pt idx="1764">
                        <c:v>41201</c:v>
                      </c:pt>
                      <c:pt idx="1765">
                        <c:v>41204</c:v>
                      </c:pt>
                      <c:pt idx="1766">
                        <c:v>41205</c:v>
                      </c:pt>
                      <c:pt idx="1767">
                        <c:v>41206</c:v>
                      </c:pt>
                      <c:pt idx="1768">
                        <c:v>41207</c:v>
                      </c:pt>
                      <c:pt idx="1769">
                        <c:v>41208</c:v>
                      </c:pt>
                      <c:pt idx="1770">
                        <c:v>41211</c:v>
                      </c:pt>
                      <c:pt idx="1771">
                        <c:v>41212</c:v>
                      </c:pt>
                      <c:pt idx="1772">
                        <c:v>41213</c:v>
                      </c:pt>
                      <c:pt idx="1773">
                        <c:v>41214</c:v>
                      </c:pt>
                      <c:pt idx="1774">
                        <c:v>41215</c:v>
                      </c:pt>
                      <c:pt idx="1775">
                        <c:v>41218</c:v>
                      </c:pt>
                      <c:pt idx="1776">
                        <c:v>41219</c:v>
                      </c:pt>
                      <c:pt idx="1777">
                        <c:v>41220</c:v>
                      </c:pt>
                      <c:pt idx="1778">
                        <c:v>41221</c:v>
                      </c:pt>
                      <c:pt idx="1779">
                        <c:v>41222</c:v>
                      </c:pt>
                      <c:pt idx="1780">
                        <c:v>41225</c:v>
                      </c:pt>
                      <c:pt idx="1781">
                        <c:v>41226</c:v>
                      </c:pt>
                      <c:pt idx="1782">
                        <c:v>41227</c:v>
                      </c:pt>
                      <c:pt idx="1783">
                        <c:v>41228</c:v>
                      </c:pt>
                      <c:pt idx="1784">
                        <c:v>41229</c:v>
                      </c:pt>
                      <c:pt idx="1785">
                        <c:v>41232</c:v>
                      </c:pt>
                      <c:pt idx="1786">
                        <c:v>41233</c:v>
                      </c:pt>
                      <c:pt idx="1787">
                        <c:v>41234</c:v>
                      </c:pt>
                      <c:pt idx="1788">
                        <c:v>41235</c:v>
                      </c:pt>
                      <c:pt idx="1789">
                        <c:v>41236</c:v>
                      </c:pt>
                      <c:pt idx="1790">
                        <c:v>41239</c:v>
                      </c:pt>
                      <c:pt idx="1791">
                        <c:v>41240</c:v>
                      </c:pt>
                      <c:pt idx="1792">
                        <c:v>41241</c:v>
                      </c:pt>
                      <c:pt idx="1793">
                        <c:v>41242</c:v>
                      </c:pt>
                      <c:pt idx="1794">
                        <c:v>41243</c:v>
                      </c:pt>
                      <c:pt idx="1795">
                        <c:v>41246</c:v>
                      </c:pt>
                      <c:pt idx="1796">
                        <c:v>41247</c:v>
                      </c:pt>
                      <c:pt idx="1797">
                        <c:v>41248</c:v>
                      </c:pt>
                      <c:pt idx="1798">
                        <c:v>41249</c:v>
                      </c:pt>
                      <c:pt idx="1799">
                        <c:v>41250</c:v>
                      </c:pt>
                      <c:pt idx="1800">
                        <c:v>41253</c:v>
                      </c:pt>
                      <c:pt idx="1801">
                        <c:v>41254</c:v>
                      </c:pt>
                      <c:pt idx="1802">
                        <c:v>41255</c:v>
                      </c:pt>
                      <c:pt idx="1803">
                        <c:v>41256</c:v>
                      </c:pt>
                      <c:pt idx="1804">
                        <c:v>41257</c:v>
                      </c:pt>
                      <c:pt idx="1805">
                        <c:v>41260</c:v>
                      </c:pt>
                      <c:pt idx="1806">
                        <c:v>41261</c:v>
                      </c:pt>
                      <c:pt idx="1807">
                        <c:v>41262</c:v>
                      </c:pt>
                      <c:pt idx="1808">
                        <c:v>41263</c:v>
                      </c:pt>
                      <c:pt idx="1809">
                        <c:v>41264</c:v>
                      </c:pt>
                      <c:pt idx="1810">
                        <c:v>41267</c:v>
                      </c:pt>
                      <c:pt idx="1811">
                        <c:v>41268</c:v>
                      </c:pt>
                      <c:pt idx="1812">
                        <c:v>41269</c:v>
                      </c:pt>
                      <c:pt idx="1813">
                        <c:v>41270</c:v>
                      </c:pt>
                      <c:pt idx="1814">
                        <c:v>41271</c:v>
                      </c:pt>
                      <c:pt idx="1815">
                        <c:v>41274</c:v>
                      </c:pt>
                      <c:pt idx="1816">
                        <c:v>41275</c:v>
                      </c:pt>
                      <c:pt idx="1817">
                        <c:v>41276</c:v>
                      </c:pt>
                      <c:pt idx="1818">
                        <c:v>41277</c:v>
                      </c:pt>
                      <c:pt idx="1819">
                        <c:v>41278</c:v>
                      </c:pt>
                      <c:pt idx="1820">
                        <c:v>41281</c:v>
                      </c:pt>
                      <c:pt idx="1821">
                        <c:v>41282</c:v>
                      </c:pt>
                      <c:pt idx="1822">
                        <c:v>41283</c:v>
                      </c:pt>
                      <c:pt idx="1823">
                        <c:v>41284</c:v>
                      </c:pt>
                      <c:pt idx="1824">
                        <c:v>41285</c:v>
                      </c:pt>
                      <c:pt idx="1825">
                        <c:v>41288</c:v>
                      </c:pt>
                      <c:pt idx="1826">
                        <c:v>41289</c:v>
                      </c:pt>
                      <c:pt idx="1827">
                        <c:v>41290</c:v>
                      </c:pt>
                      <c:pt idx="1828">
                        <c:v>41291</c:v>
                      </c:pt>
                      <c:pt idx="1829">
                        <c:v>41292</c:v>
                      </c:pt>
                      <c:pt idx="1830">
                        <c:v>41295</c:v>
                      </c:pt>
                      <c:pt idx="1831">
                        <c:v>41296</c:v>
                      </c:pt>
                      <c:pt idx="1832">
                        <c:v>41297</c:v>
                      </c:pt>
                      <c:pt idx="1833">
                        <c:v>41298</c:v>
                      </c:pt>
                      <c:pt idx="1834">
                        <c:v>41299</c:v>
                      </c:pt>
                      <c:pt idx="1835">
                        <c:v>41302</c:v>
                      </c:pt>
                      <c:pt idx="1836">
                        <c:v>41303</c:v>
                      </c:pt>
                      <c:pt idx="1837">
                        <c:v>41304</c:v>
                      </c:pt>
                      <c:pt idx="1838">
                        <c:v>41305</c:v>
                      </c:pt>
                      <c:pt idx="1839">
                        <c:v>41306</c:v>
                      </c:pt>
                      <c:pt idx="1840">
                        <c:v>41309</c:v>
                      </c:pt>
                      <c:pt idx="1841">
                        <c:v>41310</c:v>
                      </c:pt>
                      <c:pt idx="1842">
                        <c:v>41311</c:v>
                      </c:pt>
                      <c:pt idx="1843">
                        <c:v>41312</c:v>
                      </c:pt>
                      <c:pt idx="1844">
                        <c:v>41313</c:v>
                      </c:pt>
                      <c:pt idx="1845">
                        <c:v>41316</c:v>
                      </c:pt>
                      <c:pt idx="1846">
                        <c:v>41317</c:v>
                      </c:pt>
                      <c:pt idx="1847">
                        <c:v>41318</c:v>
                      </c:pt>
                      <c:pt idx="1848">
                        <c:v>41319</c:v>
                      </c:pt>
                      <c:pt idx="1849">
                        <c:v>41320</c:v>
                      </c:pt>
                      <c:pt idx="1850">
                        <c:v>41323</c:v>
                      </c:pt>
                      <c:pt idx="1851">
                        <c:v>41324</c:v>
                      </c:pt>
                      <c:pt idx="1852">
                        <c:v>41325</c:v>
                      </c:pt>
                      <c:pt idx="1853">
                        <c:v>41326</c:v>
                      </c:pt>
                      <c:pt idx="1854">
                        <c:v>41327</c:v>
                      </c:pt>
                      <c:pt idx="1855">
                        <c:v>41330</c:v>
                      </c:pt>
                      <c:pt idx="1856">
                        <c:v>41331</c:v>
                      </c:pt>
                      <c:pt idx="1857">
                        <c:v>41332</c:v>
                      </c:pt>
                      <c:pt idx="1858">
                        <c:v>41333</c:v>
                      </c:pt>
                      <c:pt idx="1859">
                        <c:v>41334</c:v>
                      </c:pt>
                      <c:pt idx="1860">
                        <c:v>41337</c:v>
                      </c:pt>
                      <c:pt idx="1861">
                        <c:v>41338</c:v>
                      </c:pt>
                      <c:pt idx="1862">
                        <c:v>41339</c:v>
                      </c:pt>
                      <c:pt idx="1863">
                        <c:v>41340</c:v>
                      </c:pt>
                      <c:pt idx="1864">
                        <c:v>41341</c:v>
                      </c:pt>
                      <c:pt idx="1865">
                        <c:v>41344</c:v>
                      </c:pt>
                      <c:pt idx="1866">
                        <c:v>41345</c:v>
                      </c:pt>
                      <c:pt idx="1867">
                        <c:v>41346</c:v>
                      </c:pt>
                      <c:pt idx="1868">
                        <c:v>41347</c:v>
                      </c:pt>
                      <c:pt idx="1869">
                        <c:v>41348</c:v>
                      </c:pt>
                      <c:pt idx="1870">
                        <c:v>41351</c:v>
                      </c:pt>
                      <c:pt idx="1871">
                        <c:v>41352</c:v>
                      </c:pt>
                      <c:pt idx="1872">
                        <c:v>41353</c:v>
                      </c:pt>
                      <c:pt idx="1873">
                        <c:v>41354</c:v>
                      </c:pt>
                      <c:pt idx="1874">
                        <c:v>41355</c:v>
                      </c:pt>
                      <c:pt idx="1875">
                        <c:v>41358</c:v>
                      </c:pt>
                      <c:pt idx="1876">
                        <c:v>41359</c:v>
                      </c:pt>
                      <c:pt idx="1877">
                        <c:v>41360</c:v>
                      </c:pt>
                      <c:pt idx="1878">
                        <c:v>41361</c:v>
                      </c:pt>
                      <c:pt idx="1879">
                        <c:v>41362</c:v>
                      </c:pt>
                      <c:pt idx="1880">
                        <c:v>41365</c:v>
                      </c:pt>
                      <c:pt idx="1881">
                        <c:v>41366</c:v>
                      </c:pt>
                      <c:pt idx="1882">
                        <c:v>41367</c:v>
                      </c:pt>
                      <c:pt idx="1883">
                        <c:v>41368</c:v>
                      </c:pt>
                      <c:pt idx="1884">
                        <c:v>41369</c:v>
                      </c:pt>
                      <c:pt idx="1885">
                        <c:v>41372</c:v>
                      </c:pt>
                      <c:pt idx="1886">
                        <c:v>41373</c:v>
                      </c:pt>
                      <c:pt idx="1887">
                        <c:v>41374</c:v>
                      </c:pt>
                      <c:pt idx="1888">
                        <c:v>41375</c:v>
                      </c:pt>
                      <c:pt idx="1889">
                        <c:v>41376</c:v>
                      </c:pt>
                      <c:pt idx="1890">
                        <c:v>41379</c:v>
                      </c:pt>
                      <c:pt idx="1891">
                        <c:v>41380</c:v>
                      </c:pt>
                      <c:pt idx="1892">
                        <c:v>41381</c:v>
                      </c:pt>
                      <c:pt idx="1893">
                        <c:v>41382</c:v>
                      </c:pt>
                      <c:pt idx="1894">
                        <c:v>41383</c:v>
                      </c:pt>
                      <c:pt idx="1895">
                        <c:v>41386</c:v>
                      </c:pt>
                      <c:pt idx="1896">
                        <c:v>41387</c:v>
                      </c:pt>
                      <c:pt idx="1897">
                        <c:v>41388</c:v>
                      </c:pt>
                      <c:pt idx="1898">
                        <c:v>41389</c:v>
                      </c:pt>
                      <c:pt idx="1899">
                        <c:v>41390</c:v>
                      </c:pt>
                      <c:pt idx="1900">
                        <c:v>41393</c:v>
                      </c:pt>
                      <c:pt idx="1901">
                        <c:v>41394</c:v>
                      </c:pt>
                      <c:pt idx="1902">
                        <c:v>41395</c:v>
                      </c:pt>
                      <c:pt idx="1903">
                        <c:v>41396</c:v>
                      </c:pt>
                      <c:pt idx="1904">
                        <c:v>41397</c:v>
                      </c:pt>
                      <c:pt idx="1905">
                        <c:v>41400</c:v>
                      </c:pt>
                      <c:pt idx="1906">
                        <c:v>41401</c:v>
                      </c:pt>
                      <c:pt idx="1907">
                        <c:v>41402</c:v>
                      </c:pt>
                      <c:pt idx="1908">
                        <c:v>41403</c:v>
                      </c:pt>
                      <c:pt idx="1909">
                        <c:v>41404</c:v>
                      </c:pt>
                      <c:pt idx="1910">
                        <c:v>41407</c:v>
                      </c:pt>
                      <c:pt idx="1911">
                        <c:v>41408</c:v>
                      </c:pt>
                      <c:pt idx="1912">
                        <c:v>41409</c:v>
                      </c:pt>
                      <c:pt idx="1913">
                        <c:v>41410</c:v>
                      </c:pt>
                      <c:pt idx="1914">
                        <c:v>41411</c:v>
                      </c:pt>
                      <c:pt idx="1915">
                        <c:v>41414</c:v>
                      </c:pt>
                      <c:pt idx="1916">
                        <c:v>41415</c:v>
                      </c:pt>
                      <c:pt idx="1917">
                        <c:v>41416</c:v>
                      </c:pt>
                      <c:pt idx="1918">
                        <c:v>41417</c:v>
                      </c:pt>
                      <c:pt idx="1919">
                        <c:v>41418</c:v>
                      </c:pt>
                      <c:pt idx="1920">
                        <c:v>41421</c:v>
                      </c:pt>
                      <c:pt idx="1921">
                        <c:v>41422</c:v>
                      </c:pt>
                      <c:pt idx="1922">
                        <c:v>41423</c:v>
                      </c:pt>
                      <c:pt idx="1923">
                        <c:v>41424</c:v>
                      </c:pt>
                      <c:pt idx="1924">
                        <c:v>41425</c:v>
                      </c:pt>
                      <c:pt idx="1925">
                        <c:v>41428</c:v>
                      </c:pt>
                      <c:pt idx="1926">
                        <c:v>41429</c:v>
                      </c:pt>
                      <c:pt idx="1927">
                        <c:v>41430</c:v>
                      </c:pt>
                      <c:pt idx="1928">
                        <c:v>41431</c:v>
                      </c:pt>
                      <c:pt idx="1929">
                        <c:v>41432</c:v>
                      </c:pt>
                      <c:pt idx="1930">
                        <c:v>41435</c:v>
                      </c:pt>
                      <c:pt idx="1931">
                        <c:v>41436</c:v>
                      </c:pt>
                      <c:pt idx="1932">
                        <c:v>41437</c:v>
                      </c:pt>
                      <c:pt idx="1933">
                        <c:v>41438</c:v>
                      </c:pt>
                      <c:pt idx="1934">
                        <c:v>41439</c:v>
                      </c:pt>
                      <c:pt idx="1935">
                        <c:v>41442</c:v>
                      </c:pt>
                      <c:pt idx="1936">
                        <c:v>41443</c:v>
                      </c:pt>
                      <c:pt idx="1937">
                        <c:v>41444</c:v>
                      </c:pt>
                      <c:pt idx="1938">
                        <c:v>41445</c:v>
                      </c:pt>
                      <c:pt idx="1939">
                        <c:v>41446</c:v>
                      </c:pt>
                      <c:pt idx="1940">
                        <c:v>41449</c:v>
                      </c:pt>
                      <c:pt idx="1941">
                        <c:v>41450</c:v>
                      </c:pt>
                      <c:pt idx="1942">
                        <c:v>41451</c:v>
                      </c:pt>
                      <c:pt idx="1943">
                        <c:v>41452</c:v>
                      </c:pt>
                      <c:pt idx="1944">
                        <c:v>41453</c:v>
                      </c:pt>
                      <c:pt idx="1945">
                        <c:v>41456</c:v>
                      </c:pt>
                      <c:pt idx="1946">
                        <c:v>41457</c:v>
                      </c:pt>
                      <c:pt idx="1947">
                        <c:v>41458</c:v>
                      </c:pt>
                      <c:pt idx="1948">
                        <c:v>41459</c:v>
                      </c:pt>
                      <c:pt idx="1949">
                        <c:v>41460</c:v>
                      </c:pt>
                      <c:pt idx="1950">
                        <c:v>41463</c:v>
                      </c:pt>
                      <c:pt idx="1951">
                        <c:v>41464</c:v>
                      </c:pt>
                      <c:pt idx="1952">
                        <c:v>41465</c:v>
                      </c:pt>
                      <c:pt idx="1953">
                        <c:v>41466</c:v>
                      </c:pt>
                      <c:pt idx="1954">
                        <c:v>41467</c:v>
                      </c:pt>
                      <c:pt idx="1955">
                        <c:v>41470</c:v>
                      </c:pt>
                      <c:pt idx="1956">
                        <c:v>41471</c:v>
                      </c:pt>
                      <c:pt idx="1957">
                        <c:v>41472</c:v>
                      </c:pt>
                      <c:pt idx="1958">
                        <c:v>41473</c:v>
                      </c:pt>
                      <c:pt idx="1959">
                        <c:v>41474</c:v>
                      </c:pt>
                      <c:pt idx="1960">
                        <c:v>41477</c:v>
                      </c:pt>
                      <c:pt idx="1961">
                        <c:v>41478</c:v>
                      </c:pt>
                      <c:pt idx="1962">
                        <c:v>41479</c:v>
                      </c:pt>
                      <c:pt idx="1963">
                        <c:v>41480</c:v>
                      </c:pt>
                      <c:pt idx="1964">
                        <c:v>41481</c:v>
                      </c:pt>
                      <c:pt idx="1965">
                        <c:v>41484</c:v>
                      </c:pt>
                      <c:pt idx="1966">
                        <c:v>41485</c:v>
                      </c:pt>
                      <c:pt idx="1967">
                        <c:v>41486</c:v>
                      </c:pt>
                      <c:pt idx="1968">
                        <c:v>41487</c:v>
                      </c:pt>
                      <c:pt idx="1969">
                        <c:v>41488</c:v>
                      </c:pt>
                      <c:pt idx="1970">
                        <c:v>41491</c:v>
                      </c:pt>
                      <c:pt idx="1971">
                        <c:v>41492</c:v>
                      </c:pt>
                      <c:pt idx="1972">
                        <c:v>41493</c:v>
                      </c:pt>
                      <c:pt idx="1973">
                        <c:v>41494</c:v>
                      </c:pt>
                      <c:pt idx="1974">
                        <c:v>41495</c:v>
                      </c:pt>
                      <c:pt idx="1975">
                        <c:v>41498</c:v>
                      </c:pt>
                      <c:pt idx="1976">
                        <c:v>41499</c:v>
                      </c:pt>
                      <c:pt idx="1977">
                        <c:v>41500</c:v>
                      </c:pt>
                      <c:pt idx="1978">
                        <c:v>41501</c:v>
                      </c:pt>
                      <c:pt idx="1979">
                        <c:v>41502</c:v>
                      </c:pt>
                      <c:pt idx="1980">
                        <c:v>41505</c:v>
                      </c:pt>
                      <c:pt idx="1981">
                        <c:v>41506</c:v>
                      </c:pt>
                      <c:pt idx="1982">
                        <c:v>41507</c:v>
                      </c:pt>
                      <c:pt idx="1983">
                        <c:v>41508</c:v>
                      </c:pt>
                      <c:pt idx="1984">
                        <c:v>41509</c:v>
                      </c:pt>
                      <c:pt idx="1985">
                        <c:v>41512</c:v>
                      </c:pt>
                      <c:pt idx="1986">
                        <c:v>41513</c:v>
                      </c:pt>
                      <c:pt idx="1987">
                        <c:v>41514</c:v>
                      </c:pt>
                      <c:pt idx="1988">
                        <c:v>41515</c:v>
                      </c:pt>
                      <c:pt idx="1989">
                        <c:v>41516</c:v>
                      </c:pt>
                      <c:pt idx="1990">
                        <c:v>41519</c:v>
                      </c:pt>
                      <c:pt idx="1991">
                        <c:v>41520</c:v>
                      </c:pt>
                      <c:pt idx="1992">
                        <c:v>41521</c:v>
                      </c:pt>
                      <c:pt idx="1993">
                        <c:v>41522</c:v>
                      </c:pt>
                      <c:pt idx="1994">
                        <c:v>41523</c:v>
                      </c:pt>
                      <c:pt idx="1995">
                        <c:v>41526</c:v>
                      </c:pt>
                      <c:pt idx="1996">
                        <c:v>41527</c:v>
                      </c:pt>
                      <c:pt idx="1997">
                        <c:v>41528</c:v>
                      </c:pt>
                      <c:pt idx="1998">
                        <c:v>41529</c:v>
                      </c:pt>
                      <c:pt idx="1999">
                        <c:v>41530</c:v>
                      </c:pt>
                      <c:pt idx="2000">
                        <c:v>41533</c:v>
                      </c:pt>
                      <c:pt idx="2001">
                        <c:v>41534</c:v>
                      </c:pt>
                      <c:pt idx="2002">
                        <c:v>41535</c:v>
                      </c:pt>
                      <c:pt idx="2003">
                        <c:v>41536</c:v>
                      </c:pt>
                      <c:pt idx="2004">
                        <c:v>41537</c:v>
                      </c:pt>
                      <c:pt idx="2005">
                        <c:v>41540</c:v>
                      </c:pt>
                      <c:pt idx="2006">
                        <c:v>41541</c:v>
                      </c:pt>
                      <c:pt idx="2007">
                        <c:v>41542</c:v>
                      </c:pt>
                      <c:pt idx="2008">
                        <c:v>41543</c:v>
                      </c:pt>
                      <c:pt idx="2009">
                        <c:v>41544</c:v>
                      </c:pt>
                      <c:pt idx="2010">
                        <c:v>41547</c:v>
                      </c:pt>
                      <c:pt idx="2011">
                        <c:v>41548</c:v>
                      </c:pt>
                      <c:pt idx="2012">
                        <c:v>41549</c:v>
                      </c:pt>
                      <c:pt idx="2013">
                        <c:v>41550</c:v>
                      </c:pt>
                      <c:pt idx="2014">
                        <c:v>41551</c:v>
                      </c:pt>
                      <c:pt idx="2015">
                        <c:v>41554</c:v>
                      </c:pt>
                      <c:pt idx="2016">
                        <c:v>41555</c:v>
                      </c:pt>
                      <c:pt idx="2017">
                        <c:v>41556</c:v>
                      </c:pt>
                      <c:pt idx="2018">
                        <c:v>41557</c:v>
                      </c:pt>
                      <c:pt idx="2019">
                        <c:v>41558</c:v>
                      </c:pt>
                      <c:pt idx="2020">
                        <c:v>41561</c:v>
                      </c:pt>
                      <c:pt idx="2021">
                        <c:v>41562</c:v>
                      </c:pt>
                      <c:pt idx="2022">
                        <c:v>41563</c:v>
                      </c:pt>
                      <c:pt idx="2023">
                        <c:v>41564</c:v>
                      </c:pt>
                      <c:pt idx="2024">
                        <c:v>41565</c:v>
                      </c:pt>
                      <c:pt idx="2025">
                        <c:v>41568</c:v>
                      </c:pt>
                      <c:pt idx="2026">
                        <c:v>41569</c:v>
                      </c:pt>
                      <c:pt idx="2027">
                        <c:v>41570</c:v>
                      </c:pt>
                      <c:pt idx="2028">
                        <c:v>41571</c:v>
                      </c:pt>
                      <c:pt idx="2029">
                        <c:v>41572</c:v>
                      </c:pt>
                      <c:pt idx="2030">
                        <c:v>41575</c:v>
                      </c:pt>
                      <c:pt idx="2031">
                        <c:v>41576</c:v>
                      </c:pt>
                      <c:pt idx="2032">
                        <c:v>41577</c:v>
                      </c:pt>
                      <c:pt idx="2033">
                        <c:v>41578</c:v>
                      </c:pt>
                      <c:pt idx="2034">
                        <c:v>41579</c:v>
                      </c:pt>
                      <c:pt idx="2035">
                        <c:v>41582</c:v>
                      </c:pt>
                      <c:pt idx="2036">
                        <c:v>41583</c:v>
                      </c:pt>
                      <c:pt idx="2037">
                        <c:v>41584</c:v>
                      </c:pt>
                      <c:pt idx="2038">
                        <c:v>41585</c:v>
                      </c:pt>
                      <c:pt idx="2039">
                        <c:v>41586</c:v>
                      </c:pt>
                      <c:pt idx="2040">
                        <c:v>41589</c:v>
                      </c:pt>
                      <c:pt idx="2041">
                        <c:v>41590</c:v>
                      </c:pt>
                      <c:pt idx="2042">
                        <c:v>41591</c:v>
                      </c:pt>
                      <c:pt idx="2043">
                        <c:v>41592</c:v>
                      </c:pt>
                      <c:pt idx="2044">
                        <c:v>41593</c:v>
                      </c:pt>
                      <c:pt idx="2045">
                        <c:v>41596</c:v>
                      </c:pt>
                      <c:pt idx="2046">
                        <c:v>41597</c:v>
                      </c:pt>
                      <c:pt idx="2047">
                        <c:v>41598</c:v>
                      </c:pt>
                      <c:pt idx="2048">
                        <c:v>41599</c:v>
                      </c:pt>
                      <c:pt idx="2049">
                        <c:v>41600</c:v>
                      </c:pt>
                      <c:pt idx="2050">
                        <c:v>41603</c:v>
                      </c:pt>
                      <c:pt idx="2051">
                        <c:v>41604</c:v>
                      </c:pt>
                      <c:pt idx="2052">
                        <c:v>41605</c:v>
                      </c:pt>
                      <c:pt idx="2053">
                        <c:v>41606</c:v>
                      </c:pt>
                      <c:pt idx="2054">
                        <c:v>41607</c:v>
                      </c:pt>
                      <c:pt idx="2055">
                        <c:v>41610</c:v>
                      </c:pt>
                      <c:pt idx="2056">
                        <c:v>41611</c:v>
                      </c:pt>
                      <c:pt idx="2057">
                        <c:v>41612</c:v>
                      </c:pt>
                      <c:pt idx="2058">
                        <c:v>41613</c:v>
                      </c:pt>
                      <c:pt idx="2059">
                        <c:v>41614</c:v>
                      </c:pt>
                      <c:pt idx="2060">
                        <c:v>41617</c:v>
                      </c:pt>
                      <c:pt idx="2061">
                        <c:v>41618</c:v>
                      </c:pt>
                      <c:pt idx="2062">
                        <c:v>41619</c:v>
                      </c:pt>
                      <c:pt idx="2063">
                        <c:v>41620</c:v>
                      </c:pt>
                      <c:pt idx="2064">
                        <c:v>41621</c:v>
                      </c:pt>
                      <c:pt idx="2065">
                        <c:v>41624</c:v>
                      </c:pt>
                      <c:pt idx="2066">
                        <c:v>41625</c:v>
                      </c:pt>
                      <c:pt idx="2067">
                        <c:v>41626</c:v>
                      </c:pt>
                      <c:pt idx="2068">
                        <c:v>41627</c:v>
                      </c:pt>
                      <c:pt idx="2069">
                        <c:v>41628</c:v>
                      </c:pt>
                      <c:pt idx="2070">
                        <c:v>41631</c:v>
                      </c:pt>
                      <c:pt idx="2071">
                        <c:v>41632</c:v>
                      </c:pt>
                      <c:pt idx="2072">
                        <c:v>41633</c:v>
                      </c:pt>
                      <c:pt idx="2073">
                        <c:v>41634</c:v>
                      </c:pt>
                      <c:pt idx="2074">
                        <c:v>41635</c:v>
                      </c:pt>
                      <c:pt idx="2075">
                        <c:v>41638</c:v>
                      </c:pt>
                      <c:pt idx="2076">
                        <c:v>41639</c:v>
                      </c:pt>
                      <c:pt idx="2077">
                        <c:v>41640</c:v>
                      </c:pt>
                      <c:pt idx="2078">
                        <c:v>41641</c:v>
                      </c:pt>
                      <c:pt idx="2079">
                        <c:v>41642</c:v>
                      </c:pt>
                      <c:pt idx="2080">
                        <c:v>41645</c:v>
                      </c:pt>
                      <c:pt idx="2081">
                        <c:v>41646</c:v>
                      </c:pt>
                      <c:pt idx="2082">
                        <c:v>41647</c:v>
                      </c:pt>
                      <c:pt idx="2083">
                        <c:v>41648</c:v>
                      </c:pt>
                      <c:pt idx="2084">
                        <c:v>41649</c:v>
                      </c:pt>
                      <c:pt idx="2085">
                        <c:v>41652</c:v>
                      </c:pt>
                      <c:pt idx="2086">
                        <c:v>41653</c:v>
                      </c:pt>
                      <c:pt idx="2087">
                        <c:v>41654</c:v>
                      </c:pt>
                      <c:pt idx="2088">
                        <c:v>41655</c:v>
                      </c:pt>
                      <c:pt idx="2089">
                        <c:v>41656</c:v>
                      </c:pt>
                      <c:pt idx="2090">
                        <c:v>41659</c:v>
                      </c:pt>
                      <c:pt idx="2091">
                        <c:v>41660</c:v>
                      </c:pt>
                      <c:pt idx="2092">
                        <c:v>41661</c:v>
                      </c:pt>
                      <c:pt idx="2093">
                        <c:v>41662</c:v>
                      </c:pt>
                      <c:pt idx="2094">
                        <c:v>41663</c:v>
                      </c:pt>
                      <c:pt idx="2095">
                        <c:v>41666</c:v>
                      </c:pt>
                      <c:pt idx="2096">
                        <c:v>41667</c:v>
                      </c:pt>
                      <c:pt idx="2097">
                        <c:v>41668</c:v>
                      </c:pt>
                      <c:pt idx="2098">
                        <c:v>41669</c:v>
                      </c:pt>
                      <c:pt idx="2099">
                        <c:v>41670</c:v>
                      </c:pt>
                      <c:pt idx="2100">
                        <c:v>41673</c:v>
                      </c:pt>
                      <c:pt idx="2101">
                        <c:v>41674</c:v>
                      </c:pt>
                      <c:pt idx="2102">
                        <c:v>41675</c:v>
                      </c:pt>
                      <c:pt idx="2103">
                        <c:v>41676</c:v>
                      </c:pt>
                      <c:pt idx="2104">
                        <c:v>41677</c:v>
                      </c:pt>
                      <c:pt idx="2105">
                        <c:v>41680</c:v>
                      </c:pt>
                      <c:pt idx="2106">
                        <c:v>41681</c:v>
                      </c:pt>
                      <c:pt idx="2107">
                        <c:v>41682</c:v>
                      </c:pt>
                      <c:pt idx="2108">
                        <c:v>41683</c:v>
                      </c:pt>
                      <c:pt idx="2109">
                        <c:v>41684</c:v>
                      </c:pt>
                      <c:pt idx="2110">
                        <c:v>41687</c:v>
                      </c:pt>
                      <c:pt idx="2111">
                        <c:v>41688</c:v>
                      </c:pt>
                      <c:pt idx="2112">
                        <c:v>41689</c:v>
                      </c:pt>
                      <c:pt idx="2113">
                        <c:v>41690</c:v>
                      </c:pt>
                      <c:pt idx="2114">
                        <c:v>41691</c:v>
                      </c:pt>
                      <c:pt idx="2115">
                        <c:v>41694</c:v>
                      </c:pt>
                      <c:pt idx="2116">
                        <c:v>41695</c:v>
                      </c:pt>
                      <c:pt idx="2117">
                        <c:v>41696</c:v>
                      </c:pt>
                      <c:pt idx="2118">
                        <c:v>41697</c:v>
                      </c:pt>
                      <c:pt idx="2119">
                        <c:v>41698</c:v>
                      </c:pt>
                      <c:pt idx="2120">
                        <c:v>41701</c:v>
                      </c:pt>
                      <c:pt idx="2121">
                        <c:v>41702</c:v>
                      </c:pt>
                      <c:pt idx="2122">
                        <c:v>41703</c:v>
                      </c:pt>
                      <c:pt idx="2123">
                        <c:v>41704</c:v>
                      </c:pt>
                      <c:pt idx="2124">
                        <c:v>41705</c:v>
                      </c:pt>
                      <c:pt idx="2125">
                        <c:v>41708</c:v>
                      </c:pt>
                      <c:pt idx="2126">
                        <c:v>41709</c:v>
                      </c:pt>
                      <c:pt idx="2127">
                        <c:v>41710</c:v>
                      </c:pt>
                      <c:pt idx="2128">
                        <c:v>41711</c:v>
                      </c:pt>
                      <c:pt idx="2129">
                        <c:v>41712</c:v>
                      </c:pt>
                      <c:pt idx="2130">
                        <c:v>41715</c:v>
                      </c:pt>
                      <c:pt idx="2131">
                        <c:v>41716</c:v>
                      </c:pt>
                      <c:pt idx="2132">
                        <c:v>41717</c:v>
                      </c:pt>
                      <c:pt idx="2133">
                        <c:v>41718</c:v>
                      </c:pt>
                      <c:pt idx="2134">
                        <c:v>41719</c:v>
                      </c:pt>
                      <c:pt idx="2135">
                        <c:v>41722</c:v>
                      </c:pt>
                      <c:pt idx="2136">
                        <c:v>41723</c:v>
                      </c:pt>
                      <c:pt idx="2137">
                        <c:v>41724</c:v>
                      </c:pt>
                      <c:pt idx="2138">
                        <c:v>41725</c:v>
                      </c:pt>
                      <c:pt idx="2139">
                        <c:v>41726</c:v>
                      </c:pt>
                      <c:pt idx="2140">
                        <c:v>41729</c:v>
                      </c:pt>
                      <c:pt idx="2141">
                        <c:v>41730</c:v>
                      </c:pt>
                      <c:pt idx="2142">
                        <c:v>41731</c:v>
                      </c:pt>
                      <c:pt idx="2143">
                        <c:v>41732</c:v>
                      </c:pt>
                      <c:pt idx="2144">
                        <c:v>41733</c:v>
                      </c:pt>
                      <c:pt idx="2145">
                        <c:v>41736</c:v>
                      </c:pt>
                      <c:pt idx="2146">
                        <c:v>41737</c:v>
                      </c:pt>
                      <c:pt idx="2147">
                        <c:v>41738</c:v>
                      </c:pt>
                      <c:pt idx="2148">
                        <c:v>41739</c:v>
                      </c:pt>
                      <c:pt idx="2149">
                        <c:v>41740</c:v>
                      </c:pt>
                      <c:pt idx="2150">
                        <c:v>41743</c:v>
                      </c:pt>
                      <c:pt idx="2151">
                        <c:v>41744</c:v>
                      </c:pt>
                      <c:pt idx="2152">
                        <c:v>41745</c:v>
                      </c:pt>
                      <c:pt idx="2153">
                        <c:v>41746</c:v>
                      </c:pt>
                      <c:pt idx="2154">
                        <c:v>41747</c:v>
                      </c:pt>
                      <c:pt idx="2155">
                        <c:v>41750</c:v>
                      </c:pt>
                      <c:pt idx="2156">
                        <c:v>41751</c:v>
                      </c:pt>
                      <c:pt idx="2157">
                        <c:v>41752</c:v>
                      </c:pt>
                      <c:pt idx="2158">
                        <c:v>41753</c:v>
                      </c:pt>
                      <c:pt idx="2159">
                        <c:v>41754</c:v>
                      </c:pt>
                      <c:pt idx="2160">
                        <c:v>41757</c:v>
                      </c:pt>
                      <c:pt idx="2161">
                        <c:v>41758</c:v>
                      </c:pt>
                      <c:pt idx="2162">
                        <c:v>41759</c:v>
                      </c:pt>
                      <c:pt idx="2163">
                        <c:v>41760</c:v>
                      </c:pt>
                      <c:pt idx="2164">
                        <c:v>41761</c:v>
                      </c:pt>
                      <c:pt idx="2165">
                        <c:v>41764</c:v>
                      </c:pt>
                      <c:pt idx="2166">
                        <c:v>41765</c:v>
                      </c:pt>
                      <c:pt idx="2167">
                        <c:v>41766</c:v>
                      </c:pt>
                      <c:pt idx="2168">
                        <c:v>41767</c:v>
                      </c:pt>
                      <c:pt idx="2169">
                        <c:v>41768</c:v>
                      </c:pt>
                      <c:pt idx="2170">
                        <c:v>41771</c:v>
                      </c:pt>
                      <c:pt idx="2171">
                        <c:v>41772</c:v>
                      </c:pt>
                      <c:pt idx="2172">
                        <c:v>41773</c:v>
                      </c:pt>
                      <c:pt idx="2173">
                        <c:v>41774</c:v>
                      </c:pt>
                      <c:pt idx="2174">
                        <c:v>41775</c:v>
                      </c:pt>
                      <c:pt idx="2175">
                        <c:v>41778</c:v>
                      </c:pt>
                      <c:pt idx="2176">
                        <c:v>41779</c:v>
                      </c:pt>
                      <c:pt idx="2177">
                        <c:v>41780</c:v>
                      </c:pt>
                      <c:pt idx="2178">
                        <c:v>41781</c:v>
                      </c:pt>
                      <c:pt idx="2179">
                        <c:v>41782</c:v>
                      </c:pt>
                      <c:pt idx="2180">
                        <c:v>41785</c:v>
                      </c:pt>
                      <c:pt idx="2181">
                        <c:v>41786</c:v>
                      </c:pt>
                      <c:pt idx="2182">
                        <c:v>41787</c:v>
                      </c:pt>
                      <c:pt idx="2183">
                        <c:v>41788</c:v>
                      </c:pt>
                      <c:pt idx="2184">
                        <c:v>41789</c:v>
                      </c:pt>
                      <c:pt idx="2185">
                        <c:v>41792</c:v>
                      </c:pt>
                      <c:pt idx="2186">
                        <c:v>41793</c:v>
                      </c:pt>
                      <c:pt idx="2187">
                        <c:v>41794</c:v>
                      </c:pt>
                      <c:pt idx="2188">
                        <c:v>41795</c:v>
                      </c:pt>
                      <c:pt idx="2189">
                        <c:v>41796</c:v>
                      </c:pt>
                      <c:pt idx="2190">
                        <c:v>41799</c:v>
                      </c:pt>
                      <c:pt idx="2191">
                        <c:v>41800</c:v>
                      </c:pt>
                      <c:pt idx="2192">
                        <c:v>41801</c:v>
                      </c:pt>
                      <c:pt idx="2193">
                        <c:v>41802</c:v>
                      </c:pt>
                      <c:pt idx="2194">
                        <c:v>41803</c:v>
                      </c:pt>
                      <c:pt idx="2195">
                        <c:v>41806</c:v>
                      </c:pt>
                      <c:pt idx="2196">
                        <c:v>41807</c:v>
                      </c:pt>
                      <c:pt idx="2197">
                        <c:v>41808</c:v>
                      </c:pt>
                      <c:pt idx="2198">
                        <c:v>41809</c:v>
                      </c:pt>
                      <c:pt idx="2199">
                        <c:v>41810</c:v>
                      </c:pt>
                      <c:pt idx="2200">
                        <c:v>41813</c:v>
                      </c:pt>
                      <c:pt idx="2201">
                        <c:v>41814</c:v>
                      </c:pt>
                      <c:pt idx="2202">
                        <c:v>41815</c:v>
                      </c:pt>
                      <c:pt idx="2203">
                        <c:v>41816</c:v>
                      </c:pt>
                      <c:pt idx="2204">
                        <c:v>41817</c:v>
                      </c:pt>
                      <c:pt idx="2205">
                        <c:v>41820</c:v>
                      </c:pt>
                      <c:pt idx="2206">
                        <c:v>41821</c:v>
                      </c:pt>
                      <c:pt idx="2207">
                        <c:v>41822</c:v>
                      </c:pt>
                      <c:pt idx="2208">
                        <c:v>41823</c:v>
                      </c:pt>
                      <c:pt idx="2209">
                        <c:v>41824</c:v>
                      </c:pt>
                      <c:pt idx="2210">
                        <c:v>41827</c:v>
                      </c:pt>
                      <c:pt idx="2211">
                        <c:v>41828</c:v>
                      </c:pt>
                      <c:pt idx="2212">
                        <c:v>41829</c:v>
                      </c:pt>
                      <c:pt idx="2213">
                        <c:v>41830</c:v>
                      </c:pt>
                      <c:pt idx="2214">
                        <c:v>41831</c:v>
                      </c:pt>
                      <c:pt idx="2215">
                        <c:v>41834</c:v>
                      </c:pt>
                      <c:pt idx="2216">
                        <c:v>41835</c:v>
                      </c:pt>
                      <c:pt idx="2217">
                        <c:v>41836</c:v>
                      </c:pt>
                      <c:pt idx="2218">
                        <c:v>41837</c:v>
                      </c:pt>
                      <c:pt idx="2219">
                        <c:v>41838</c:v>
                      </c:pt>
                      <c:pt idx="2220">
                        <c:v>41841</c:v>
                      </c:pt>
                      <c:pt idx="2221">
                        <c:v>41842</c:v>
                      </c:pt>
                      <c:pt idx="2222">
                        <c:v>41843</c:v>
                      </c:pt>
                      <c:pt idx="2223">
                        <c:v>41844</c:v>
                      </c:pt>
                      <c:pt idx="2224">
                        <c:v>41845</c:v>
                      </c:pt>
                      <c:pt idx="2225">
                        <c:v>41848</c:v>
                      </c:pt>
                      <c:pt idx="2226">
                        <c:v>41849</c:v>
                      </c:pt>
                      <c:pt idx="2227">
                        <c:v>41850</c:v>
                      </c:pt>
                      <c:pt idx="2228">
                        <c:v>41851</c:v>
                      </c:pt>
                      <c:pt idx="2229">
                        <c:v>41852</c:v>
                      </c:pt>
                      <c:pt idx="2230">
                        <c:v>41855</c:v>
                      </c:pt>
                      <c:pt idx="2231">
                        <c:v>41856</c:v>
                      </c:pt>
                      <c:pt idx="2232">
                        <c:v>41857</c:v>
                      </c:pt>
                      <c:pt idx="2233">
                        <c:v>41858</c:v>
                      </c:pt>
                      <c:pt idx="2234">
                        <c:v>41859</c:v>
                      </c:pt>
                      <c:pt idx="2235">
                        <c:v>41862</c:v>
                      </c:pt>
                      <c:pt idx="2236">
                        <c:v>41863</c:v>
                      </c:pt>
                      <c:pt idx="2237">
                        <c:v>41864</c:v>
                      </c:pt>
                      <c:pt idx="2238">
                        <c:v>41865</c:v>
                      </c:pt>
                      <c:pt idx="2239">
                        <c:v>41866</c:v>
                      </c:pt>
                      <c:pt idx="2240">
                        <c:v>41869</c:v>
                      </c:pt>
                      <c:pt idx="2241">
                        <c:v>41870</c:v>
                      </c:pt>
                      <c:pt idx="2242">
                        <c:v>41871</c:v>
                      </c:pt>
                      <c:pt idx="2243">
                        <c:v>41872</c:v>
                      </c:pt>
                      <c:pt idx="2244">
                        <c:v>41873</c:v>
                      </c:pt>
                      <c:pt idx="2245">
                        <c:v>41876</c:v>
                      </c:pt>
                      <c:pt idx="2246">
                        <c:v>41877</c:v>
                      </c:pt>
                      <c:pt idx="2247">
                        <c:v>41878</c:v>
                      </c:pt>
                      <c:pt idx="2248">
                        <c:v>41879</c:v>
                      </c:pt>
                      <c:pt idx="2249">
                        <c:v>41880</c:v>
                      </c:pt>
                      <c:pt idx="2250">
                        <c:v>41883</c:v>
                      </c:pt>
                      <c:pt idx="2251">
                        <c:v>41884</c:v>
                      </c:pt>
                      <c:pt idx="2252">
                        <c:v>41885</c:v>
                      </c:pt>
                      <c:pt idx="2253">
                        <c:v>41886</c:v>
                      </c:pt>
                      <c:pt idx="2254">
                        <c:v>41887</c:v>
                      </c:pt>
                      <c:pt idx="2255">
                        <c:v>41890</c:v>
                      </c:pt>
                      <c:pt idx="2256">
                        <c:v>41891</c:v>
                      </c:pt>
                      <c:pt idx="2257">
                        <c:v>41892</c:v>
                      </c:pt>
                      <c:pt idx="2258">
                        <c:v>41893</c:v>
                      </c:pt>
                      <c:pt idx="2259">
                        <c:v>41894</c:v>
                      </c:pt>
                      <c:pt idx="2260">
                        <c:v>41897</c:v>
                      </c:pt>
                      <c:pt idx="2261">
                        <c:v>41898</c:v>
                      </c:pt>
                      <c:pt idx="2262">
                        <c:v>41899</c:v>
                      </c:pt>
                      <c:pt idx="2263">
                        <c:v>41900</c:v>
                      </c:pt>
                      <c:pt idx="2264">
                        <c:v>41901</c:v>
                      </c:pt>
                      <c:pt idx="2265">
                        <c:v>41904</c:v>
                      </c:pt>
                      <c:pt idx="2266">
                        <c:v>41905</c:v>
                      </c:pt>
                      <c:pt idx="2267">
                        <c:v>41906</c:v>
                      </c:pt>
                      <c:pt idx="2268">
                        <c:v>41907</c:v>
                      </c:pt>
                      <c:pt idx="2269">
                        <c:v>41908</c:v>
                      </c:pt>
                      <c:pt idx="2270">
                        <c:v>41911</c:v>
                      </c:pt>
                      <c:pt idx="2271">
                        <c:v>41912</c:v>
                      </c:pt>
                      <c:pt idx="2272">
                        <c:v>41913</c:v>
                      </c:pt>
                      <c:pt idx="2273">
                        <c:v>41914</c:v>
                      </c:pt>
                      <c:pt idx="2274">
                        <c:v>41915</c:v>
                      </c:pt>
                      <c:pt idx="2275">
                        <c:v>41918</c:v>
                      </c:pt>
                      <c:pt idx="2276">
                        <c:v>41919</c:v>
                      </c:pt>
                      <c:pt idx="2277">
                        <c:v>41920</c:v>
                      </c:pt>
                      <c:pt idx="2278">
                        <c:v>41921</c:v>
                      </c:pt>
                      <c:pt idx="2279">
                        <c:v>41922</c:v>
                      </c:pt>
                      <c:pt idx="2280">
                        <c:v>41925</c:v>
                      </c:pt>
                      <c:pt idx="2281">
                        <c:v>41926</c:v>
                      </c:pt>
                      <c:pt idx="2282">
                        <c:v>41927</c:v>
                      </c:pt>
                      <c:pt idx="2283">
                        <c:v>41928</c:v>
                      </c:pt>
                      <c:pt idx="2284">
                        <c:v>41929</c:v>
                      </c:pt>
                      <c:pt idx="2285">
                        <c:v>41932</c:v>
                      </c:pt>
                      <c:pt idx="2286">
                        <c:v>41933</c:v>
                      </c:pt>
                      <c:pt idx="2287">
                        <c:v>41934</c:v>
                      </c:pt>
                      <c:pt idx="2288">
                        <c:v>41935</c:v>
                      </c:pt>
                      <c:pt idx="2289">
                        <c:v>41936</c:v>
                      </c:pt>
                      <c:pt idx="2290">
                        <c:v>41939</c:v>
                      </c:pt>
                      <c:pt idx="2291">
                        <c:v>41940</c:v>
                      </c:pt>
                      <c:pt idx="2292">
                        <c:v>41941</c:v>
                      </c:pt>
                      <c:pt idx="2293">
                        <c:v>41942</c:v>
                      </c:pt>
                      <c:pt idx="2294">
                        <c:v>41943</c:v>
                      </c:pt>
                      <c:pt idx="2295">
                        <c:v>41946</c:v>
                      </c:pt>
                      <c:pt idx="2296">
                        <c:v>41947</c:v>
                      </c:pt>
                      <c:pt idx="2297">
                        <c:v>41948</c:v>
                      </c:pt>
                      <c:pt idx="2298">
                        <c:v>41949</c:v>
                      </c:pt>
                      <c:pt idx="2299">
                        <c:v>41950</c:v>
                      </c:pt>
                      <c:pt idx="2300">
                        <c:v>41953</c:v>
                      </c:pt>
                      <c:pt idx="2301">
                        <c:v>41954</c:v>
                      </c:pt>
                      <c:pt idx="2302">
                        <c:v>41955</c:v>
                      </c:pt>
                      <c:pt idx="2303">
                        <c:v>41956</c:v>
                      </c:pt>
                      <c:pt idx="2304">
                        <c:v>41957</c:v>
                      </c:pt>
                      <c:pt idx="2305">
                        <c:v>41960</c:v>
                      </c:pt>
                      <c:pt idx="2306">
                        <c:v>41961</c:v>
                      </c:pt>
                      <c:pt idx="2307">
                        <c:v>41962</c:v>
                      </c:pt>
                      <c:pt idx="2308">
                        <c:v>41963</c:v>
                      </c:pt>
                      <c:pt idx="2309">
                        <c:v>41964</c:v>
                      </c:pt>
                      <c:pt idx="2310">
                        <c:v>41967</c:v>
                      </c:pt>
                      <c:pt idx="2311">
                        <c:v>41968</c:v>
                      </c:pt>
                      <c:pt idx="2312">
                        <c:v>41969</c:v>
                      </c:pt>
                      <c:pt idx="2313">
                        <c:v>41970</c:v>
                      </c:pt>
                      <c:pt idx="2314">
                        <c:v>41971</c:v>
                      </c:pt>
                      <c:pt idx="2315">
                        <c:v>41974</c:v>
                      </c:pt>
                      <c:pt idx="2316">
                        <c:v>41975</c:v>
                      </c:pt>
                      <c:pt idx="2317">
                        <c:v>41976</c:v>
                      </c:pt>
                      <c:pt idx="2318">
                        <c:v>41977</c:v>
                      </c:pt>
                      <c:pt idx="2319">
                        <c:v>41978</c:v>
                      </c:pt>
                      <c:pt idx="2320">
                        <c:v>41981</c:v>
                      </c:pt>
                      <c:pt idx="2321">
                        <c:v>41982</c:v>
                      </c:pt>
                      <c:pt idx="2322">
                        <c:v>41983</c:v>
                      </c:pt>
                      <c:pt idx="2323">
                        <c:v>41984</c:v>
                      </c:pt>
                      <c:pt idx="2324">
                        <c:v>41985</c:v>
                      </c:pt>
                      <c:pt idx="2325">
                        <c:v>41988</c:v>
                      </c:pt>
                      <c:pt idx="2326">
                        <c:v>41989</c:v>
                      </c:pt>
                      <c:pt idx="2327">
                        <c:v>41990</c:v>
                      </c:pt>
                      <c:pt idx="2328">
                        <c:v>41991</c:v>
                      </c:pt>
                      <c:pt idx="2329">
                        <c:v>41992</c:v>
                      </c:pt>
                      <c:pt idx="2330">
                        <c:v>41995</c:v>
                      </c:pt>
                      <c:pt idx="2331">
                        <c:v>41996</c:v>
                      </c:pt>
                      <c:pt idx="2332">
                        <c:v>41997</c:v>
                      </c:pt>
                      <c:pt idx="2333">
                        <c:v>41998</c:v>
                      </c:pt>
                      <c:pt idx="2334">
                        <c:v>41999</c:v>
                      </c:pt>
                      <c:pt idx="2335">
                        <c:v>42002</c:v>
                      </c:pt>
                      <c:pt idx="2336">
                        <c:v>42003</c:v>
                      </c:pt>
                      <c:pt idx="2337">
                        <c:v>42004</c:v>
                      </c:pt>
                      <c:pt idx="2338">
                        <c:v>42005</c:v>
                      </c:pt>
                      <c:pt idx="2339">
                        <c:v>42006</c:v>
                      </c:pt>
                      <c:pt idx="2340">
                        <c:v>42009</c:v>
                      </c:pt>
                      <c:pt idx="2341">
                        <c:v>42010</c:v>
                      </c:pt>
                      <c:pt idx="2342">
                        <c:v>42011</c:v>
                      </c:pt>
                      <c:pt idx="2343">
                        <c:v>42012</c:v>
                      </c:pt>
                      <c:pt idx="2344">
                        <c:v>42013</c:v>
                      </c:pt>
                      <c:pt idx="2345">
                        <c:v>42016</c:v>
                      </c:pt>
                      <c:pt idx="2346">
                        <c:v>42017</c:v>
                      </c:pt>
                      <c:pt idx="2347">
                        <c:v>42018</c:v>
                      </c:pt>
                      <c:pt idx="2348">
                        <c:v>42019</c:v>
                      </c:pt>
                      <c:pt idx="2349">
                        <c:v>42020</c:v>
                      </c:pt>
                      <c:pt idx="2350">
                        <c:v>42023</c:v>
                      </c:pt>
                      <c:pt idx="2351">
                        <c:v>42024</c:v>
                      </c:pt>
                      <c:pt idx="2352">
                        <c:v>42025</c:v>
                      </c:pt>
                      <c:pt idx="2353">
                        <c:v>42026</c:v>
                      </c:pt>
                      <c:pt idx="2354">
                        <c:v>42027</c:v>
                      </c:pt>
                      <c:pt idx="2355">
                        <c:v>42030</c:v>
                      </c:pt>
                      <c:pt idx="2356">
                        <c:v>42031</c:v>
                      </c:pt>
                      <c:pt idx="2357">
                        <c:v>42032</c:v>
                      </c:pt>
                      <c:pt idx="2358">
                        <c:v>42033</c:v>
                      </c:pt>
                      <c:pt idx="2359">
                        <c:v>42034</c:v>
                      </c:pt>
                      <c:pt idx="2360">
                        <c:v>42037</c:v>
                      </c:pt>
                      <c:pt idx="2361">
                        <c:v>42038</c:v>
                      </c:pt>
                      <c:pt idx="2362">
                        <c:v>42039</c:v>
                      </c:pt>
                      <c:pt idx="2363">
                        <c:v>42040</c:v>
                      </c:pt>
                      <c:pt idx="2364">
                        <c:v>42041</c:v>
                      </c:pt>
                      <c:pt idx="2365">
                        <c:v>42044</c:v>
                      </c:pt>
                      <c:pt idx="2366">
                        <c:v>42045</c:v>
                      </c:pt>
                      <c:pt idx="2367">
                        <c:v>42046</c:v>
                      </c:pt>
                      <c:pt idx="2368">
                        <c:v>42047</c:v>
                      </c:pt>
                      <c:pt idx="2369">
                        <c:v>42048</c:v>
                      </c:pt>
                      <c:pt idx="2370">
                        <c:v>42051</c:v>
                      </c:pt>
                      <c:pt idx="2371">
                        <c:v>42052</c:v>
                      </c:pt>
                      <c:pt idx="2372">
                        <c:v>42053</c:v>
                      </c:pt>
                      <c:pt idx="2373">
                        <c:v>42054</c:v>
                      </c:pt>
                      <c:pt idx="2374">
                        <c:v>42055</c:v>
                      </c:pt>
                      <c:pt idx="2375">
                        <c:v>42058</c:v>
                      </c:pt>
                      <c:pt idx="2376">
                        <c:v>42059</c:v>
                      </c:pt>
                      <c:pt idx="2377">
                        <c:v>42060</c:v>
                      </c:pt>
                      <c:pt idx="2378">
                        <c:v>42061</c:v>
                      </c:pt>
                      <c:pt idx="2379">
                        <c:v>42062</c:v>
                      </c:pt>
                      <c:pt idx="2380">
                        <c:v>42065</c:v>
                      </c:pt>
                      <c:pt idx="2381">
                        <c:v>42066</c:v>
                      </c:pt>
                      <c:pt idx="2382">
                        <c:v>42067</c:v>
                      </c:pt>
                      <c:pt idx="2383">
                        <c:v>42068</c:v>
                      </c:pt>
                      <c:pt idx="2384">
                        <c:v>42069</c:v>
                      </c:pt>
                      <c:pt idx="2385">
                        <c:v>42072</c:v>
                      </c:pt>
                      <c:pt idx="2386">
                        <c:v>42073</c:v>
                      </c:pt>
                      <c:pt idx="2387">
                        <c:v>42074</c:v>
                      </c:pt>
                      <c:pt idx="2388">
                        <c:v>42075</c:v>
                      </c:pt>
                      <c:pt idx="2389">
                        <c:v>42076</c:v>
                      </c:pt>
                      <c:pt idx="2390">
                        <c:v>42079</c:v>
                      </c:pt>
                      <c:pt idx="2391">
                        <c:v>42080</c:v>
                      </c:pt>
                      <c:pt idx="2392">
                        <c:v>42081</c:v>
                      </c:pt>
                      <c:pt idx="2393">
                        <c:v>42082</c:v>
                      </c:pt>
                      <c:pt idx="2394">
                        <c:v>42083</c:v>
                      </c:pt>
                      <c:pt idx="2395">
                        <c:v>42086</c:v>
                      </c:pt>
                      <c:pt idx="2396">
                        <c:v>42087</c:v>
                      </c:pt>
                      <c:pt idx="2397">
                        <c:v>42088</c:v>
                      </c:pt>
                      <c:pt idx="2398">
                        <c:v>42089</c:v>
                      </c:pt>
                      <c:pt idx="2399">
                        <c:v>42090</c:v>
                      </c:pt>
                      <c:pt idx="2400">
                        <c:v>42093</c:v>
                      </c:pt>
                      <c:pt idx="2401">
                        <c:v>42094</c:v>
                      </c:pt>
                      <c:pt idx="2402">
                        <c:v>42095</c:v>
                      </c:pt>
                      <c:pt idx="2403">
                        <c:v>42096</c:v>
                      </c:pt>
                      <c:pt idx="2404">
                        <c:v>42097</c:v>
                      </c:pt>
                      <c:pt idx="2405">
                        <c:v>42100</c:v>
                      </c:pt>
                      <c:pt idx="2406">
                        <c:v>42101</c:v>
                      </c:pt>
                      <c:pt idx="2407">
                        <c:v>42102</c:v>
                      </c:pt>
                      <c:pt idx="2408">
                        <c:v>42103</c:v>
                      </c:pt>
                      <c:pt idx="2409">
                        <c:v>42104</c:v>
                      </c:pt>
                      <c:pt idx="2410">
                        <c:v>42107</c:v>
                      </c:pt>
                      <c:pt idx="2411">
                        <c:v>42108</c:v>
                      </c:pt>
                      <c:pt idx="2412">
                        <c:v>42109</c:v>
                      </c:pt>
                      <c:pt idx="2413">
                        <c:v>42110</c:v>
                      </c:pt>
                      <c:pt idx="2414">
                        <c:v>42111</c:v>
                      </c:pt>
                      <c:pt idx="2415">
                        <c:v>42114</c:v>
                      </c:pt>
                      <c:pt idx="2416">
                        <c:v>42115</c:v>
                      </c:pt>
                      <c:pt idx="2417">
                        <c:v>42116</c:v>
                      </c:pt>
                      <c:pt idx="2418">
                        <c:v>42117</c:v>
                      </c:pt>
                      <c:pt idx="2419">
                        <c:v>42118</c:v>
                      </c:pt>
                      <c:pt idx="2420">
                        <c:v>42121</c:v>
                      </c:pt>
                      <c:pt idx="2421">
                        <c:v>42122</c:v>
                      </c:pt>
                      <c:pt idx="2422">
                        <c:v>42123</c:v>
                      </c:pt>
                      <c:pt idx="2423">
                        <c:v>42124</c:v>
                      </c:pt>
                      <c:pt idx="2424">
                        <c:v>42125</c:v>
                      </c:pt>
                      <c:pt idx="2425">
                        <c:v>42128</c:v>
                      </c:pt>
                      <c:pt idx="2426">
                        <c:v>42129</c:v>
                      </c:pt>
                      <c:pt idx="2427">
                        <c:v>42130</c:v>
                      </c:pt>
                      <c:pt idx="2428">
                        <c:v>42131</c:v>
                      </c:pt>
                      <c:pt idx="2429">
                        <c:v>42132</c:v>
                      </c:pt>
                      <c:pt idx="2430">
                        <c:v>42135</c:v>
                      </c:pt>
                      <c:pt idx="2431">
                        <c:v>42136</c:v>
                      </c:pt>
                      <c:pt idx="2432">
                        <c:v>42137</c:v>
                      </c:pt>
                      <c:pt idx="2433">
                        <c:v>42138</c:v>
                      </c:pt>
                      <c:pt idx="2434">
                        <c:v>42139</c:v>
                      </c:pt>
                      <c:pt idx="2435">
                        <c:v>42142</c:v>
                      </c:pt>
                      <c:pt idx="2436">
                        <c:v>42143</c:v>
                      </c:pt>
                      <c:pt idx="2437">
                        <c:v>42144</c:v>
                      </c:pt>
                      <c:pt idx="2438">
                        <c:v>42145</c:v>
                      </c:pt>
                      <c:pt idx="2439">
                        <c:v>42146</c:v>
                      </c:pt>
                      <c:pt idx="2440">
                        <c:v>42149</c:v>
                      </c:pt>
                      <c:pt idx="2441">
                        <c:v>42150</c:v>
                      </c:pt>
                      <c:pt idx="2442">
                        <c:v>42151</c:v>
                      </c:pt>
                      <c:pt idx="2443">
                        <c:v>42152</c:v>
                      </c:pt>
                      <c:pt idx="2444">
                        <c:v>42153</c:v>
                      </c:pt>
                      <c:pt idx="2445">
                        <c:v>42156</c:v>
                      </c:pt>
                      <c:pt idx="2446">
                        <c:v>42157</c:v>
                      </c:pt>
                      <c:pt idx="2447">
                        <c:v>42158</c:v>
                      </c:pt>
                      <c:pt idx="2448">
                        <c:v>42159</c:v>
                      </c:pt>
                      <c:pt idx="2449">
                        <c:v>42160</c:v>
                      </c:pt>
                      <c:pt idx="2450">
                        <c:v>42163</c:v>
                      </c:pt>
                      <c:pt idx="2451">
                        <c:v>42164</c:v>
                      </c:pt>
                      <c:pt idx="2452">
                        <c:v>42165</c:v>
                      </c:pt>
                      <c:pt idx="2453">
                        <c:v>42166</c:v>
                      </c:pt>
                      <c:pt idx="2454">
                        <c:v>42167</c:v>
                      </c:pt>
                      <c:pt idx="2455">
                        <c:v>42170</c:v>
                      </c:pt>
                      <c:pt idx="2456">
                        <c:v>42171</c:v>
                      </c:pt>
                      <c:pt idx="2457">
                        <c:v>42172</c:v>
                      </c:pt>
                      <c:pt idx="2458">
                        <c:v>42173</c:v>
                      </c:pt>
                      <c:pt idx="2459">
                        <c:v>42174</c:v>
                      </c:pt>
                      <c:pt idx="2460">
                        <c:v>42177</c:v>
                      </c:pt>
                      <c:pt idx="2461">
                        <c:v>42178</c:v>
                      </c:pt>
                      <c:pt idx="2462">
                        <c:v>42179</c:v>
                      </c:pt>
                      <c:pt idx="2463">
                        <c:v>42180</c:v>
                      </c:pt>
                      <c:pt idx="2464">
                        <c:v>42181</c:v>
                      </c:pt>
                      <c:pt idx="2465">
                        <c:v>42184</c:v>
                      </c:pt>
                      <c:pt idx="2466">
                        <c:v>42185</c:v>
                      </c:pt>
                      <c:pt idx="2467">
                        <c:v>42186</c:v>
                      </c:pt>
                      <c:pt idx="2468">
                        <c:v>42187</c:v>
                      </c:pt>
                      <c:pt idx="2469">
                        <c:v>42188</c:v>
                      </c:pt>
                      <c:pt idx="2470">
                        <c:v>42191</c:v>
                      </c:pt>
                      <c:pt idx="2471">
                        <c:v>42192</c:v>
                      </c:pt>
                      <c:pt idx="2472">
                        <c:v>42193</c:v>
                      </c:pt>
                      <c:pt idx="2473">
                        <c:v>42194</c:v>
                      </c:pt>
                      <c:pt idx="2474">
                        <c:v>42195</c:v>
                      </c:pt>
                      <c:pt idx="2475">
                        <c:v>42198</c:v>
                      </c:pt>
                      <c:pt idx="2476">
                        <c:v>42199</c:v>
                      </c:pt>
                      <c:pt idx="2477">
                        <c:v>42200</c:v>
                      </c:pt>
                      <c:pt idx="2478">
                        <c:v>42201</c:v>
                      </c:pt>
                      <c:pt idx="2479">
                        <c:v>42202</c:v>
                      </c:pt>
                      <c:pt idx="2480">
                        <c:v>42205</c:v>
                      </c:pt>
                      <c:pt idx="2481">
                        <c:v>42206</c:v>
                      </c:pt>
                      <c:pt idx="2482">
                        <c:v>42207</c:v>
                      </c:pt>
                      <c:pt idx="2483">
                        <c:v>42208</c:v>
                      </c:pt>
                      <c:pt idx="2484">
                        <c:v>42209</c:v>
                      </c:pt>
                      <c:pt idx="2485">
                        <c:v>42212</c:v>
                      </c:pt>
                      <c:pt idx="2486">
                        <c:v>42213</c:v>
                      </c:pt>
                      <c:pt idx="2487">
                        <c:v>42214</c:v>
                      </c:pt>
                      <c:pt idx="2488">
                        <c:v>42215</c:v>
                      </c:pt>
                      <c:pt idx="2489">
                        <c:v>42216</c:v>
                      </c:pt>
                      <c:pt idx="2490">
                        <c:v>42219</c:v>
                      </c:pt>
                      <c:pt idx="2491">
                        <c:v>42220</c:v>
                      </c:pt>
                      <c:pt idx="2492">
                        <c:v>42221</c:v>
                      </c:pt>
                      <c:pt idx="2493">
                        <c:v>42222</c:v>
                      </c:pt>
                      <c:pt idx="2494">
                        <c:v>42223</c:v>
                      </c:pt>
                      <c:pt idx="2495">
                        <c:v>42226</c:v>
                      </c:pt>
                      <c:pt idx="2496">
                        <c:v>42227</c:v>
                      </c:pt>
                      <c:pt idx="2497">
                        <c:v>42228</c:v>
                      </c:pt>
                      <c:pt idx="2498">
                        <c:v>42229</c:v>
                      </c:pt>
                      <c:pt idx="2499">
                        <c:v>42230</c:v>
                      </c:pt>
                      <c:pt idx="2500">
                        <c:v>42233</c:v>
                      </c:pt>
                      <c:pt idx="2501">
                        <c:v>42234</c:v>
                      </c:pt>
                      <c:pt idx="2502">
                        <c:v>42235</c:v>
                      </c:pt>
                      <c:pt idx="2503">
                        <c:v>42236</c:v>
                      </c:pt>
                      <c:pt idx="2504">
                        <c:v>42237</c:v>
                      </c:pt>
                      <c:pt idx="2505">
                        <c:v>42240</c:v>
                      </c:pt>
                      <c:pt idx="2506">
                        <c:v>42241</c:v>
                      </c:pt>
                      <c:pt idx="2507">
                        <c:v>42242</c:v>
                      </c:pt>
                      <c:pt idx="2508">
                        <c:v>42243</c:v>
                      </c:pt>
                      <c:pt idx="2509">
                        <c:v>42244</c:v>
                      </c:pt>
                      <c:pt idx="2510">
                        <c:v>42247</c:v>
                      </c:pt>
                      <c:pt idx="2511">
                        <c:v>42248</c:v>
                      </c:pt>
                      <c:pt idx="2512">
                        <c:v>42249</c:v>
                      </c:pt>
                      <c:pt idx="2513">
                        <c:v>42250</c:v>
                      </c:pt>
                      <c:pt idx="2514">
                        <c:v>42251</c:v>
                      </c:pt>
                      <c:pt idx="2515">
                        <c:v>42254</c:v>
                      </c:pt>
                      <c:pt idx="2516">
                        <c:v>42255</c:v>
                      </c:pt>
                      <c:pt idx="2517">
                        <c:v>42256</c:v>
                      </c:pt>
                      <c:pt idx="2518">
                        <c:v>42257</c:v>
                      </c:pt>
                      <c:pt idx="2519">
                        <c:v>42258</c:v>
                      </c:pt>
                      <c:pt idx="2520">
                        <c:v>42261</c:v>
                      </c:pt>
                      <c:pt idx="2521">
                        <c:v>42262</c:v>
                      </c:pt>
                      <c:pt idx="2522">
                        <c:v>42263</c:v>
                      </c:pt>
                      <c:pt idx="2523">
                        <c:v>42264</c:v>
                      </c:pt>
                      <c:pt idx="2524">
                        <c:v>42265</c:v>
                      </c:pt>
                      <c:pt idx="2525">
                        <c:v>42268</c:v>
                      </c:pt>
                      <c:pt idx="2526">
                        <c:v>42269</c:v>
                      </c:pt>
                      <c:pt idx="2527">
                        <c:v>42270</c:v>
                      </c:pt>
                      <c:pt idx="2528">
                        <c:v>42271</c:v>
                      </c:pt>
                      <c:pt idx="2529">
                        <c:v>42272</c:v>
                      </c:pt>
                      <c:pt idx="2530">
                        <c:v>42275</c:v>
                      </c:pt>
                      <c:pt idx="2531">
                        <c:v>42276</c:v>
                      </c:pt>
                      <c:pt idx="2532">
                        <c:v>42277</c:v>
                      </c:pt>
                      <c:pt idx="2533">
                        <c:v>42278</c:v>
                      </c:pt>
                      <c:pt idx="2534">
                        <c:v>42279</c:v>
                      </c:pt>
                      <c:pt idx="2535">
                        <c:v>42282</c:v>
                      </c:pt>
                      <c:pt idx="2536">
                        <c:v>42283</c:v>
                      </c:pt>
                      <c:pt idx="2537">
                        <c:v>42284</c:v>
                      </c:pt>
                      <c:pt idx="2538">
                        <c:v>42285</c:v>
                      </c:pt>
                      <c:pt idx="2539">
                        <c:v>42286</c:v>
                      </c:pt>
                      <c:pt idx="2540">
                        <c:v>42289</c:v>
                      </c:pt>
                      <c:pt idx="2541">
                        <c:v>42290</c:v>
                      </c:pt>
                      <c:pt idx="2542">
                        <c:v>42291</c:v>
                      </c:pt>
                      <c:pt idx="2543">
                        <c:v>42292</c:v>
                      </c:pt>
                      <c:pt idx="2544">
                        <c:v>42293</c:v>
                      </c:pt>
                      <c:pt idx="2545">
                        <c:v>42296</c:v>
                      </c:pt>
                      <c:pt idx="2546">
                        <c:v>42297</c:v>
                      </c:pt>
                      <c:pt idx="2547">
                        <c:v>42298</c:v>
                      </c:pt>
                      <c:pt idx="2548">
                        <c:v>42299</c:v>
                      </c:pt>
                      <c:pt idx="2549">
                        <c:v>42300</c:v>
                      </c:pt>
                      <c:pt idx="2550">
                        <c:v>42303</c:v>
                      </c:pt>
                      <c:pt idx="2551">
                        <c:v>42304</c:v>
                      </c:pt>
                      <c:pt idx="2552">
                        <c:v>42305</c:v>
                      </c:pt>
                      <c:pt idx="2553">
                        <c:v>42306</c:v>
                      </c:pt>
                      <c:pt idx="2554">
                        <c:v>42307</c:v>
                      </c:pt>
                      <c:pt idx="2555">
                        <c:v>42310</c:v>
                      </c:pt>
                      <c:pt idx="2556">
                        <c:v>42311</c:v>
                      </c:pt>
                      <c:pt idx="2557">
                        <c:v>42312</c:v>
                      </c:pt>
                      <c:pt idx="2558">
                        <c:v>42313</c:v>
                      </c:pt>
                      <c:pt idx="2559">
                        <c:v>42314</c:v>
                      </c:pt>
                      <c:pt idx="2560">
                        <c:v>42317</c:v>
                      </c:pt>
                      <c:pt idx="2561">
                        <c:v>42318</c:v>
                      </c:pt>
                      <c:pt idx="2562">
                        <c:v>42319</c:v>
                      </c:pt>
                      <c:pt idx="2563">
                        <c:v>42320</c:v>
                      </c:pt>
                      <c:pt idx="2564">
                        <c:v>42321</c:v>
                      </c:pt>
                      <c:pt idx="2565">
                        <c:v>42324</c:v>
                      </c:pt>
                      <c:pt idx="2566">
                        <c:v>42325</c:v>
                      </c:pt>
                      <c:pt idx="2567">
                        <c:v>42326</c:v>
                      </c:pt>
                      <c:pt idx="2568">
                        <c:v>42327</c:v>
                      </c:pt>
                      <c:pt idx="2569">
                        <c:v>42328</c:v>
                      </c:pt>
                      <c:pt idx="2570">
                        <c:v>42331</c:v>
                      </c:pt>
                      <c:pt idx="2571">
                        <c:v>42332</c:v>
                      </c:pt>
                      <c:pt idx="2572">
                        <c:v>42333</c:v>
                      </c:pt>
                      <c:pt idx="2573">
                        <c:v>42334</c:v>
                      </c:pt>
                      <c:pt idx="2574">
                        <c:v>42335</c:v>
                      </c:pt>
                      <c:pt idx="2575">
                        <c:v>42338</c:v>
                      </c:pt>
                      <c:pt idx="2576">
                        <c:v>42339</c:v>
                      </c:pt>
                      <c:pt idx="2577">
                        <c:v>42340</c:v>
                      </c:pt>
                      <c:pt idx="2578">
                        <c:v>42341</c:v>
                      </c:pt>
                      <c:pt idx="2579">
                        <c:v>42342</c:v>
                      </c:pt>
                      <c:pt idx="2580">
                        <c:v>42345</c:v>
                      </c:pt>
                      <c:pt idx="2581">
                        <c:v>42346</c:v>
                      </c:pt>
                      <c:pt idx="2582">
                        <c:v>42347</c:v>
                      </c:pt>
                      <c:pt idx="2583">
                        <c:v>42348</c:v>
                      </c:pt>
                      <c:pt idx="2584">
                        <c:v>42349</c:v>
                      </c:pt>
                      <c:pt idx="2585">
                        <c:v>42352</c:v>
                      </c:pt>
                      <c:pt idx="2586">
                        <c:v>42353</c:v>
                      </c:pt>
                      <c:pt idx="2587">
                        <c:v>42354</c:v>
                      </c:pt>
                      <c:pt idx="2588">
                        <c:v>42355</c:v>
                      </c:pt>
                      <c:pt idx="2589">
                        <c:v>42356</c:v>
                      </c:pt>
                      <c:pt idx="2590">
                        <c:v>42359</c:v>
                      </c:pt>
                      <c:pt idx="2591">
                        <c:v>42360</c:v>
                      </c:pt>
                      <c:pt idx="2592">
                        <c:v>42361</c:v>
                      </c:pt>
                      <c:pt idx="2593">
                        <c:v>42362</c:v>
                      </c:pt>
                      <c:pt idx="2594">
                        <c:v>42363</c:v>
                      </c:pt>
                      <c:pt idx="2595">
                        <c:v>42366</c:v>
                      </c:pt>
                      <c:pt idx="2596">
                        <c:v>42367</c:v>
                      </c:pt>
                      <c:pt idx="2597">
                        <c:v>42368</c:v>
                      </c:pt>
                      <c:pt idx="2598">
                        <c:v>42369</c:v>
                      </c:pt>
                      <c:pt idx="2599">
                        <c:v>42370</c:v>
                      </c:pt>
                      <c:pt idx="2600">
                        <c:v>42373</c:v>
                      </c:pt>
                      <c:pt idx="2601">
                        <c:v>42374</c:v>
                      </c:pt>
                      <c:pt idx="2602">
                        <c:v>42375</c:v>
                      </c:pt>
                      <c:pt idx="2603">
                        <c:v>42376</c:v>
                      </c:pt>
                      <c:pt idx="2604">
                        <c:v>42377</c:v>
                      </c:pt>
                      <c:pt idx="2605">
                        <c:v>42380</c:v>
                      </c:pt>
                      <c:pt idx="2606">
                        <c:v>42381</c:v>
                      </c:pt>
                      <c:pt idx="2607">
                        <c:v>42382</c:v>
                      </c:pt>
                      <c:pt idx="2608">
                        <c:v>42383</c:v>
                      </c:pt>
                      <c:pt idx="2609">
                        <c:v>42384</c:v>
                      </c:pt>
                      <c:pt idx="2610">
                        <c:v>42387</c:v>
                      </c:pt>
                      <c:pt idx="2611">
                        <c:v>42388</c:v>
                      </c:pt>
                      <c:pt idx="2612">
                        <c:v>42389</c:v>
                      </c:pt>
                      <c:pt idx="2613">
                        <c:v>42390</c:v>
                      </c:pt>
                      <c:pt idx="2614">
                        <c:v>42391</c:v>
                      </c:pt>
                      <c:pt idx="2615">
                        <c:v>42394</c:v>
                      </c:pt>
                      <c:pt idx="2616">
                        <c:v>42395</c:v>
                      </c:pt>
                      <c:pt idx="2617">
                        <c:v>42396</c:v>
                      </c:pt>
                      <c:pt idx="2618">
                        <c:v>42397</c:v>
                      </c:pt>
                      <c:pt idx="2619">
                        <c:v>42398</c:v>
                      </c:pt>
                      <c:pt idx="2620">
                        <c:v>42401</c:v>
                      </c:pt>
                      <c:pt idx="2621">
                        <c:v>42402</c:v>
                      </c:pt>
                      <c:pt idx="2622">
                        <c:v>42403</c:v>
                      </c:pt>
                      <c:pt idx="2623">
                        <c:v>42404</c:v>
                      </c:pt>
                      <c:pt idx="2624">
                        <c:v>42405</c:v>
                      </c:pt>
                      <c:pt idx="2625">
                        <c:v>42408</c:v>
                      </c:pt>
                      <c:pt idx="2626">
                        <c:v>42409</c:v>
                      </c:pt>
                      <c:pt idx="2627">
                        <c:v>42410</c:v>
                      </c:pt>
                      <c:pt idx="2628">
                        <c:v>42411</c:v>
                      </c:pt>
                      <c:pt idx="2629">
                        <c:v>42412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Data_Norm!$C$2:$C$2631</c15:sqref>
                        </c15:formulaRef>
                      </c:ext>
                    </c:extLst>
                    <c:numCache>
                      <c:formatCode>General</c:formatCode>
                      <c:ptCount val="2630"/>
                      <c:pt idx="0">
                        <c:v>1</c:v>
                      </c:pt>
                      <c:pt idx="1">
                        <c:v>1.0010255721100969</c:v>
                      </c:pt>
                      <c:pt idx="2">
                        <c:v>1.0011139834988982</c:v>
                      </c:pt>
                      <c:pt idx="3">
                        <c:v>0.99964281798924204</c:v>
                      </c:pt>
                      <c:pt idx="4">
                        <c:v>0.99850761575703129</c:v>
                      </c:pt>
                      <c:pt idx="5">
                        <c:v>0.98921027411066986</c:v>
                      </c:pt>
                      <c:pt idx="6">
                        <c:v>0.98930222195502338</c:v>
                      </c:pt>
                      <c:pt idx="7">
                        <c:v>0.989517945743699</c:v>
                      </c:pt>
                      <c:pt idx="8">
                        <c:v>0.98988927357666512</c:v>
                      </c:pt>
                      <c:pt idx="9">
                        <c:v>0.99363791646184707</c:v>
                      </c:pt>
                      <c:pt idx="10">
                        <c:v>0.99536724322680348</c:v>
                      </c:pt>
                      <c:pt idx="11">
                        <c:v>0.99299428155137237</c:v>
                      </c:pt>
                      <c:pt idx="12">
                        <c:v>0.99625489357037011</c:v>
                      </c:pt>
                      <c:pt idx="13">
                        <c:v>0.99549455562667755</c:v>
                      </c:pt>
                      <c:pt idx="14">
                        <c:v>0.99843688664599017</c:v>
                      </c:pt>
                      <c:pt idx="15">
                        <c:v>0.99964635444479399</c:v>
                      </c:pt>
                      <c:pt idx="16">
                        <c:v>0.99933868281176486</c:v>
                      </c:pt>
                      <c:pt idx="17">
                        <c:v>1.0004668121328715</c:v>
                      </c:pt>
                      <c:pt idx="18">
                        <c:v>0.99896735497879874</c:v>
                      </c:pt>
                      <c:pt idx="19">
                        <c:v>1.0006754630104431</c:v>
                      </c:pt>
                      <c:pt idx="20">
                        <c:v>0.99737948643592467</c:v>
                      </c:pt>
                      <c:pt idx="21">
                        <c:v>0.99700462214740648</c:v>
                      </c:pt>
                      <c:pt idx="22">
                        <c:v>0.9981539702018255</c:v>
                      </c:pt>
                      <c:pt idx="23">
                        <c:v>0.99812214210185712</c:v>
                      </c:pt>
                      <c:pt idx="24">
                        <c:v>0.99718144492500949</c:v>
                      </c:pt>
                      <c:pt idx="25">
                        <c:v>0.99583759181522724</c:v>
                      </c:pt>
                      <c:pt idx="26">
                        <c:v>0.99728400213601909</c:v>
                      </c:pt>
                      <c:pt idx="27">
                        <c:v>0.99728400213601909</c:v>
                      </c:pt>
                      <c:pt idx="28">
                        <c:v>0.99706120543623944</c:v>
                      </c:pt>
                      <c:pt idx="29">
                        <c:v>0.99706120543623944</c:v>
                      </c:pt>
                      <c:pt idx="30">
                        <c:v>0.99457861363869449</c:v>
                      </c:pt>
                      <c:pt idx="31">
                        <c:v>0.9914771421195393</c:v>
                      </c:pt>
                      <c:pt idx="32">
                        <c:v>0.99145945984177897</c:v>
                      </c:pt>
                      <c:pt idx="33">
                        <c:v>0.99091484568676202</c:v>
                      </c:pt>
                      <c:pt idx="34">
                        <c:v>0.98541565730331127</c:v>
                      </c:pt>
                      <c:pt idx="35">
                        <c:v>0.98774264505656573</c:v>
                      </c:pt>
                      <c:pt idx="36">
                        <c:v>0.99290233370701897</c:v>
                      </c:pt>
                      <c:pt idx="37">
                        <c:v>0.99163628261938219</c:v>
                      </c:pt>
                      <c:pt idx="38">
                        <c:v>0.99179895957477682</c:v>
                      </c:pt>
                      <c:pt idx="39">
                        <c:v>0.99178127729701637</c:v>
                      </c:pt>
                      <c:pt idx="40">
                        <c:v>0.98999183078767483</c:v>
                      </c:pt>
                      <c:pt idx="41">
                        <c:v>0.9889167482998491</c:v>
                      </c:pt>
                      <c:pt idx="42">
                        <c:v>0.98334683080535723</c:v>
                      </c:pt>
                      <c:pt idx="43">
                        <c:v>0.97955575045355059</c:v>
                      </c:pt>
                      <c:pt idx="44">
                        <c:v>0.97836396493250699</c:v>
                      </c:pt>
                      <c:pt idx="45">
                        <c:v>0.97857968872118262</c:v>
                      </c:pt>
                      <c:pt idx="46">
                        <c:v>0.98089960356333283</c:v>
                      </c:pt>
                      <c:pt idx="47">
                        <c:v>0.98136641569620464</c:v>
                      </c:pt>
                      <c:pt idx="48">
                        <c:v>0.98510798567028235</c:v>
                      </c:pt>
                      <c:pt idx="49">
                        <c:v>0.98313110701668183</c:v>
                      </c:pt>
                      <c:pt idx="50">
                        <c:v>0.98294013841687067</c:v>
                      </c:pt>
                      <c:pt idx="51">
                        <c:v>0.98315586220554618</c:v>
                      </c:pt>
                      <c:pt idx="52">
                        <c:v>0.982780997917028</c:v>
                      </c:pt>
                      <c:pt idx="53">
                        <c:v>0.97930112565380256</c:v>
                      </c:pt>
                      <c:pt idx="54">
                        <c:v>0.97977501069777828</c:v>
                      </c:pt>
                      <c:pt idx="55">
                        <c:v>0.97916674034282436</c:v>
                      </c:pt>
                      <c:pt idx="56">
                        <c:v>0.97477446254716793</c:v>
                      </c:pt>
                      <c:pt idx="57">
                        <c:v>0.9735437760150516</c:v>
                      </c:pt>
                      <c:pt idx="58">
                        <c:v>0.97561967542410988</c:v>
                      </c:pt>
                      <c:pt idx="59">
                        <c:v>0.9795486775424469</c:v>
                      </c:pt>
                      <c:pt idx="60">
                        <c:v>0.97947794843140579</c:v>
                      </c:pt>
                      <c:pt idx="61">
                        <c:v>0.97808458494389472</c:v>
                      </c:pt>
                      <c:pt idx="62">
                        <c:v>0.97977501069777861</c:v>
                      </c:pt>
                      <c:pt idx="63">
                        <c:v>0.9801817030862654</c:v>
                      </c:pt>
                      <c:pt idx="64">
                        <c:v>0.97990939600875693</c:v>
                      </c:pt>
                      <c:pt idx="65">
                        <c:v>0.97497250405808333</c:v>
                      </c:pt>
                      <c:pt idx="66">
                        <c:v>0.97339170842631328</c:v>
                      </c:pt>
                      <c:pt idx="67">
                        <c:v>0.97188871481668848</c:v>
                      </c:pt>
                      <c:pt idx="68">
                        <c:v>0.97181798570564737</c:v>
                      </c:pt>
                      <c:pt idx="69">
                        <c:v>0.97132995483946327</c:v>
                      </c:pt>
                      <c:pt idx="70">
                        <c:v>0.96954758124122586</c:v>
                      </c:pt>
                      <c:pt idx="71">
                        <c:v>0.96862810279769074</c:v>
                      </c:pt>
                      <c:pt idx="72">
                        <c:v>0.96736558816560592</c:v>
                      </c:pt>
                      <c:pt idx="73">
                        <c:v>0.96536395432314082</c:v>
                      </c:pt>
                      <c:pt idx="74">
                        <c:v>0.96101765044966114</c:v>
                      </c:pt>
                      <c:pt idx="75">
                        <c:v>0.96373011185808999</c:v>
                      </c:pt>
                      <c:pt idx="76">
                        <c:v>0.96106008791628583</c:v>
                      </c:pt>
                      <c:pt idx="77">
                        <c:v>0.96113081702732706</c:v>
                      </c:pt>
                      <c:pt idx="78">
                        <c:v>0.95906552698492487</c:v>
                      </c:pt>
                      <c:pt idx="79">
                        <c:v>0.957983371585995</c:v>
                      </c:pt>
                      <c:pt idx="80">
                        <c:v>0.95869066269640679</c:v>
                      </c:pt>
                      <c:pt idx="81">
                        <c:v>0.95683402353157621</c:v>
                      </c:pt>
                      <c:pt idx="82">
                        <c:v>0.95574479522154221</c:v>
                      </c:pt>
                      <c:pt idx="83">
                        <c:v>0.95451057223387381</c:v>
                      </c:pt>
                      <c:pt idx="84">
                        <c:v>0.9513489809703336</c:v>
                      </c:pt>
                      <c:pt idx="85">
                        <c:v>0.95654757063185958</c:v>
                      </c:pt>
                      <c:pt idx="86">
                        <c:v>0.95434789527847919</c:v>
                      </c:pt>
                      <c:pt idx="87">
                        <c:v>0.95714169516460545</c:v>
                      </c:pt>
                      <c:pt idx="88">
                        <c:v>0.95387754669005553</c:v>
                      </c:pt>
                      <c:pt idx="89">
                        <c:v>0.95695072656479419</c:v>
                      </c:pt>
                      <c:pt idx="90">
                        <c:v>0.95419936414529283</c:v>
                      </c:pt>
                      <c:pt idx="91">
                        <c:v>0.95487836361128819</c:v>
                      </c:pt>
                      <c:pt idx="92">
                        <c:v>0.95524969144425442</c:v>
                      </c:pt>
                      <c:pt idx="93">
                        <c:v>0.95621514380996619</c:v>
                      </c:pt>
                      <c:pt idx="94">
                        <c:v>0.95689414327596145</c:v>
                      </c:pt>
                      <c:pt idx="95">
                        <c:v>0.9545247180560823</c:v>
                      </c:pt>
                      <c:pt idx="96">
                        <c:v>0.95285551103551069</c:v>
                      </c:pt>
                      <c:pt idx="97">
                        <c:v>0.9553239570108476</c:v>
                      </c:pt>
                      <c:pt idx="98">
                        <c:v>0.9557801597770631</c:v>
                      </c:pt>
                      <c:pt idx="99">
                        <c:v>0.94644391711962894</c:v>
                      </c:pt>
                      <c:pt idx="100">
                        <c:v>0.94535115235404288</c:v>
                      </c:pt>
                      <c:pt idx="101">
                        <c:v>0.94895126410603825</c:v>
                      </c:pt>
                      <c:pt idx="102">
                        <c:v>0.94975757597190746</c:v>
                      </c:pt>
                      <c:pt idx="103">
                        <c:v>0.95555029016617909</c:v>
                      </c:pt>
                      <c:pt idx="104">
                        <c:v>0.95554675371062703</c:v>
                      </c:pt>
                      <c:pt idx="105">
                        <c:v>0.95648037797637042</c:v>
                      </c:pt>
                      <c:pt idx="106">
                        <c:v>0.9588674854740098</c:v>
                      </c:pt>
                      <c:pt idx="107">
                        <c:v>0.95630355519876742</c:v>
                      </c:pt>
                      <c:pt idx="108">
                        <c:v>0.95582967015479159</c:v>
                      </c:pt>
                      <c:pt idx="109">
                        <c:v>0.95188298575869446</c:v>
                      </c:pt>
                      <c:pt idx="110">
                        <c:v>0.956452086331954</c:v>
                      </c:pt>
                      <c:pt idx="111">
                        <c:v>0.95665720075397331</c:v>
                      </c:pt>
                      <c:pt idx="112">
                        <c:v>0.95397656744551307</c:v>
                      </c:pt>
                      <c:pt idx="113">
                        <c:v>0.95671732049835834</c:v>
                      </c:pt>
                      <c:pt idx="114">
                        <c:v>0.95878614699631248</c:v>
                      </c:pt>
                      <c:pt idx="115">
                        <c:v>0.95653696126520327</c:v>
                      </c:pt>
                      <c:pt idx="116">
                        <c:v>0.95655817999851567</c:v>
                      </c:pt>
                      <c:pt idx="117">
                        <c:v>0.9574246116087699</c:v>
                      </c:pt>
                      <c:pt idx="118">
                        <c:v>0.95451410868942577</c:v>
                      </c:pt>
                      <c:pt idx="119">
                        <c:v>0.94937917522783699</c:v>
                      </c:pt>
                      <c:pt idx="120">
                        <c:v>0.94991671647174991</c:v>
                      </c:pt>
                      <c:pt idx="121">
                        <c:v>0.94964087293868926</c:v>
                      </c:pt>
                      <c:pt idx="122">
                        <c:v>0.95211992828068226</c:v>
                      </c:pt>
                      <c:pt idx="123">
                        <c:v>0.95031633594913245</c:v>
                      </c:pt>
                      <c:pt idx="124">
                        <c:v>0.94929076383903555</c:v>
                      </c:pt>
                      <c:pt idx="125">
                        <c:v>0.95156116830345705</c:v>
                      </c:pt>
                      <c:pt idx="126">
                        <c:v>0.94999805494944722</c:v>
                      </c:pt>
                      <c:pt idx="127">
                        <c:v>0.95229675105828526</c:v>
                      </c:pt>
                      <c:pt idx="128">
                        <c:v>0.9522613865027646</c:v>
                      </c:pt>
                      <c:pt idx="129">
                        <c:v>0.95406497883431451</c:v>
                      </c:pt>
                      <c:pt idx="130">
                        <c:v>0.95516128005545253</c:v>
                      </c:pt>
                      <c:pt idx="131">
                        <c:v>0.95661122683179645</c:v>
                      </c:pt>
                      <c:pt idx="132">
                        <c:v>0.95395888516775273</c:v>
                      </c:pt>
                      <c:pt idx="133">
                        <c:v>0.95185469411427803</c:v>
                      </c:pt>
                      <c:pt idx="134">
                        <c:v>0.95029158076026821</c:v>
                      </c:pt>
                      <c:pt idx="135">
                        <c:v>0.95221894903614002</c:v>
                      </c:pt>
                      <c:pt idx="136">
                        <c:v>0.95395888516775296</c:v>
                      </c:pt>
                      <c:pt idx="137">
                        <c:v>0.95206688144740181</c:v>
                      </c:pt>
                      <c:pt idx="138">
                        <c:v>0.94792922845149341</c:v>
                      </c:pt>
                      <c:pt idx="139">
                        <c:v>0.94764631200732874</c:v>
                      </c:pt>
                      <c:pt idx="140">
                        <c:v>0.94791154617373297</c:v>
                      </c:pt>
                      <c:pt idx="141">
                        <c:v>0.94601600599782976</c:v>
                      </c:pt>
                      <c:pt idx="142">
                        <c:v>0.9470804791189994</c:v>
                      </c:pt>
                      <c:pt idx="143">
                        <c:v>0.94642623484186861</c:v>
                      </c:pt>
                      <c:pt idx="144">
                        <c:v>0.94417351265520733</c:v>
                      </c:pt>
                      <c:pt idx="145">
                        <c:v>0.9449232412322438</c:v>
                      </c:pt>
                      <c:pt idx="146">
                        <c:v>0.94525920450968925</c:v>
                      </c:pt>
                      <c:pt idx="147">
                        <c:v>0.94429021568842531</c:v>
                      </c:pt>
                      <c:pt idx="148">
                        <c:v>0.94633782345306705</c:v>
                      </c:pt>
                      <c:pt idx="149">
                        <c:v>0.94869310285073793</c:v>
                      </c:pt>
                      <c:pt idx="150">
                        <c:v>0.94924478991685901</c:v>
                      </c:pt>
                      <c:pt idx="151">
                        <c:v>0.94680463558593875</c:v>
                      </c:pt>
                      <c:pt idx="152">
                        <c:v>0.94558809487603068</c:v>
                      </c:pt>
                      <c:pt idx="153">
                        <c:v>0.94589576650905982</c:v>
                      </c:pt>
                      <c:pt idx="154">
                        <c:v>0.94562699588710331</c:v>
                      </c:pt>
                      <c:pt idx="155">
                        <c:v>0.94369609115567943</c:v>
                      </c:pt>
                      <c:pt idx="156">
                        <c:v>0.94640855256410839</c:v>
                      </c:pt>
                      <c:pt idx="157">
                        <c:v>0.94696023963022946</c:v>
                      </c:pt>
                      <c:pt idx="158">
                        <c:v>0.9476816765628493</c:v>
                      </c:pt>
                      <c:pt idx="159">
                        <c:v>0.94798227528477441</c:v>
                      </c:pt>
                      <c:pt idx="160">
                        <c:v>0.94707694266344744</c:v>
                      </c:pt>
                      <c:pt idx="161">
                        <c:v>0.94595588625344484</c:v>
                      </c:pt>
                      <c:pt idx="162">
                        <c:v>0.94558102196492655</c:v>
                      </c:pt>
                      <c:pt idx="163">
                        <c:v>0.94607612574221478</c:v>
                      </c:pt>
                      <c:pt idx="164">
                        <c:v>0.94535115235404288</c:v>
                      </c:pt>
                      <c:pt idx="165">
                        <c:v>0.94425838758845682</c:v>
                      </c:pt>
                      <c:pt idx="166">
                        <c:v>0.94326464357832829</c:v>
                      </c:pt>
                      <c:pt idx="167">
                        <c:v>0.94334951851157778</c:v>
                      </c:pt>
                      <c:pt idx="168">
                        <c:v>0.94543602728729215</c:v>
                      </c:pt>
                      <c:pt idx="169">
                        <c:v>0.94790447326262872</c:v>
                      </c:pt>
                      <c:pt idx="170">
                        <c:v>0.94749778087414205</c:v>
                      </c:pt>
                      <c:pt idx="171">
                        <c:v>0.9478867909848685</c:v>
                      </c:pt>
                      <c:pt idx="172">
                        <c:v>0.94715120823004029</c:v>
                      </c:pt>
                      <c:pt idx="173">
                        <c:v>0.94680463558593864</c:v>
                      </c:pt>
                      <c:pt idx="174">
                        <c:v>0.94715120823004029</c:v>
                      </c:pt>
                      <c:pt idx="175">
                        <c:v>0.94702035937461415</c:v>
                      </c:pt>
                      <c:pt idx="176">
                        <c:v>0.94754021834076685</c:v>
                      </c:pt>
                      <c:pt idx="177">
                        <c:v>0.9473280310076434</c:v>
                      </c:pt>
                      <c:pt idx="178">
                        <c:v>0.94392242431101103</c:v>
                      </c:pt>
                      <c:pt idx="179">
                        <c:v>0.94340610180041062</c:v>
                      </c:pt>
                      <c:pt idx="180">
                        <c:v>0.94511420983205485</c:v>
                      </c:pt>
                      <c:pt idx="181">
                        <c:v>0.94723254670773782</c:v>
                      </c:pt>
                      <c:pt idx="182">
                        <c:v>0.94672683356379339</c:v>
                      </c:pt>
                      <c:pt idx="183">
                        <c:v>0.94667732318606468</c:v>
                      </c:pt>
                      <c:pt idx="184">
                        <c:v>0.94762155681846416</c:v>
                      </c:pt>
                      <c:pt idx="185">
                        <c:v>0.94574369892032106</c:v>
                      </c:pt>
                      <c:pt idx="186">
                        <c:v>0.94644391711962861</c:v>
                      </c:pt>
                      <c:pt idx="187">
                        <c:v>0.9466950054638249</c:v>
                      </c:pt>
                      <c:pt idx="188">
                        <c:v>0.94808836895133586</c:v>
                      </c:pt>
                      <c:pt idx="189">
                        <c:v>0.95095289794850313</c:v>
                      </c:pt>
                      <c:pt idx="190">
                        <c:v>0.95099887187067988</c:v>
                      </c:pt>
                      <c:pt idx="191">
                        <c:v>0.95311720874636285</c:v>
                      </c:pt>
                      <c:pt idx="192">
                        <c:v>0.95391644770112816</c:v>
                      </c:pt>
                      <c:pt idx="193">
                        <c:v>0.95269637053566791</c:v>
                      </c:pt>
                      <c:pt idx="194">
                        <c:v>0.95412509857869954</c:v>
                      </c:pt>
                      <c:pt idx="195">
                        <c:v>0.95283429230219818</c:v>
                      </c:pt>
                      <c:pt idx="196">
                        <c:v>0.95262917788017876</c:v>
                      </c:pt>
                      <c:pt idx="197">
                        <c:v>0.95301111507980107</c:v>
                      </c:pt>
                      <c:pt idx="198">
                        <c:v>0.94975050306080322</c:v>
                      </c:pt>
                      <c:pt idx="199">
                        <c:v>0.95022085164922687</c:v>
                      </c:pt>
                      <c:pt idx="200">
                        <c:v>0.95180164728099703</c:v>
                      </c:pt>
                      <c:pt idx="201">
                        <c:v>0.95153641311459269</c:v>
                      </c:pt>
                      <c:pt idx="202">
                        <c:v>0.9502809713936119</c:v>
                      </c:pt>
                      <c:pt idx="203">
                        <c:v>0.94692133861915651</c:v>
                      </c:pt>
                      <c:pt idx="204">
                        <c:v>0.94526627742079317</c:v>
                      </c:pt>
                      <c:pt idx="205">
                        <c:v>0.94580735512025804</c:v>
                      </c:pt>
                      <c:pt idx="206">
                        <c:v>0.9446615435213912</c:v>
                      </c:pt>
                      <c:pt idx="207">
                        <c:v>0.94489494958782705</c:v>
                      </c:pt>
                      <c:pt idx="208">
                        <c:v>0.94392242431101092</c:v>
                      </c:pt>
                      <c:pt idx="209">
                        <c:v>0.94570126145369626</c:v>
                      </c:pt>
                      <c:pt idx="210">
                        <c:v>0.94558102196492633</c:v>
                      </c:pt>
                      <c:pt idx="211">
                        <c:v>0.94401083569981248</c:v>
                      </c:pt>
                      <c:pt idx="212">
                        <c:v>0.94460142377700629</c:v>
                      </c:pt>
                      <c:pt idx="213">
                        <c:v>0.94213651425722156</c:v>
                      </c:pt>
                      <c:pt idx="214">
                        <c:v>0.94172274895763086</c:v>
                      </c:pt>
                      <c:pt idx="215">
                        <c:v>0.94314086763400629</c:v>
                      </c:pt>
                      <c:pt idx="216">
                        <c:v>0.94299587295637188</c:v>
                      </c:pt>
                      <c:pt idx="217">
                        <c:v>0.94252198791239605</c:v>
                      </c:pt>
                      <c:pt idx="218">
                        <c:v>0.94371730988899194</c:v>
                      </c:pt>
                      <c:pt idx="219">
                        <c:v>0.94235223804589729</c:v>
                      </c:pt>
                      <c:pt idx="220">
                        <c:v>0.9429109980231225</c:v>
                      </c:pt>
                      <c:pt idx="221">
                        <c:v>0.94193139983520235</c:v>
                      </c:pt>
                      <c:pt idx="222">
                        <c:v>0.93906333438248291</c:v>
                      </c:pt>
                      <c:pt idx="223">
                        <c:v>0.93904211564917062</c:v>
                      </c:pt>
                      <c:pt idx="224">
                        <c:v>0.9345543535536085</c:v>
                      </c:pt>
                      <c:pt idx="225">
                        <c:v>0.93217431896707315</c:v>
                      </c:pt>
                      <c:pt idx="226">
                        <c:v>0.93004890918028604</c:v>
                      </c:pt>
                      <c:pt idx="227">
                        <c:v>0.93156958506767107</c:v>
                      </c:pt>
                      <c:pt idx="228">
                        <c:v>0.928662618603879</c:v>
                      </c:pt>
                      <c:pt idx="229">
                        <c:v>0.92569906885125408</c:v>
                      </c:pt>
                      <c:pt idx="230">
                        <c:v>0.92550456379589097</c:v>
                      </c:pt>
                      <c:pt idx="231">
                        <c:v>0.92602088630649138</c:v>
                      </c:pt>
                      <c:pt idx="232">
                        <c:v>0.92655135463930005</c:v>
                      </c:pt>
                      <c:pt idx="233">
                        <c:v>0.9272834009385762</c:v>
                      </c:pt>
                      <c:pt idx="234">
                        <c:v>0.93001354462476526</c:v>
                      </c:pt>
                      <c:pt idx="235">
                        <c:v>0.92881114973706547</c:v>
                      </c:pt>
                      <c:pt idx="236">
                        <c:v>0.92742132270510647</c:v>
                      </c:pt>
                      <c:pt idx="237">
                        <c:v>0.92946185755864408</c:v>
                      </c:pt>
                      <c:pt idx="238">
                        <c:v>0.93164738708981631</c:v>
                      </c:pt>
                      <c:pt idx="239">
                        <c:v>0.93319635462161776</c:v>
                      </c:pt>
                      <c:pt idx="240">
                        <c:v>0.9333059847437315</c:v>
                      </c:pt>
                      <c:pt idx="241">
                        <c:v>0.93023280486899285</c:v>
                      </c:pt>
                      <c:pt idx="242">
                        <c:v>0.93068900763520845</c:v>
                      </c:pt>
                      <c:pt idx="243">
                        <c:v>0.93056523169088645</c:v>
                      </c:pt>
                      <c:pt idx="244">
                        <c:v>0.93051218485760556</c:v>
                      </c:pt>
                      <c:pt idx="245">
                        <c:v>0.93259869363331993</c:v>
                      </c:pt>
                      <c:pt idx="246">
                        <c:v>0.93342976068805361</c:v>
                      </c:pt>
                      <c:pt idx="247">
                        <c:v>0.93327062018821105</c:v>
                      </c:pt>
                      <c:pt idx="248">
                        <c:v>0.9325102822445186</c:v>
                      </c:pt>
                      <c:pt idx="249">
                        <c:v>0.93098960635713346</c:v>
                      </c:pt>
                      <c:pt idx="250">
                        <c:v>0.93098960635713346</c:v>
                      </c:pt>
                      <c:pt idx="251">
                        <c:v>0.93044145574656423</c:v>
                      </c:pt>
                      <c:pt idx="252">
                        <c:v>0.93044145574656423</c:v>
                      </c:pt>
                      <c:pt idx="253">
                        <c:v>0.93047682030208489</c:v>
                      </c:pt>
                      <c:pt idx="254">
                        <c:v>0.9330478234884314</c:v>
                      </c:pt>
                      <c:pt idx="255">
                        <c:v>0.93298770374404649</c:v>
                      </c:pt>
                      <c:pt idx="256">
                        <c:v>0.93640745626288691</c:v>
                      </c:pt>
                      <c:pt idx="257">
                        <c:v>0.93894663134926482</c:v>
                      </c:pt>
                      <c:pt idx="258">
                        <c:v>0.94066181229201307</c:v>
                      </c:pt>
                      <c:pt idx="259">
                        <c:v>0.94044962495888951</c:v>
                      </c:pt>
                      <c:pt idx="260">
                        <c:v>0.93959380271529136</c:v>
                      </c:pt>
                      <c:pt idx="261">
                        <c:v>0.93960441208194756</c:v>
                      </c:pt>
                      <c:pt idx="262">
                        <c:v>0.93926491234894993</c:v>
                      </c:pt>
                      <c:pt idx="263">
                        <c:v>0.93779374683929373</c:v>
                      </c:pt>
                      <c:pt idx="264">
                        <c:v>0.93850103794970541</c:v>
                      </c:pt>
                      <c:pt idx="265">
                        <c:v>0.93875212629390159</c:v>
                      </c:pt>
                      <c:pt idx="266">
                        <c:v>0.93648879474058422</c:v>
                      </c:pt>
                      <c:pt idx="267">
                        <c:v>0.93765582507276346</c:v>
                      </c:pt>
                      <c:pt idx="268">
                        <c:v>0.93882639186049488</c:v>
                      </c:pt>
                      <c:pt idx="269">
                        <c:v>0.93996159409270563</c:v>
                      </c:pt>
                      <c:pt idx="270">
                        <c:v>0.93865664199399612</c:v>
                      </c:pt>
                      <c:pt idx="271">
                        <c:v>0.93832775162765469</c:v>
                      </c:pt>
                      <c:pt idx="272">
                        <c:v>0.93609978462985788</c:v>
                      </c:pt>
                      <c:pt idx="273">
                        <c:v>0.93659488840714622</c:v>
                      </c:pt>
                      <c:pt idx="274">
                        <c:v>0.93754973140620179</c:v>
                      </c:pt>
                      <c:pt idx="275">
                        <c:v>0.93869907946062081</c:v>
                      </c:pt>
                      <c:pt idx="276">
                        <c:v>0.93710767446219445</c:v>
                      </c:pt>
                      <c:pt idx="277">
                        <c:v>0.93630136259632513</c:v>
                      </c:pt>
                      <c:pt idx="278">
                        <c:v>0.93074205446848934</c:v>
                      </c:pt>
                      <c:pt idx="279">
                        <c:v>0.93228041263363459</c:v>
                      </c:pt>
                      <c:pt idx="280">
                        <c:v>0.93327062018821105</c:v>
                      </c:pt>
                      <c:pt idx="281">
                        <c:v>0.93171457974530536</c:v>
                      </c:pt>
                      <c:pt idx="282">
                        <c:v>0.92808971280444552</c:v>
                      </c:pt>
                      <c:pt idx="283">
                        <c:v>0.92754863510498065</c:v>
                      </c:pt>
                      <c:pt idx="284">
                        <c:v>0.92731169258299262</c:v>
                      </c:pt>
                      <c:pt idx="285">
                        <c:v>0.92667513058362216</c:v>
                      </c:pt>
                      <c:pt idx="286">
                        <c:v>0.92717023436091039</c:v>
                      </c:pt>
                      <c:pt idx="287">
                        <c:v>0.92683780753901701</c:v>
                      </c:pt>
                      <c:pt idx="288">
                        <c:v>0.92742132270510658</c:v>
                      </c:pt>
                      <c:pt idx="289">
                        <c:v>0.92593247491769015</c:v>
                      </c:pt>
                      <c:pt idx="290">
                        <c:v>0.92521103798507021</c:v>
                      </c:pt>
                      <c:pt idx="291">
                        <c:v>0.92327659679809426</c:v>
                      </c:pt>
                      <c:pt idx="292">
                        <c:v>0.92357012260891513</c:v>
                      </c:pt>
                      <c:pt idx="293">
                        <c:v>0.92520396507396607</c:v>
                      </c:pt>
                      <c:pt idx="294">
                        <c:v>0.92550810025144326</c:v>
                      </c:pt>
                      <c:pt idx="295">
                        <c:v>0.92903040998129338</c:v>
                      </c:pt>
                      <c:pt idx="296">
                        <c:v>0.92768655687151125</c:v>
                      </c:pt>
                      <c:pt idx="297">
                        <c:v>0.92644526097273872</c:v>
                      </c:pt>
                      <c:pt idx="298">
                        <c:v>0.92750619763835618</c:v>
                      </c:pt>
                      <c:pt idx="299">
                        <c:v>0.92789520774908252</c:v>
                      </c:pt>
                      <c:pt idx="300">
                        <c:v>0.92526054836279903</c:v>
                      </c:pt>
                      <c:pt idx="301">
                        <c:v>0.92467703319670935</c:v>
                      </c:pt>
                      <c:pt idx="302">
                        <c:v>0.92411827321948414</c:v>
                      </c:pt>
                      <c:pt idx="303">
                        <c:v>0.92339683628686431</c:v>
                      </c:pt>
                      <c:pt idx="304">
                        <c:v>0.92058535412297793</c:v>
                      </c:pt>
                      <c:pt idx="305">
                        <c:v>0.92086119765603835</c:v>
                      </c:pt>
                      <c:pt idx="306">
                        <c:v>0.92030951058991717</c:v>
                      </c:pt>
                      <c:pt idx="307">
                        <c:v>0.9185448192694402</c:v>
                      </c:pt>
                      <c:pt idx="308">
                        <c:v>0.91980379744597296</c:v>
                      </c:pt>
                      <c:pt idx="309">
                        <c:v>0.92138812953329496</c:v>
                      </c:pt>
                      <c:pt idx="310">
                        <c:v>0.92028829185660488</c:v>
                      </c:pt>
                      <c:pt idx="311">
                        <c:v>0.9194572248018712</c:v>
                      </c:pt>
                      <c:pt idx="312">
                        <c:v>0.9203271928676775</c:v>
                      </c:pt>
                      <c:pt idx="313">
                        <c:v>0.91988513592367027</c:v>
                      </c:pt>
                      <c:pt idx="314">
                        <c:v>0.91898333975789537</c:v>
                      </c:pt>
                      <c:pt idx="315">
                        <c:v>0.91902931368007212</c:v>
                      </c:pt>
                      <c:pt idx="316">
                        <c:v>0.91933698531310115</c:v>
                      </c:pt>
                      <c:pt idx="317">
                        <c:v>0.9186367671137935</c:v>
                      </c:pt>
                      <c:pt idx="318">
                        <c:v>0.91652550314921466</c:v>
                      </c:pt>
                      <c:pt idx="319">
                        <c:v>0.91824068409196302</c:v>
                      </c:pt>
                      <c:pt idx="320">
                        <c:v>0.9189691939356871</c:v>
                      </c:pt>
                      <c:pt idx="321">
                        <c:v>0.91611173784962396</c:v>
                      </c:pt>
                      <c:pt idx="322">
                        <c:v>0.91638404492713244</c:v>
                      </c:pt>
                      <c:pt idx="323">
                        <c:v>0.91431521842917818</c:v>
                      </c:pt>
                      <c:pt idx="324">
                        <c:v>0.91271320406409584</c:v>
                      </c:pt>
                      <c:pt idx="325">
                        <c:v>0.91258942811977373</c:v>
                      </c:pt>
                      <c:pt idx="326">
                        <c:v>0.91153910082081246</c:v>
                      </c:pt>
                      <c:pt idx="327">
                        <c:v>0.90990879481131348</c:v>
                      </c:pt>
                      <c:pt idx="328">
                        <c:v>0.90996891455569862</c:v>
                      </c:pt>
                      <c:pt idx="329">
                        <c:v>0.91050645579961154</c:v>
                      </c:pt>
                      <c:pt idx="330">
                        <c:v>0.91109350742125317</c:v>
                      </c:pt>
                      <c:pt idx="331">
                        <c:v>0.90941015457847341</c:v>
                      </c:pt>
                      <c:pt idx="332">
                        <c:v>0.90885846751235233</c:v>
                      </c:pt>
                      <c:pt idx="333">
                        <c:v>0.91034731529976909</c:v>
                      </c:pt>
                      <c:pt idx="334">
                        <c:v>0.90835275436840812</c:v>
                      </c:pt>
                      <c:pt idx="335">
                        <c:v>0.90854372296821917</c:v>
                      </c:pt>
                      <c:pt idx="336">
                        <c:v>0.90990879481131359</c:v>
                      </c:pt>
                      <c:pt idx="337">
                        <c:v>0.91012805505554129</c:v>
                      </c:pt>
                      <c:pt idx="338">
                        <c:v>0.91177957979835245</c:v>
                      </c:pt>
                      <c:pt idx="339">
                        <c:v>0.91031548719980027</c:v>
                      </c:pt>
                      <c:pt idx="340">
                        <c:v>0.91008208113336442</c:v>
                      </c:pt>
                      <c:pt idx="341">
                        <c:v>0.91230297522005699</c:v>
                      </c:pt>
                      <c:pt idx="342">
                        <c:v>0.91297136531939593</c:v>
                      </c:pt>
                      <c:pt idx="343">
                        <c:v>0.91430814551807404</c:v>
                      </c:pt>
                      <c:pt idx="344">
                        <c:v>0.91296075595273984</c:v>
                      </c:pt>
                      <c:pt idx="345">
                        <c:v>0.91208725143138147</c:v>
                      </c:pt>
                      <c:pt idx="346">
                        <c:v>0.91059486718841287</c:v>
                      </c:pt>
                      <c:pt idx="347">
                        <c:v>0.9131411151858948</c:v>
                      </c:pt>
                      <c:pt idx="348">
                        <c:v>0.9139297447740039</c:v>
                      </c:pt>
                      <c:pt idx="349">
                        <c:v>0.91344878681892394</c:v>
                      </c:pt>
                      <c:pt idx="350">
                        <c:v>0.91512153029504761</c:v>
                      </c:pt>
                      <c:pt idx="351">
                        <c:v>0.91553529559463853</c:v>
                      </c:pt>
                      <c:pt idx="352">
                        <c:v>0.91526298851713006</c:v>
                      </c:pt>
                      <c:pt idx="353">
                        <c:v>0.91631331581609132</c:v>
                      </c:pt>
                      <c:pt idx="354">
                        <c:v>0.91595613380533347</c:v>
                      </c:pt>
                      <c:pt idx="355">
                        <c:v>0.9155494414168468</c:v>
                      </c:pt>
                      <c:pt idx="356">
                        <c:v>0.91577223811662634</c:v>
                      </c:pt>
                      <c:pt idx="357">
                        <c:v>0.91632746163829948</c:v>
                      </c:pt>
                      <c:pt idx="358">
                        <c:v>0.91535847281703542</c:v>
                      </c:pt>
                      <c:pt idx="359">
                        <c:v>0.915701509005585</c:v>
                      </c:pt>
                      <c:pt idx="360">
                        <c:v>0.91438241108466711</c:v>
                      </c:pt>
                      <c:pt idx="361">
                        <c:v>0.91347000555223623</c:v>
                      </c:pt>
                      <c:pt idx="362">
                        <c:v>0.9136998751631199</c:v>
                      </c:pt>
                      <c:pt idx="363">
                        <c:v>0.91610112848296754</c:v>
                      </c:pt>
                      <c:pt idx="364">
                        <c:v>0.91848823598060703</c:v>
                      </c:pt>
                      <c:pt idx="365">
                        <c:v>0.91877115242477159</c:v>
                      </c:pt>
                      <c:pt idx="366">
                        <c:v>0.92082936955606953</c:v>
                      </c:pt>
                      <c:pt idx="367">
                        <c:v>0.9208753434782464</c:v>
                      </c:pt>
                      <c:pt idx="368">
                        <c:v>0.92098497360036025</c:v>
                      </c:pt>
                      <c:pt idx="369">
                        <c:v>0.91843872560287831</c:v>
                      </c:pt>
                      <c:pt idx="370">
                        <c:v>0.91736717957060454</c:v>
                      </c:pt>
                      <c:pt idx="371">
                        <c:v>0.91701353401539865</c:v>
                      </c:pt>
                      <c:pt idx="372">
                        <c:v>0.91794008537003802</c:v>
                      </c:pt>
                      <c:pt idx="373">
                        <c:v>0.91821239244754649</c:v>
                      </c:pt>
                      <c:pt idx="374">
                        <c:v>0.91526298851712984</c:v>
                      </c:pt>
                      <c:pt idx="375">
                        <c:v>0.91536554572813944</c:v>
                      </c:pt>
                      <c:pt idx="376">
                        <c:v>0.91222163674235945</c:v>
                      </c:pt>
                      <c:pt idx="377">
                        <c:v>0.9136998751631199</c:v>
                      </c:pt>
                      <c:pt idx="378">
                        <c:v>0.9130668496193014</c:v>
                      </c:pt>
                      <c:pt idx="379">
                        <c:v>0.91045694542188227</c:v>
                      </c:pt>
                      <c:pt idx="380">
                        <c:v>0.90724230732506117</c:v>
                      </c:pt>
                      <c:pt idx="381">
                        <c:v>0.90828202525736645</c:v>
                      </c:pt>
                      <c:pt idx="382">
                        <c:v>0.90758534351361098</c:v>
                      </c:pt>
                      <c:pt idx="383">
                        <c:v>0.90876298321244653</c:v>
                      </c:pt>
                      <c:pt idx="384">
                        <c:v>0.90914492041206885</c:v>
                      </c:pt>
                      <c:pt idx="385">
                        <c:v>0.90755351541364271</c:v>
                      </c:pt>
                      <c:pt idx="386">
                        <c:v>0.90343354469549464</c:v>
                      </c:pt>
                      <c:pt idx="387">
                        <c:v>0.90326379482899588</c:v>
                      </c:pt>
                      <c:pt idx="388">
                        <c:v>0.90162287945284081</c:v>
                      </c:pt>
                      <c:pt idx="389">
                        <c:v>0.90027548988750661</c:v>
                      </c:pt>
                      <c:pt idx="390">
                        <c:v>0.90109594757558409</c:v>
                      </c:pt>
                      <c:pt idx="391">
                        <c:v>0.90049828658728626</c:v>
                      </c:pt>
                      <c:pt idx="392">
                        <c:v>0.89952576131047013</c:v>
                      </c:pt>
                      <c:pt idx="393">
                        <c:v>0.89881493374450638</c:v>
                      </c:pt>
                      <c:pt idx="394">
                        <c:v>0.89793435631204377</c:v>
                      </c:pt>
                      <c:pt idx="395">
                        <c:v>0.89848957983371702</c:v>
                      </c:pt>
                      <c:pt idx="396">
                        <c:v>0.89791313757873148</c:v>
                      </c:pt>
                      <c:pt idx="397">
                        <c:v>0.90138240047530072</c:v>
                      </c:pt>
                      <c:pt idx="398">
                        <c:v>0.9006998645537535</c:v>
                      </c:pt>
                      <c:pt idx="399">
                        <c:v>0.90518762664931562</c:v>
                      </c:pt>
                      <c:pt idx="400">
                        <c:v>0.90361390392864971</c:v>
                      </c:pt>
                      <c:pt idx="401">
                        <c:v>0.90369524240634702</c:v>
                      </c:pt>
                      <c:pt idx="402">
                        <c:v>0.90486227273852637</c:v>
                      </c:pt>
                      <c:pt idx="403">
                        <c:v>0.90433887731682172</c:v>
                      </c:pt>
                      <c:pt idx="404">
                        <c:v>0.90137886401974887</c:v>
                      </c:pt>
                      <c:pt idx="405">
                        <c:v>0.901262160986531</c:v>
                      </c:pt>
                      <c:pt idx="406">
                        <c:v>0.90102168200899113</c:v>
                      </c:pt>
                      <c:pt idx="407">
                        <c:v>0.89968490181031302</c:v>
                      </c:pt>
                      <c:pt idx="408">
                        <c:v>0.90067510936488926</c:v>
                      </c:pt>
                      <c:pt idx="409">
                        <c:v>0.9004947501317343</c:v>
                      </c:pt>
                      <c:pt idx="410">
                        <c:v>0.90309404496249712</c:v>
                      </c:pt>
                      <c:pt idx="411">
                        <c:v>0.90548115246013661</c:v>
                      </c:pt>
                      <c:pt idx="412">
                        <c:v>0.90918028496758974</c:v>
                      </c:pt>
                      <c:pt idx="413">
                        <c:v>0.9113834967765222</c:v>
                      </c:pt>
                      <c:pt idx="414">
                        <c:v>0.91099448666579586</c:v>
                      </c:pt>
                      <c:pt idx="415">
                        <c:v>0.91212261598690247</c:v>
                      </c:pt>
                      <c:pt idx="416">
                        <c:v>0.91559541533902378</c:v>
                      </c:pt>
                      <c:pt idx="417">
                        <c:v>0.91096973147693139</c:v>
                      </c:pt>
                      <c:pt idx="418">
                        <c:v>0.91023768517765535</c:v>
                      </c:pt>
                      <c:pt idx="419">
                        <c:v>0.90854372296821928</c:v>
                      </c:pt>
                      <c:pt idx="420">
                        <c:v>0.90780814021339118</c:v>
                      </c:pt>
                      <c:pt idx="421">
                        <c:v>0.91049938288850751</c:v>
                      </c:pt>
                      <c:pt idx="422">
                        <c:v>0.90666940152562825</c:v>
                      </c:pt>
                      <c:pt idx="423">
                        <c:v>0.90720694276954106</c:v>
                      </c:pt>
                      <c:pt idx="424">
                        <c:v>0.90731303643610273</c:v>
                      </c:pt>
                      <c:pt idx="425">
                        <c:v>0.90571455852657234</c:v>
                      </c:pt>
                      <c:pt idx="426">
                        <c:v>0.90794959843547329</c:v>
                      </c:pt>
                      <c:pt idx="427">
                        <c:v>0.90671537544780489</c:v>
                      </c:pt>
                      <c:pt idx="428">
                        <c:v>0.90648904229247318</c:v>
                      </c:pt>
                      <c:pt idx="429">
                        <c:v>0.90433180440571748</c:v>
                      </c:pt>
                      <c:pt idx="430">
                        <c:v>0.90275454522949938</c:v>
                      </c:pt>
                      <c:pt idx="431">
                        <c:v>0.90009513065435143</c:v>
                      </c:pt>
                      <c:pt idx="432">
                        <c:v>0.89740035152368292</c:v>
                      </c:pt>
                      <c:pt idx="433">
                        <c:v>0.89670013332437537</c:v>
                      </c:pt>
                      <c:pt idx="434">
                        <c:v>0.89598930575841174</c:v>
                      </c:pt>
                      <c:pt idx="435">
                        <c:v>0.89556493109216473</c:v>
                      </c:pt>
                      <c:pt idx="436">
                        <c:v>0.8951334835148137</c:v>
                      </c:pt>
                      <c:pt idx="437">
                        <c:v>0.89067401306366822</c:v>
                      </c:pt>
                      <c:pt idx="438">
                        <c:v>0.88688293271186158</c:v>
                      </c:pt>
                      <c:pt idx="439">
                        <c:v>0.88552847023542325</c:v>
                      </c:pt>
                      <c:pt idx="440">
                        <c:v>0.88472215836955392</c:v>
                      </c:pt>
                      <c:pt idx="441">
                        <c:v>0.88304234198232612</c:v>
                      </c:pt>
                      <c:pt idx="442">
                        <c:v>0.88347025310412519</c:v>
                      </c:pt>
                      <c:pt idx="443">
                        <c:v>0.88263211313828738</c:v>
                      </c:pt>
                      <c:pt idx="444">
                        <c:v>0.87912041277509323</c:v>
                      </c:pt>
                      <c:pt idx="445">
                        <c:v>0.87971100085228693</c:v>
                      </c:pt>
                      <c:pt idx="446">
                        <c:v>0.88229968631639355</c:v>
                      </c:pt>
                      <c:pt idx="447">
                        <c:v>0.88444631483649294</c:v>
                      </c:pt>
                      <c:pt idx="448">
                        <c:v>0.88286551920472278</c:v>
                      </c:pt>
                      <c:pt idx="449">
                        <c:v>0.88301405033790936</c:v>
                      </c:pt>
                      <c:pt idx="450">
                        <c:v>0.88589979806838903</c:v>
                      </c:pt>
                      <c:pt idx="451">
                        <c:v>0.88394060169254873</c:v>
                      </c:pt>
                      <c:pt idx="452">
                        <c:v>0.88249419137175689</c:v>
                      </c:pt>
                      <c:pt idx="453">
                        <c:v>0.88096290611771566</c:v>
                      </c:pt>
                      <c:pt idx="454">
                        <c:v>0.88156410356156567</c:v>
                      </c:pt>
                      <c:pt idx="455">
                        <c:v>0.88060926056250988</c:v>
                      </c:pt>
                      <c:pt idx="456">
                        <c:v>0.8816136139392946</c:v>
                      </c:pt>
                      <c:pt idx="457">
                        <c:v>0.8805668230958853</c:v>
                      </c:pt>
                      <c:pt idx="458">
                        <c:v>0.87759266397660418</c:v>
                      </c:pt>
                      <c:pt idx="459">
                        <c:v>0.8786889651977422</c:v>
                      </c:pt>
                      <c:pt idx="460">
                        <c:v>0.88190006683901134</c:v>
                      </c:pt>
                      <c:pt idx="461">
                        <c:v>0.87918406897503054</c:v>
                      </c:pt>
                      <c:pt idx="462">
                        <c:v>0.87931845428600874</c:v>
                      </c:pt>
                      <c:pt idx="463">
                        <c:v>0.8772284090547422</c:v>
                      </c:pt>
                      <c:pt idx="464">
                        <c:v>0.87442753625751191</c:v>
                      </c:pt>
                      <c:pt idx="465">
                        <c:v>0.87323221428091624</c:v>
                      </c:pt>
                      <c:pt idx="466">
                        <c:v>0.87309782896993804</c:v>
                      </c:pt>
                      <c:pt idx="467">
                        <c:v>0.87193433509331075</c:v>
                      </c:pt>
                      <c:pt idx="468">
                        <c:v>0.87321806845870797</c:v>
                      </c:pt>
                      <c:pt idx="469">
                        <c:v>0.87065767463901766</c:v>
                      </c:pt>
                      <c:pt idx="470">
                        <c:v>0.87215005888198627</c:v>
                      </c:pt>
                      <c:pt idx="471">
                        <c:v>0.86914407166273666</c:v>
                      </c:pt>
                      <c:pt idx="472">
                        <c:v>0.86597187103254025</c:v>
                      </c:pt>
                      <c:pt idx="473">
                        <c:v>0.86510897587783797</c:v>
                      </c:pt>
                      <c:pt idx="474">
                        <c:v>0.86489678854471452</c:v>
                      </c:pt>
                      <c:pt idx="475">
                        <c:v>0.87020854478390619</c:v>
                      </c:pt>
                      <c:pt idx="476">
                        <c:v>0.86783204665292291</c:v>
                      </c:pt>
                      <c:pt idx="477">
                        <c:v>0.86596126166588394</c:v>
                      </c:pt>
                      <c:pt idx="478">
                        <c:v>0.86743242717554037</c:v>
                      </c:pt>
                      <c:pt idx="479">
                        <c:v>0.86613454798793477</c:v>
                      </c:pt>
                      <c:pt idx="480">
                        <c:v>0.8656854181328234</c:v>
                      </c:pt>
                      <c:pt idx="481">
                        <c:v>0.86043024518246458</c:v>
                      </c:pt>
                      <c:pt idx="482">
                        <c:v>0.85965929787211581</c:v>
                      </c:pt>
                      <c:pt idx="483">
                        <c:v>0.85974770926091737</c:v>
                      </c:pt>
                      <c:pt idx="484">
                        <c:v>0.86001647988287377</c:v>
                      </c:pt>
                      <c:pt idx="485">
                        <c:v>0.85882823081738213</c:v>
                      </c:pt>
                      <c:pt idx="486">
                        <c:v>0.86039488062694391</c:v>
                      </c:pt>
                      <c:pt idx="487">
                        <c:v>0.85980782900530228</c:v>
                      </c:pt>
                      <c:pt idx="488">
                        <c:v>0.86345037822392245</c:v>
                      </c:pt>
                      <c:pt idx="489">
                        <c:v>0.86646697480982815</c:v>
                      </c:pt>
                      <c:pt idx="490">
                        <c:v>0.86542018396641873</c:v>
                      </c:pt>
                      <c:pt idx="491">
                        <c:v>0.86244602484713762</c:v>
                      </c:pt>
                      <c:pt idx="492">
                        <c:v>0.8674147448977797</c:v>
                      </c:pt>
                      <c:pt idx="493">
                        <c:v>0.86635027177661006</c:v>
                      </c:pt>
                      <c:pt idx="494">
                        <c:v>0.86571370977723971</c:v>
                      </c:pt>
                      <c:pt idx="495">
                        <c:v>0.86391719035679404</c:v>
                      </c:pt>
                      <c:pt idx="496">
                        <c:v>0.86551566826632453</c:v>
                      </c:pt>
                      <c:pt idx="497">
                        <c:v>0.86427790882310407</c:v>
                      </c:pt>
                      <c:pt idx="498">
                        <c:v>0.86651294873200502</c:v>
                      </c:pt>
                      <c:pt idx="499">
                        <c:v>0.87287503227015828</c:v>
                      </c:pt>
                      <c:pt idx="500">
                        <c:v>0.87386170336918245</c:v>
                      </c:pt>
                      <c:pt idx="501">
                        <c:v>0.87361061502498627</c:v>
                      </c:pt>
                      <c:pt idx="502">
                        <c:v>0.87465033295729133</c:v>
                      </c:pt>
                      <c:pt idx="503">
                        <c:v>0.8762205192224054</c:v>
                      </c:pt>
                      <c:pt idx="504">
                        <c:v>0.87472459852388462</c:v>
                      </c:pt>
                      <c:pt idx="505">
                        <c:v>0.87415876563555517</c:v>
                      </c:pt>
                      <c:pt idx="506">
                        <c:v>0.87420120310217997</c:v>
                      </c:pt>
                      <c:pt idx="507">
                        <c:v>0.87152056979371972</c:v>
                      </c:pt>
                      <c:pt idx="508">
                        <c:v>0.87019439896169792</c:v>
                      </c:pt>
                      <c:pt idx="509">
                        <c:v>0.86601430849916483</c:v>
                      </c:pt>
                      <c:pt idx="510">
                        <c:v>0.8699892845396785</c:v>
                      </c:pt>
                      <c:pt idx="511">
                        <c:v>0.87126948144952376</c:v>
                      </c:pt>
                      <c:pt idx="512">
                        <c:v>0.86619113127676794</c:v>
                      </c:pt>
                      <c:pt idx="513">
                        <c:v>0.86485435107808983</c:v>
                      </c:pt>
                      <c:pt idx="514">
                        <c:v>0.86504178322234881</c:v>
                      </c:pt>
                      <c:pt idx="515">
                        <c:v>0.86642100088765162</c:v>
                      </c:pt>
                      <c:pt idx="516">
                        <c:v>0.86594357938812372</c:v>
                      </c:pt>
                      <c:pt idx="517">
                        <c:v>0.8658834596437387</c:v>
                      </c:pt>
                      <c:pt idx="518">
                        <c:v>0.86136386944820809</c:v>
                      </c:pt>
                      <c:pt idx="519">
                        <c:v>0.86220908232515014</c:v>
                      </c:pt>
                      <c:pt idx="520">
                        <c:v>0.85889188701731922</c:v>
                      </c:pt>
                      <c:pt idx="521">
                        <c:v>0.86105973427073101</c:v>
                      </c:pt>
                      <c:pt idx="522">
                        <c:v>0.86599308976585265</c:v>
                      </c:pt>
                      <c:pt idx="523">
                        <c:v>0.86644221962096402</c:v>
                      </c:pt>
                      <c:pt idx="524">
                        <c:v>0.86723084920907301</c:v>
                      </c:pt>
                      <c:pt idx="525">
                        <c:v>0.87505348889022616</c:v>
                      </c:pt>
                      <c:pt idx="526">
                        <c:v>0.87246126697056736</c:v>
                      </c:pt>
                      <c:pt idx="527">
                        <c:v>0.87239053785952625</c:v>
                      </c:pt>
                      <c:pt idx="528">
                        <c:v>0.86548737662190811</c:v>
                      </c:pt>
                      <c:pt idx="529">
                        <c:v>0.8679169215861724</c:v>
                      </c:pt>
                      <c:pt idx="530">
                        <c:v>0.86555456927739738</c:v>
                      </c:pt>
                      <c:pt idx="531">
                        <c:v>0.86579151179938518</c:v>
                      </c:pt>
                      <c:pt idx="532">
                        <c:v>0.86322758152414292</c:v>
                      </c:pt>
                      <c:pt idx="533">
                        <c:v>0.86414352351212598</c:v>
                      </c:pt>
                      <c:pt idx="534">
                        <c:v>0.86611332925462248</c:v>
                      </c:pt>
                      <c:pt idx="535">
                        <c:v>0.86618405836566359</c:v>
                      </c:pt>
                      <c:pt idx="536">
                        <c:v>0.87096888272759865</c:v>
                      </c:pt>
                      <c:pt idx="537">
                        <c:v>0.87148520523819928</c:v>
                      </c:pt>
                      <c:pt idx="538">
                        <c:v>0.8765423366776427</c:v>
                      </c:pt>
                      <c:pt idx="539">
                        <c:v>0.87489788484593545</c:v>
                      </c:pt>
                      <c:pt idx="540">
                        <c:v>0.87315441225877066</c:v>
                      </c:pt>
                      <c:pt idx="541">
                        <c:v>0.87092290880542178</c:v>
                      </c:pt>
                      <c:pt idx="542">
                        <c:v>0.87223493381523554</c:v>
                      </c:pt>
                      <c:pt idx="543">
                        <c:v>0.87041012275037344</c:v>
                      </c:pt>
                      <c:pt idx="544">
                        <c:v>0.86949418076239027</c:v>
                      </c:pt>
                      <c:pt idx="545">
                        <c:v>0.86932089444033944</c:v>
                      </c:pt>
                      <c:pt idx="546">
                        <c:v>0.86803008816383809</c:v>
                      </c:pt>
                      <c:pt idx="547">
                        <c:v>0.86807959854156702</c:v>
                      </c:pt>
                      <c:pt idx="548">
                        <c:v>0.86547323079969996</c:v>
                      </c:pt>
                      <c:pt idx="549">
                        <c:v>0.86416827870099044</c:v>
                      </c:pt>
                      <c:pt idx="550">
                        <c:v>0.86424608072313558</c:v>
                      </c:pt>
                      <c:pt idx="551">
                        <c:v>0.85788399718498254</c:v>
                      </c:pt>
                      <c:pt idx="552">
                        <c:v>0.85197811641304511</c:v>
                      </c:pt>
                      <c:pt idx="553">
                        <c:v>0.84867860338297463</c:v>
                      </c:pt>
                      <c:pt idx="554">
                        <c:v>0.84925504563796017</c:v>
                      </c:pt>
                      <c:pt idx="555">
                        <c:v>0.84949552461550015</c:v>
                      </c:pt>
                      <c:pt idx="556">
                        <c:v>0.84889786362720232</c:v>
                      </c:pt>
                      <c:pt idx="557">
                        <c:v>0.84711902648451687</c:v>
                      </c:pt>
                      <c:pt idx="558">
                        <c:v>0.84257821755567386</c:v>
                      </c:pt>
                      <c:pt idx="559">
                        <c:v>0.8435472063769377</c:v>
                      </c:pt>
                      <c:pt idx="560">
                        <c:v>0.8441696225541</c:v>
                      </c:pt>
                      <c:pt idx="561">
                        <c:v>0.84432876305394267</c:v>
                      </c:pt>
                      <c:pt idx="562">
                        <c:v>0.83794899723802929</c:v>
                      </c:pt>
                      <c:pt idx="563">
                        <c:v>0.83532494721840189</c:v>
                      </c:pt>
                      <c:pt idx="564">
                        <c:v>0.83444083333038732</c:v>
                      </c:pt>
                      <c:pt idx="565">
                        <c:v>0.83265138682104567</c:v>
                      </c:pt>
                      <c:pt idx="566">
                        <c:v>0.83568212922915985</c:v>
                      </c:pt>
                      <c:pt idx="567">
                        <c:v>0.83590846238449157</c:v>
                      </c:pt>
                      <c:pt idx="568">
                        <c:v>0.84196287428961558</c:v>
                      </c:pt>
                      <c:pt idx="569">
                        <c:v>0.84146777051232746</c:v>
                      </c:pt>
                      <c:pt idx="570">
                        <c:v>0.84178958796756465</c:v>
                      </c:pt>
                      <c:pt idx="571">
                        <c:v>0.83515166089635107</c:v>
                      </c:pt>
                      <c:pt idx="572">
                        <c:v>0.82933772796876704</c:v>
                      </c:pt>
                      <c:pt idx="573">
                        <c:v>0.83117314840028522</c:v>
                      </c:pt>
                      <c:pt idx="574">
                        <c:v>0.83068511753410124</c:v>
                      </c:pt>
                      <c:pt idx="575">
                        <c:v>0.83081596638952737</c:v>
                      </c:pt>
                      <c:pt idx="576">
                        <c:v>0.83615247781758339</c:v>
                      </c:pt>
                      <c:pt idx="577">
                        <c:v>0.83334806856480104</c:v>
                      </c:pt>
                      <c:pt idx="578">
                        <c:v>0.83401645866414009</c:v>
                      </c:pt>
                      <c:pt idx="579">
                        <c:v>0.832386152654641</c:v>
                      </c:pt>
                      <c:pt idx="580">
                        <c:v>0.83295198554297034</c:v>
                      </c:pt>
                      <c:pt idx="581">
                        <c:v>0.83298027718738676</c:v>
                      </c:pt>
                      <c:pt idx="582">
                        <c:v>0.82954637884633819</c:v>
                      </c:pt>
                      <c:pt idx="583">
                        <c:v>0.83224115797700671</c:v>
                      </c:pt>
                      <c:pt idx="584">
                        <c:v>0.82995660769037694</c:v>
                      </c:pt>
                      <c:pt idx="585">
                        <c:v>0.82935541024652704</c:v>
                      </c:pt>
                      <c:pt idx="586">
                        <c:v>0.83067097171189275</c:v>
                      </c:pt>
                      <c:pt idx="587">
                        <c:v>0.82618674607188258</c:v>
                      </c:pt>
                      <c:pt idx="588">
                        <c:v>0.82714512552649044</c:v>
                      </c:pt>
                      <c:pt idx="589">
                        <c:v>0.8297939307349822</c:v>
                      </c:pt>
                      <c:pt idx="590">
                        <c:v>0.82730780248188518</c:v>
                      </c:pt>
                      <c:pt idx="591">
                        <c:v>0.82462716917342505</c:v>
                      </c:pt>
                      <c:pt idx="592">
                        <c:v>0.82780290625917341</c:v>
                      </c:pt>
                      <c:pt idx="593">
                        <c:v>0.83357440172013286</c:v>
                      </c:pt>
                      <c:pt idx="594">
                        <c:v>0.83543811379606758</c:v>
                      </c:pt>
                      <c:pt idx="595">
                        <c:v>0.83424279181947192</c:v>
                      </c:pt>
                      <c:pt idx="596">
                        <c:v>0.83719573220544075</c:v>
                      </c:pt>
                      <c:pt idx="597">
                        <c:v>0.83593675402890788</c:v>
                      </c:pt>
                      <c:pt idx="598">
                        <c:v>0.8409019376239979</c:v>
                      </c:pt>
                      <c:pt idx="599">
                        <c:v>0.84171885885652353</c:v>
                      </c:pt>
                      <c:pt idx="600">
                        <c:v>0.84018050069137806</c:v>
                      </c:pt>
                      <c:pt idx="601">
                        <c:v>0.83854312177077506</c:v>
                      </c:pt>
                      <c:pt idx="602">
                        <c:v>0.84246858743355979</c:v>
                      </c:pt>
                      <c:pt idx="603">
                        <c:v>0.84262065502229822</c:v>
                      </c:pt>
                      <c:pt idx="604">
                        <c:v>0.83960405843639241</c:v>
                      </c:pt>
                      <c:pt idx="605">
                        <c:v>0.83773680990490562</c:v>
                      </c:pt>
                      <c:pt idx="606">
                        <c:v>0.84196994720071949</c:v>
                      </c:pt>
                      <c:pt idx="607">
                        <c:v>0.84447729418712902</c:v>
                      </c:pt>
                      <c:pt idx="608">
                        <c:v>0.84496532505331301</c:v>
                      </c:pt>
                      <c:pt idx="609">
                        <c:v>0.83904176200361524</c:v>
                      </c:pt>
                      <c:pt idx="610">
                        <c:v>0.8413369216569011</c:v>
                      </c:pt>
                      <c:pt idx="611">
                        <c:v>0.83832386152654748</c:v>
                      </c:pt>
                      <c:pt idx="612">
                        <c:v>0.8330439333873243</c:v>
                      </c:pt>
                      <c:pt idx="613">
                        <c:v>0.83503142140758102</c:v>
                      </c:pt>
                      <c:pt idx="614">
                        <c:v>0.8326796784654622</c:v>
                      </c:pt>
                      <c:pt idx="615">
                        <c:v>0.83154801268880352</c:v>
                      </c:pt>
                      <c:pt idx="616">
                        <c:v>0.83540982215165138</c:v>
                      </c:pt>
                      <c:pt idx="617">
                        <c:v>0.83538860341833898</c:v>
                      </c:pt>
                      <c:pt idx="618">
                        <c:v>0.83848653848194221</c:v>
                      </c:pt>
                      <c:pt idx="619">
                        <c:v>0.83757413294951111</c:v>
                      </c:pt>
                      <c:pt idx="620">
                        <c:v>0.83841934582645306</c:v>
                      </c:pt>
                      <c:pt idx="621">
                        <c:v>0.84124497381254781</c:v>
                      </c:pt>
                      <c:pt idx="622">
                        <c:v>0.84172593176762778</c:v>
                      </c:pt>
                      <c:pt idx="623">
                        <c:v>0.83726646131648219</c:v>
                      </c:pt>
                      <c:pt idx="624">
                        <c:v>0.8323932255657458</c:v>
                      </c:pt>
                      <c:pt idx="625">
                        <c:v>0.83649551400613353</c:v>
                      </c:pt>
                      <c:pt idx="626">
                        <c:v>0.8379702159713418</c:v>
                      </c:pt>
                      <c:pt idx="627">
                        <c:v>0.83593675402890821</c:v>
                      </c:pt>
                      <c:pt idx="628">
                        <c:v>0.83993294880273417</c:v>
                      </c:pt>
                      <c:pt idx="629">
                        <c:v>0.84105400521273677</c:v>
                      </c:pt>
                      <c:pt idx="630">
                        <c:v>0.83749279447181391</c:v>
                      </c:pt>
                      <c:pt idx="631">
                        <c:v>0.83631869122853042</c:v>
                      </c:pt>
                      <c:pt idx="632">
                        <c:v>0.83550884290710903</c:v>
                      </c:pt>
                      <c:pt idx="633">
                        <c:v>0.83629393603966595</c:v>
                      </c:pt>
                      <c:pt idx="634">
                        <c:v>0.83357440172013308</c:v>
                      </c:pt>
                      <c:pt idx="635">
                        <c:v>0.83601809250660541</c:v>
                      </c:pt>
                      <c:pt idx="636">
                        <c:v>0.83365927665338246</c:v>
                      </c:pt>
                      <c:pt idx="637">
                        <c:v>0.83178141875523948</c:v>
                      </c:pt>
                      <c:pt idx="638">
                        <c:v>0.82879665026930227</c:v>
                      </c:pt>
                      <c:pt idx="639">
                        <c:v>0.8278913176479753</c:v>
                      </c:pt>
                      <c:pt idx="640">
                        <c:v>0.82910785835788348</c:v>
                      </c:pt>
                      <c:pt idx="641">
                        <c:v>0.82851727028068978</c:v>
                      </c:pt>
                      <c:pt idx="642">
                        <c:v>0.82651917289377685</c:v>
                      </c:pt>
                      <c:pt idx="643">
                        <c:v>0.8317389812886149</c:v>
                      </c:pt>
                      <c:pt idx="644">
                        <c:v>0.83054012285646706</c:v>
                      </c:pt>
                      <c:pt idx="645">
                        <c:v>0.82994246186816922</c:v>
                      </c:pt>
                      <c:pt idx="646">
                        <c:v>0.83179556457744797</c:v>
                      </c:pt>
                      <c:pt idx="647">
                        <c:v>0.82835459332529515</c:v>
                      </c:pt>
                      <c:pt idx="648">
                        <c:v>0.8259533400054474</c:v>
                      </c:pt>
                      <c:pt idx="649">
                        <c:v>0.8222506710424422</c:v>
                      </c:pt>
                      <c:pt idx="650">
                        <c:v>0.81896176737902793</c:v>
                      </c:pt>
                      <c:pt idx="651">
                        <c:v>0.81924114736764075</c:v>
                      </c:pt>
                      <c:pt idx="652">
                        <c:v>0.82247346774222219</c:v>
                      </c:pt>
                      <c:pt idx="653">
                        <c:v>0.82128521867673054</c:v>
                      </c:pt>
                      <c:pt idx="654">
                        <c:v>0.82102705742143023</c:v>
                      </c:pt>
                      <c:pt idx="655">
                        <c:v>0.81982112607817825</c:v>
                      </c:pt>
                      <c:pt idx="656">
                        <c:v>0.82396231552963872</c:v>
                      </c:pt>
                      <c:pt idx="657">
                        <c:v>0.82600285038317645</c:v>
                      </c:pt>
                      <c:pt idx="658">
                        <c:v>0.82697537565999246</c:v>
                      </c:pt>
                      <c:pt idx="659">
                        <c:v>0.82689757363784722</c:v>
                      </c:pt>
                      <c:pt idx="660">
                        <c:v>0.8254370174948471</c:v>
                      </c:pt>
                      <c:pt idx="661">
                        <c:v>0.82924578012441397</c:v>
                      </c:pt>
                      <c:pt idx="662">
                        <c:v>0.82905481152460292</c:v>
                      </c:pt>
                      <c:pt idx="663">
                        <c:v>0.82865519204722027</c:v>
                      </c:pt>
                      <c:pt idx="664">
                        <c:v>0.83052244057870706</c:v>
                      </c:pt>
                      <c:pt idx="665">
                        <c:v>0.82791960929239217</c:v>
                      </c:pt>
                      <c:pt idx="666">
                        <c:v>0.83329502173152081</c:v>
                      </c:pt>
                      <c:pt idx="667">
                        <c:v>0.83642832135064449</c:v>
                      </c:pt>
                      <c:pt idx="668">
                        <c:v>0.83754937776064708</c:v>
                      </c:pt>
                      <c:pt idx="669">
                        <c:v>0.85716963316346706</c:v>
                      </c:pt>
                      <c:pt idx="670">
                        <c:v>0.86376512276805606</c:v>
                      </c:pt>
                      <c:pt idx="671">
                        <c:v>0.85752327871867295</c:v>
                      </c:pt>
                      <c:pt idx="672">
                        <c:v>0.85652599825299236</c:v>
                      </c:pt>
                      <c:pt idx="673">
                        <c:v>0.86235407700278455</c:v>
                      </c:pt>
                      <c:pt idx="674">
                        <c:v>0.87027927389494741</c:v>
                      </c:pt>
                      <c:pt idx="675">
                        <c:v>0.86833775979686734</c:v>
                      </c:pt>
                      <c:pt idx="676">
                        <c:v>0.86551566826632476</c:v>
                      </c:pt>
                      <c:pt idx="677">
                        <c:v>0.86254858205814777</c:v>
                      </c:pt>
                      <c:pt idx="678">
                        <c:v>0.85883176727293442</c:v>
                      </c:pt>
                      <c:pt idx="679">
                        <c:v>0.86232932181392019</c:v>
                      </c:pt>
                      <c:pt idx="680">
                        <c:v>0.86428498173420854</c:v>
                      </c:pt>
                      <c:pt idx="681">
                        <c:v>0.87216420470419476</c:v>
                      </c:pt>
                      <c:pt idx="682">
                        <c:v>0.87041012275037377</c:v>
                      </c:pt>
                      <c:pt idx="683">
                        <c:v>0.87138972093829392</c:v>
                      </c:pt>
                      <c:pt idx="684">
                        <c:v>0.87155947080479268</c:v>
                      </c:pt>
                      <c:pt idx="685">
                        <c:v>0.87258504291488959</c:v>
                      </c:pt>
                      <c:pt idx="686">
                        <c:v>0.87662721161089241</c:v>
                      </c:pt>
                      <c:pt idx="687">
                        <c:v>0.88855921264353754</c:v>
                      </c:pt>
                      <c:pt idx="688">
                        <c:v>0.90005622964327947</c:v>
                      </c:pt>
                      <c:pt idx="689">
                        <c:v>0.90115253086441749</c:v>
                      </c:pt>
                      <c:pt idx="690">
                        <c:v>0.90320367508461141</c:v>
                      </c:pt>
                      <c:pt idx="691">
                        <c:v>0.90477032489417342</c:v>
                      </c:pt>
                      <c:pt idx="692">
                        <c:v>0.91030134137759278</c:v>
                      </c:pt>
                      <c:pt idx="693">
                        <c:v>0.91043219023301891</c:v>
                      </c:pt>
                      <c:pt idx="694">
                        <c:v>0.90280405560722909</c:v>
                      </c:pt>
                      <c:pt idx="695">
                        <c:v>0.90214981133009831</c:v>
                      </c:pt>
                      <c:pt idx="696">
                        <c:v>0.90589138130417601</c:v>
                      </c:pt>
                      <c:pt idx="697">
                        <c:v>0.89951161548826264</c:v>
                      </c:pt>
                      <c:pt idx="698">
                        <c:v>0.89878310564453856</c:v>
                      </c:pt>
                      <c:pt idx="699">
                        <c:v>0.89405840102698853</c:v>
                      </c:pt>
                      <c:pt idx="700">
                        <c:v>0.88510763202472875</c:v>
                      </c:pt>
                      <c:pt idx="701">
                        <c:v>0.88764327065555459</c:v>
                      </c:pt>
                      <c:pt idx="702">
                        <c:v>0.88532689226895644</c:v>
                      </c:pt>
                      <c:pt idx="703">
                        <c:v>0.88553554314652771</c:v>
                      </c:pt>
                      <c:pt idx="704">
                        <c:v>0.88555676187984012</c:v>
                      </c:pt>
                      <c:pt idx="705">
                        <c:v>0.8949319055483469</c:v>
                      </c:pt>
                      <c:pt idx="706">
                        <c:v>0.90688512531430421</c:v>
                      </c:pt>
                      <c:pt idx="707">
                        <c:v>0.91004671657784442</c:v>
                      </c:pt>
                      <c:pt idx="708">
                        <c:v>0.916737690482339</c:v>
                      </c:pt>
                      <c:pt idx="709">
                        <c:v>0.91877468888032465</c:v>
                      </c:pt>
                      <c:pt idx="710">
                        <c:v>0.92865200923722369</c:v>
                      </c:pt>
                      <c:pt idx="711">
                        <c:v>0.92562833974021386</c:v>
                      </c:pt>
                      <c:pt idx="712">
                        <c:v>0.92326598743143884</c:v>
                      </c:pt>
                      <c:pt idx="713">
                        <c:v>0.92451789269686746</c:v>
                      </c:pt>
                      <c:pt idx="714">
                        <c:v>0.92704645841658917</c:v>
                      </c:pt>
                      <c:pt idx="715">
                        <c:v>0.92624014655071985</c:v>
                      </c:pt>
                      <c:pt idx="716">
                        <c:v>0.92428448663043161</c:v>
                      </c:pt>
                      <c:pt idx="717">
                        <c:v>0.92840799380413175</c:v>
                      </c:pt>
                      <c:pt idx="718">
                        <c:v>0.9301125653802238</c:v>
                      </c:pt>
                      <c:pt idx="719">
                        <c:v>0.93208944403382443</c:v>
                      </c:pt>
                      <c:pt idx="720">
                        <c:v>0.9322379751670109</c:v>
                      </c:pt>
                      <c:pt idx="721">
                        <c:v>0.94452715821041378</c:v>
                      </c:pt>
                      <c:pt idx="722">
                        <c:v>0.95228614169162995</c:v>
                      </c:pt>
                      <c:pt idx="723">
                        <c:v>0.9494499043388791</c:v>
                      </c:pt>
                      <c:pt idx="724">
                        <c:v>0.96188408205991638</c:v>
                      </c:pt>
                      <c:pt idx="725">
                        <c:v>0.96675378135510071</c:v>
                      </c:pt>
                      <c:pt idx="726">
                        <c:v>0.95965611506211945</c:v>
                      </c:pt>
                      <c:pt idx="727">
                        <c:v>0.94856932690641638</c:v>
                      </c:pt>
                      <c:pt idx="728">
                        <c:v>0.94876383196177949</c:v>
                      </c:pt>
                      <c:pt idx="729">
                        <c:v>0.95728315338668812</c:v>
                      </c:pt>
                      <c:pt idx="730">
                        <c:v>0.96034926035032275</c:v>
                      </c:pt>
                      <c:pt idx="731">
                        <c:v>0.9479858117403267</c:v>
                      </c:pt>
                      <c:pt idx="732">
                        <c:v>0.94864712892856162</c:v>
                      </c:pt>
                      <c:pt idx="733">
                        <c:v>0.95638135722091344</c:v>
                      </c:pt>
                      <c:pt idx="734">
                        <c:v>0.95591808154359381</c:v>
                      </c:pt>
                      <c:pt idx="735">
                        <c:v>0.95673500277611934</c:v>
                      </c:pt>
                      <c:pt idx="736">
                        <c:v>0.97515286329123962</c:v>
                      </c:pt>
                      <c:pt idx="737">
                        <c:v>0.97515639974679169</c:v>
                      </c:pt>
                      <c:pt idx="738">
                        <c:v>0.96509164724563345</c:v>
                      </c:pt>
                      <c:pt idx="739">
                        <c:v>0.96801275953163368</c:v>
                      </c:pt>
                      <c:pt idx="740">
                        <c:v>0.97021597134056614</c:v>
                      </c:pt>
                      <c:pt idx="741">
                        <c:v>0.97140422040605778</c:v>
                      </c:pt>
                      <c:pt idx="742">
                        <c:v>0.97675487765632218</c:v>
                      </c:pt>
                      <c:pt idx="743">
                        <c:v>0.97749399686670246</c:v>
                      </c:pt>
                      <c:pt idx="744">
                        <c:v>0.97284355781574561</c:v>
                      </c:pt>
                      <c:pt idx="745">
                        <c:v>0.96571406342279598</c:v>
                      </c:pt>
                      <c:pt idx="746">
                        <c:v>0.96317488833641807</c:v>
                      </c:pt>
                      <c:pt idx="747">
                        <c:v>0.97034682019599261</c:v>
                      </c:pt>
                      <c:pt idx="748">
                        <c:v>0.969890617429777</c:v>
                      </c:pt>
                      <c:pt idx="749">
                        <c:v>0.9874880202568197</c:v>
                      </c:pt>
                      <c:pt idx="750">
                        <c:v>0.99087594467569162</c:v>
                      </c:pt>
                      <c:pt idx="751">
                        <c:v>0.98664634383542982</c:v>
                      </c:pt>
                      <c:pt idx="752">
                        <c:v>0.98679133851306433</c:v>
                      </c:pt>
                      <c:pt idx="753">
                        <c:v>0.98318061739441265</c:v>
                      </c:pt>
                      <c:pt idx="754">
                        <c:v>0.99630794040365345</c:v>
                      </c:pt>
                      <c:pt idx="755">
                        <c:v>0.9862856253691199</c:v>
                      </c:pt>
                      <c:pt idx="756">
                        <c:v>0.98765777012331868</c:v>
                      </c:pt>
                      <c:pt idx="757">
                        <c:v>0.98401875736025057</c:v>
                      </c:pt>
                      <c:pt idx="758">
                        <c:v>0.97907832895402502</c:v>
                      </c:pt>
                      <c:pt idx="759">
                        <c:v>0.97910308414288927</c:v>
                      </c:pt>
                      <c:pt idx="760">
                        <c:v>0.97681146094515547</c:v>
                      </c:pt>
                      <c:pt idx="761">
                        <c:v>0.96602173505582523</c:v>
                      </c:pt>
                      <c:pt idx="762">
                        <c:v>0.96383266906910114</c:v>
                      </c:pt>
                      <c:pt idx="763">
                        <c:v>0.97237674568287413</c:v>
                      </c:pt>
                      <c:pt idx="764">
                        <c:v>0.99632562268141367</c:v>
                      </c:pt>
                      <c:pt idx="765">
                        <c:v>1.0070516923708066</c:v>
                      </c:pt>
                      <c:pt idx="766">
                        <c:v>1.0055274800278695</c:v>
                      </c:pt>
                      <c:pt idx="767">
                        <c:v>1.0142625252414537</c:v>
                      </c:pt>
                      <c:pt idx="768">
                        <c:v>1.0149627434407613</c:v>
                      </c:pt>
                      <c:pt idx="769">
                        <c:v>1.0252538290972513</c:v>
                      </c:pt>
                      <c:pt idx="770">
                        <c:v>1.0461083074877398</c:v>
                      </c:pt>
                      <c:pt idx="771">
                        <c:v>1.0402307183602186</c:v>
                      </c:pt>
                      <c:pt idx="772">
                        <c:v>1.0398134166050756</c:v>
                      </c:pt>
                      <c:pt idx="773">
                        <c:v>1.0307883820362227</c:v>
                      </c:pt>
                      <c:pt idx="774">
                        <c:v>1.0398841457161168</c:v>
                      </c:pt>
                      <c:pt idx="775">
                        <c:v>1.0323691776679926</c:v>
                      </c:pt>
                      <c:pt idx="776">
                        <c:v>1.0311384911358763</c:v>
                      </c:pt>
                      <c:pt idx="777">
                        <c:v>1.0783006623781273</c:v>
                      </c:pt>
                      <c:pt idx="778">
                        <c:v>1.076337929546735</c:v>
                      </c:pt>
                      <c:pt idx="779">
                        <c:v>1.0925525782529228</c:v>
                      </c:pt>
                      <c:pt idx="780">
                        <c:v>1.1004565564117734</c:v>
                      </c:pt>
                      <c:pt idx="781">
                        <c:v>1.1072182594273092</c:v>
                      </c:pt>
                      <c:pt idx="782">
                        <c:v>1.1223472162790151</c:v>
                      </c:pt>
                      <c:pt idx="783">
                        <c:v>1.1446410320791915</c:v>
                      </c:pt>
                      <c:pt idx="784">
                        <c:v>1.1504089910845987</c:v>
                      </c:pt>
                      <c:pt idx="785">
                        <c:v>1.1807517797212597</c:v>
                      </c:pt>
                      <c:pt idx="786">
                        <c:v>1.1669136291460551</c:v>
                      </c:pt>
                      <c:pt idx="787">
                        <c:v>1.1548048053358073</c:v>
                      </c:pt>
                      <c:pt idx="788">
                        <c:v>1.1540975142253957</c:v>
                      </c:pt>
                      <c:pt idx="789">
                        <c:v>1.1620439298508709</c:v>
                      </c:pt>
                      <c:pt idx="790">
                        <c:v>1.1596957233643042</c:v>
                      </c:pt>
                      <c:pt idx="791">
                        <c:v>1.1692052523437892</c:v>
                      </c:pt>
                      <c:pt idx="792">
                        <c:v>1.19953035870269</c:v>
                      </c:pt>
                      <c:pt idx="793">
                        <c:v>1.2408892063840133</c:v>
                      </c:pt>
                      <c:pt idx="794">
                        <c:v>1.2638019019057996</c:v>
                      </c:pt>
                      <c:pt idx="795">
                        <c:v>1.2777213909587015</c:v>
                      </c:pt>
                      <c:pt idx="796">
                        <c:v>1.272052452708752</c:v>
                      </c:pt>
                      <c:pt idx="797">
                        <c:v>1.2828386421425302</c:v>
                      </c:pt>
                      <c:pt idx="798">
                        <c:v>1.2862124207391938</c:v>
                      </c:pt>
                      <c:pt idx="799">
                        <c:v>1.2789697597685783</c:v>
                      </c:pt>
                      <c:pt idx="800">
                        <c:v>1.2689191530896284</c:v>
                      </c:pt>
                      <c:pt idx="801">
                        <c:v>1.2676071280798147</c:v>
                      </c:pt>
                      <c:pt idx="802">
                        <c:v>1.2412782164947398</c:v>
                      </c:pt>
                      <c:pt idx="803">
                        <c:v>1.2252863644883318</c:v>
                      </c:pt>
                      <c:pt idx="804">
                        <c:v>1.2245260265446392</c:v>
                      </c:pt>
                      <c:pt idx="805">
                        <c:v>1.2433541159037982</c:v>
                      </c:pt>
                      <c:pt idx="806">
                        <c:v>1.2854874473510223</c:v>
                      </c:pt>
                      <c:pt idx="807">
                        <c:v>1.2849994164848382</c:v>
                      </c:pt>
                      <c:pt idx="808">
                        <c:v>1.2693541371225319</c:v>
                      </c:pt>
                      <c:pt idx="809">
                        <c:v>1.2708359119988444</c:v>
                      </c:pt>
                      <c:pt idx="810">
                        <c:v>1.2756667102829562</c:v>
                      </c:pt>
                      <c:pt idx="811">
                        <c:v>1.267430305302212</c:v>
                      </c:pt>
                      <c:pt idx="812">
                        <c:v>1.2669634931693403</c:v>
                      </c:pt>
                      <c:pt idx="813">
                        <c:v>1.2612768726416304</c:v>
                      </c:pt>
                      <c:pt idx="814">
                        <c:v>1.2700720375995995</c:v>
                      </c:pt>
                      <c:pt idx="815">
                        <c:v>1.2792173116572227</c:v>
                      </c:pt>
                      <c:pt idx="816">
                        <c:v>1.2812295548663437</c:v>
                      </c:pt>
                      <c:pt idx="817">
                        <c:v>1.2711824846429456</c:v>
                      </c:pt>
                      <c:pt idx="818">
                        <c:v>1.2695415692667906</c:v>
                      </c:pt>
                      <c:pt idx="819">
                        <c:v>1.2649052760380421</c:v>
                      </c:pt>
                      <c:pt idx="820">
                        <c:v>1.2607817688643421</c:v>
                      </c:pt>
                      <c:pt idx="821">
                        <c:v>1.2394887699853985</c:v>
                      </c:pt>
                      <c:pt idx="822">
                        <c:v>1.2373598237430592</c:v>
                      </c:pt>
                      <c:pt idx="823">
                        <c:v>1.2377629796759941</c:v>
                      </c:pt>
                      <c:pt idx="824">
                        <c:v>1.2264781500093755</c:v>
                      </c:pt>
                      <c:pt idx="825">
                        <c:v>1.2251307604440413</c:v>
                      </c:pt>
                      <c:pt idx="826">
                        <c:v>1.2198508323048183</c:v>
                      </c:pt>
                      <c:pt idx="827">
                        <c:v>1.2011040814233567</c:v>
                      </c:pt>
                      <c:pt idx="828">
                        <c:v>1.1792169580116671</c:v>
                      </c:pt>
                      <c:pt idx="829">
                        <c:v>1.1849283337282417</c:v>
                      </c:pt>
                      <c:pt idx="830">
                        <c:v>1.1739370298724441</c:v>
                      </c:pt>
                      <c:pt idx="831">
                        <c:v>1.1841008031290599</c:v>
                      </c:pt>
                      <c:pt idx="832">
                        <c:v>1.1875594566589731</c:v>
                      </c:pt>
                      <c:pt idx="833">
                        <c:v>1.1815651644982341</c:v>
                      </c:pt>
                      <c:pt idx="834">
                        <c:v>1.1947738259851723</c:v>
                      </c:pt>
                      <c:pt idx="835">
                        <c:v>1.2016699143116862</c:v>
                      </c:pt>
                      <c:pt idx="836">
                        <c:v>1.2007681181459113</c:v>
                      </c:pt>
                      <c:pt idx="837">
                        <c:v>1.2008211649791922</c:v>
                      </c:pt>
                      <c:pt idx="838">
                        <c:v>1.1807553161768127</c:v>
                      </c:pt>
                      <c:pt idx="839">
                        <c:v>1.1779049330018534</c:v>
                      </c:pt>
                      <c:pt idx="840">
                        <c:v>1.1799490043109431</c:v>
                      </c:pt>
                      <c:pt idx="841">
                        <c:v>1.1872376392037354</c:v>
                      </c:pt>
                      <c:pt idx="842">
                        <c:v>1.1907245843780652</c:v>
                      </c:pt>
                      <c:pt idx="843">
                        <c:v>1.1894231687349077</c:v>
                      </c:pt>
                      <c:pt idx="844">
                        <c:v>1.1850308909392511</c:v>
                      </c:pt>
                      <c:pt idx="845">
                        <c:v>1.1773744646690445</c:v>
                      </c:pt>
                      <c:pt idx="846">
                        <c:v>1.1814413885539119</c:v>
                      </c:pt>
                      <c:pt idx="847">
                        <c:v>1.1816783310759</c:v>
                      </c:pt>
                      <c:pt idx="848">
                        <c:v>1.1814696801983284</c:v>
                      </c:pt>
                      <c:pt idx="849">
                        <c:v>1.1833899755630963</c:v>
                      </c:pt>
                      <c:pt idx="850">
                        <c:v>1.1995480409804511</c:v>
                      </c:pt>
                      <c:pt idx="851">
                        <c:v>1.2088135545268441</c:v>
                      </c:pt>
                      <c:pt idx="852">
                        <c:v>1.1996930356580855</c:v>
                      </c:pt>
                      <c:pt idx="853">
                        <c:v>1.1847479744950866</c:v>
                      </c:pt>
                      <c:pt idx="854">
                        <c:v>1.1737000873504564</c:v>
                      </c:pt>
                      <c:pt idx="855">
                        <c:v>1.183669355551709</c:v>
                      </c:pt>
                      <c:pt idx="856">
                        <c:v>1.1801788739218273</c:v>
                      </c:pt>
                      <c:pt idx="857">
                        <c:v>1.1738203268392262</c:v>
                      </c:pt>
                      <c:pt idx="858">
                        <c:v>1.1705844700090926</c:v>
                      </c:pt>
                      <c:pt idx="859">
                        <c:v>1.1692512262659667</c:v>
                      </c:pt>
                      <c:pt idx="860">
                        <c:v>1.1600811970194791</c:v>
                      </c:pt>
                      <c:pt idx="861">
                        <c:v>1.1618706435288206</c:v>
                      </c:pt>
                      <c:pt idx="862">
                        <c:v>1.1597735253864501</c:v>
                      </c:pt>
                      <c:pt idx="863">
                        <c:v>1.1525485466935945</c:v>
                      </c:pt>
                      <c:pt idx="864">
                        <c:v>1.1438736212243952</c:v>
                      </c:pt>
                      <c:pt idx="865">
                        <c:v>1.1417446749820559</c:v>
                      </c:pt>
                      <c:pt idx="866">
                        <c:v>1.1364399916539685</c:v>
                      </c:pt>
                      <c:pt idx="867">
                        <c:v>1.1324614791579029</c:v>
                      </c:pt>
                      <c:pt idx="868">
                        <c:v>1.1363515802651671</c:v>
                      </c:pt>
                      <c:pt idx="869">
                        <c:v>1.1361747574875642</c:v>
                      </c:pt>
                      <c:pt idx="870">
                        <c:v>1.1338265510009977</c:v>
                      </c:pt>
                      <c:pt idx="871">
                        <c:v>1.12658035357483</c:v>
                      </c:pt>
                      <c:pt idx="872">
                        <c:v>1.1158330651521244</c:v>
                      </c:pt>
                      <c:pt idx="873">
                        <c:v>1.1077664100378792</c:v>
                      </c:pt>
                      <c:pt idx="874">
                        <c:v>1.0981578603029365</c:v>
                      </c:pt>
                      <c:pt idx="875">
                        <c:v>1.0963401221491786</c:v>
                      </c:pt>
                      <c:pt idx="876">
                        <c:v>1.1067726660277508</c:v>
                      </c:pt>
                      <c:pt idx="877">
                        <c:v>1.1049266362295764</c:v>
                      </c:pt>
                      <c:pt idx="878">
                        <c:v>1.1079432328154823</c:v>
                      </c:pt>
                      <c:pt idx="879">
                        <c:v>1.0952402844724884</c:v>
                      </c:pt>
                      <c:pt idx="880">
                        <c:v>1.0828308619403155</c:v>
                      </c:pt>
                      <c:pt idx="881">
                        <c:v>1.0802846139428335</c:v>
                      </c:pt>
                      <c:pt idx="882">
                        <c:v>1.0934862025186676</c:v>
                      </c:pt>
                      <c:pt idx="883">
                        <c:v>1.0904059497328247</c:v>
                      </c:pt>
                      <c:pt idx="884">
                        <c:v>1.0919867453645948</c:v>
                      </c:pt>
                      <c:pt idx="885">
                        <c:v>1.1105036266351724</c:v>
                      </c:pt>
                      <c:pt idx="886">
                        <c:v>1.1009976341112395</c:v>
                      </c:pt>
                      <c:pt idx="887">
                        <c:v>1.093953014651539</c:v>
                      </c:pt>
                      <c:pt idx="888">
                        <c:v>1.0913042094430474</c:v>
                      </c:pt>
                      <c:pt idx="889">
                        <c:v>1.0941086186958295</c:v>
                      </c:pt>
                      <c:pt idx="890">
                        <c:v>1.1071086293051962</c:v>
                      </c:pt>
                      <c:pt idx="891">
                        <c:v>1.1036393664086268</c:v>
                      </c:pt>
                      <c:pt idx="892">
                        <c:v>1.1052767453292296</c:v>
                      </c:pt>
                      <c:pt idx="893">
                        <c:v>1.1029179294760068</c:v>
                      </c:pt>
                      <c:pt idx="894">
                        <c:v>1.0992647708907304</c:v>
                      </c:pt>
                      <c:pt idx="895">
                        <c:v>1.1093931795918255</c:v>
                      </c:pt>
                      <c:pt idx="896">
                        <c:v>1.1028082993538928</c:v>
                      </c:pt>
                      <c:pt idx="897">
                        <c:v>1.1050963860960745</c:v>
                      </c:pt>
                      <c:pt idx="898">
                        <c:v>1.1073491082827358</c:v>
                      </c:pt>
                      <c:pt idx="899">
                        <c:v>1.1005944781783044</c:v>
                      </c:pt>
                      <c:pt idx="900">
                        <c:v>1.1033847416088784</c:v>
                      </c:pt>
                      <c:pt idx="901">
                        <c:v>1.1017013887660987</c:v>
                      </c:pt>
                      <c:pt idx="902">
                        <c:v>1.0967008406154881</c:v>
                      </c:pt>
                      <c:pt idx="903">
                        <c:v>1.1043608033412466</c:v>
                      </c:pt>
                      <c:pt idx="904">
                        <c:v>1.1061007394728595</c:v>
                      </c:pt>
                      <c:pt idx="905">
                        <c:v>1.1125335521220536</c:v>
                      </c:pt>
                      <c:pt idx="906">
                        <c:v>1.1150267532862548</c:v>
                      </c:pt>
                      <c:pt idx="907">
                        <c:v>1.1279100608624035</c:v>
                      </c:pt>
                      <c:pt idx="908">
                        <c:v>1.1228140284118875</c:v>
                      </c:pt>
                      <c:pt idx="909">
                        <c:v>1.1563608457787138</c:v>
                      </c:pt>
                      <c:pt idx="910">
                        <c:v>1.1587833178318736</c:v>
                      </c:pt>
                      <c:pt idx="911">
                        <c:v>1.1404786238944191</c:v>
                      </c:pt>
                      <c:pt idx="912">
                        <c:v>1.1267536398968805</c:v>
                      </c:pt>
                      <c:pt idx="913">
                        <c:v>1.1196206090483787</c:v>
                      </c:pt>
                      <c:pt idx="914">
                        <c:v>1.1235779028111319</c:v>
                      </c:pt>
                      <c:pt idx="915">
                        <c:v>1.0977688501922096</c:v>
                      </c:pt>
                      <c:pt idx="916">
                        <c:v>1.0973975223592434</c:v>
                      </c:pt>
                      <c:pt idx="917">
                        <c:v>1.101726143954963</c:v>
                      </c:pt>
                      <c:pt idx="918">
                        <c:v>1.1016235867439534</c:v>
                      </c:pt>
                      <c:pt idx="919">
                        <c:v>1.096262320127033</c:v>
                      </c:pt>
                      <c:pt idx="920">
                        <c:v>1.086823520258589</c:v>
                      </c:pt>
                      <c:pt idx="921">
                        <c:v>1.0997315830236023</c:v>
                      </c:pt>
                      <c:pt idx="922">
                        <c:v>1.1185702817494174</c:v>
                      </c:pt>
                      <c:pt idx="923">
                        <c:v>1.114379581920228</c:v>
                      </c:pt>
                      <c:pt idx="924">
                        <c:v>1.1127245207218648</c:v>
                      </c:pt>
                      <c:pt idx="925">
                        <c:v>1.0950988262504058</c:v>
                      </c:pt>
                      <c:pt idx="926">
                        <c:v>1.0985291881359025</c:v>
                      </c:pt>
                      <c:pt idx="927">
                        <c:v>1.102436971520927</c:v>
                      </c:pt>
                      <c:pt idx="928">
                        <c:v>1.1082084669818864</c:v>
                      </c:pt>
                      <c:pt idx="929">
                        <c:v>1.1194650050040882</c:v>
                      </c:pt>
                      <c:pt idx="930">
                        <c:v>1.1265591348415172</c:v>
                      </c:pt>
                      <c:pt idx="931">
                        <c:v>1.1394176872288015</c:v>
                      </c:pt>
                      <c:pt idx="932">
                        <c:v>1.1448143184012427</c:v>
                      </c:pt>
                      <c:pt idx="933">
                        <c:v>1.1233197415558316</c:v>
                      </c:pt>
                      <c:pt idx="934">
                        <c:v>1.120144004470083</c:v>
                      </c:pt>
                      <c:pt idx="935">
                        <c:v>1.1402629001057434</c:v>
                      </c:pt>
                      <c:pt idx="936">
                        <c:v>1.1293741534609556</c:v>
                      </c:pt>
                      <c:pt idx="937">
                        <c:v>1.1258518437311054</c:v>
                      </c:pt>
                      <c:pt idx="938">
                        <c:v>1.1258553801866575</c:v>
                      </c:pt>
                      <c:pt idx="939">
                        <c:v>1.1191820885599233</c:v>
                      </c:pt>
                      <c:pt idx="940">
                        <c:v>1.1099130385579783</c:v>
                      </c:pt>
                      <c:pt idx="941">
                        <c:v>1.1067691295721984</c:v>
                      </c:pt>
                      <c:pt idx="942">
                        <c:v>1.116434262595974</c:v>
                      </c:pt>
                      <c:pt idx="943">
                        <c:v>1.1208972695026718</c:v>
                      </c:pt>
                      <c:pt idx="944">
                        <c:v>1.1182237091053155</c:v>
                      </c:pt>
                      <c:pt idx="945">
                        <c:v>1.1243064126548559</c:v>
                      </c:pt>
                      <c:pt idx="946">
                        <c:v>1.1286067426061588</c:v>
                      </c:pt>
                      <c:pt idx="947">
                        <c:v>1.1295297575052459</c:v>
                      </c:pt>
                      <c:pt idx="948">
                        <c:v>1.1228670752451679</c:v>
                      </c:pt>
                      <c:pt idx="949">
                        <c:v>1.1168091268844917</c:v>
                      </c:pt>
                      <c:pt idx="950">
                        <c:v>1.113672290809816</c:v>
                      </c:pt>
                      <c:pt idx="951">
                        <c:v>1.1036959496974592</c:v>
                      </c:pt>
                      <c:pt idx="952">
                        <c:v>1.0969342466819236</c:v>
                      </c:pt>
                      <c:pt idx="953">
                        <c:v>1.0913431104541194</c:v>
                      </c:pt>
                      <c:pt idx="954">
                        <c:v>1.084118131761264</c:v>
                      </c:pt>
                      <c:pt idx="955">
                        <c:v>1.0894192786337995</c:v>
                      </c:pt>
                      <c:pt idx="956">
                        <c:v>1.088786253089981</c:v>
                      </c:pt>
                      <c:pt idx="957">
                        <c:v>1.0809883685976922</c:v>
                      </c:pt>
                      <c:pt idx="958">
                        <c:v>1.0733849891607667</c:v>
                      </c:pt>
                      <c:pt idx="959">
                        <c:v>1.0692473361648585</c:v>
                      </c:pt>
                      <c:pt idx="960">
                        <c:v>1.0739154574935756</c:v>
                      </c:pt>
                      <c:pt idx="961">
                        <c:v>1.0640310642255724</c:v>
                      </c:pt>
                      <c:pt idx="962">
                        <c:v>1.0608199625843036</c:v>
                      </c:pt>
                      <c:pt idx="963">
                        <c:v>1.0635571791815968</c:v>
                      </c:pt>
                      <c:pt idx="964">
                        <c:v>1.0659690418681005</c:v>
                      </c:pt>
                      <c:pt idx="965">
                        <c:v>1.0658169742793622</c:v>
                      </c:pt>
                      <c:pt idx="966">
                        <c:v>1.0654279641686357</c:v>
                      </c:pt>
                      <c:pt idx="967">
                        <c:v>1.0614812797725386</c:v>
                      </c:pt>
                      <c:pt idx="968">
                        <c:v>1.0641371578921344</c:v>
                      </c:pt>
                      <c:pt idx="969">
                        <c:v>1.0665949945008149</c:v>
                      </c:pt>
                      <c:pt idx="970">
                        <c:v>1.0609013010620008</c:v>
                      </c:pt>
                      <c:pt idx="971">
                        <c:v>1.0547549413125232</c:v>
                      </c:pt>
                      <c:pt idx="972">
                        <c:v>1.0523961254593004</c:v>
                      </c:pt>
                      <c:pt idx="973">
                        <c:v>1.0441880121229727</c:v>
                      </c:pt>
                      <c:pt idx="974">
                        <c:v>1.0482973734744647</c:v>
                      </c:pt>
                      <c:pt idx="975">
                        <c:v>1.0429467162242003</c:v>
                      </c:pt>
                      <c:pt idx="976">
                        <c:v>1.0448740845000724</c:v>
                      </c:pt>
                      <c:pt idx="977">
                        <c:v>1.040138770515866</c:v>
                      </c:pt>
                      <c:pt idx="978">
                        <c:v>1.0391520994168417</c:v>
                      </c:pt>
                      <c:pt idx="979">
                        <c:v>1.0406727753042269</c:v>
                      </c:pt>
                      <c:pt idx="980">
                        <c:v>1.0356686906980643</c:v>
                      </c:pt>
                      <c:pt idx="981">
                        <c:v>1.0337943692554734</c:v>
                      </c:pt>
                      <c:pt idx="982">
                        <c:v>1.0288610137603518</c:v>
                      </c:pt>
                      <c:pt idx="983">
                        <c:v>1.0280759206277947</c:v>
                      </c:pt>
                      <c:pt idx="984">
                        <c:v>1.0237048615654505</c:v>
                      </c:pt>
                      <c:pt idx="985">
                        <c:v>1.0273757024284871</c:v>
                      </c:pt>
                      <c:pt idx="986">
                        <c:v>1.0360753830865508</c:v>
                      </c:pt>
                      <c:pt idx="987">
                        <c:v>1.0349189621210277</c:v>
                      </c:pt>
                      <c:pt idx="988">
                        <c:v>1.0318174906018724</c:v>
                      </c:pt>
                      <c:pt idx="989">
                        <c:v>1.0304665645809863</c:v>
                      </c:pt>
                      <c:pt idx="990">
                        <c:v>1.034144478355127</c:v>
                      </c:pt>
                      <c:pt idx="991">
                        <c:v>1.0378542202292362</c:v>
                      </c:pt>
                      <c:pt idx="992">
                        <c:v>1.0318316364240807</c:v>
                      </c:pt>
                      <c:pt idx="993">
                        <c:v>1.0262935470295571</c:v>
                      </c:pt>
                      <c:pt idx="994">
                        <c:v>1.0281148216388671</c:v>
                      </c:pt>
                      <c:pt idx="995">
                        <c:v>1.0160413623841398</c:v>
                      </c:pt>
                      <c:pt idx="996">
                        <c:v>1.0161262373173892</c:v>
                      </c:pt>
                      <c:pt idx="997">
                        <c:v>1.0151643214072292</c:v>
                      </c:pt>
                      <c:pt idx="998">
                        <c:v>1.0216820089896728</c:v>
                      </c:pt>
                      <c:pt idx="999">
                        <c:v>1.0204265672686921</c:v>
                      </c:pt>
                      <c:pt idx="1000">
                        <c:v>1.0145383687745149</c:v>
                      </c:pt>
                      <c:pt idx="1001">
                        <c:v>1.0190119850478689</c:v>
                      </c:pt>
                      <c:pt idx="1002">
                        <c:v>1.0150334725518033</c:v>
                      </c:pt>
                      <c:pt idx="1003">
                        <c:v>1.0187043134148401</c:v>
                      </c:pt>
                      <c:pt idx="1004">
                        <c:v>1.0258196619855817</c:v>
                      </c:pt>
                      <c:pt idx="1005">
                        <c:v>1.0181703086264795</c:v>
                      </c:pt>
                      <c:pt idx="1006">
                        <c:v>1.0189589382145885</c:v>
                      </c:pt>
                      <c:pt idx="1007">
                        <c:v>1.0178449547156903</c:v>
                      </c:pt>
                      <c:pt idx="1008">
                        <c:v>1.0346608008657279</c:v>
                      </c:pt>
                      <c:pt idx="1009">
                        <c:v>1.0373202154408758</c:v>
                      </c:pt>
                      <c:pt idx="1010">
                        <c:v>1.0349083527543721</c:v>
                      </c:pt>
                      <c:pt idx="1011">
                        <c:v>1.0275525252060906</c:v>
                      </c:pt>
                      <c:pt idx="1012">
                        <c:v>1.038232620973307</c:v>
                      </c:pt>
                      <c:pt idx="1013">
                        <c:v>1.0313931159356262</c:v>
                      </c:pt>
                      <c:pt idx="1014">
                        <c:v>1.0426531904133802</c:v>
                      </c:pt>
                      <c:pt idx="1015">
                        <c:v>1.0573011893100062</c:v>
                      </c:pt>
                      <c:pt idx="1016">
                        <c:v>1.082120034374352</c:v>
                      </c:pt>
                      <c:pt idx="1017">
                        <c:v>1.0771831424236784</c:v>
                      </c:pt>
                      <c:pt idx="1018">
                        <c:v>1.0759666017137703</c:v>
                      </c:pt>
                      <c:pt idx="1019">
                        <c:v>1.0702163249861234</c:v>
                      </c:pt>
                      <c:pt idx="1020">
                        <c:v>1.0631646326153188</c:v>
                      </c:pt>
                      <c:pt idx="1021">
                        <c:v>1.067708977999714</c:v>
                      </c:pt>
                      <c:pt idx="1022">
                        <c:v>1.070379001941518</c:v>
                      </c:pt>
                      <c:pt idx="1023">
                        <c:v>1.0904271684661371</c:v>
                      </c:pt>
                      <c:pt idx="1024">
                        <c:v>1.0837149758283302</c:v>
                      </c:pt>
                      <c:pt idx="1025">
                        <c:v>1.0791317294328624</c:v>
                      </c:pt>
                      <c:pt idx="1026">
                        <c:v>1.0803341243205624</c:v>
                      </c:pt>
                      <c:pt idx="1027">
                        <c:v>1.0680060402660867</c:v>
                      </c:pt>
                      <c:pt idx="1028">
                        <c:v>1.0474026502197944</c:v>
                      </c:pt>
                      <c:pt idx="1029">
                        <c:v>1.0494431850733321</c:v>
                      </c:pt>
                      <c:pt idx="1030">
                        <c:v>1.0510169077939981</c:v>
                      </c:pt>
                      <c:pt idx="1031">
                        <c:v>1.0664535362787331</c:v>
                      </c:pt>
                      <c:pt idx="1032">
                        <c:v>1.0720234537732252</c:v>
                      </c:pt>
                      <c:pt idx="1033">
                        <c:v>1.0621744250607423</c:v>
                      </c:pt>
                      <c:pt idx="1034">
                        <c:v>1.0621744250607423</c:v>
                      </c:pt>
                      <c:pt idx="1035">
                        <c:v>1.0575770328430665</c:v>
                      </c:pt>
                      <c:pt idx="1036">
                        <c:v>1.0551368785121462</c:v>
                      </c:pt>
                      <c:pt idx="1037">
                        <c:v>1.0508577672941557</c:v>
                      </c:pt>
                      <c:pt idx="1038">
                        <c:v>1.0529796406253906</c:v>
                      </c:pt>
                      <c:pt idx="1039">
                        <c:v>1.0526259950701848</c:v>
                      </c:pt>
                      <c:pt idx="1040">
                        <c:v>1.037136319752169</c:v>
                      </c:pt>
                      <c:pt idx="1041">
                        <c:v>1.0435903511346756</c:v>
                      </c:pt>
                      <c:pt idx="1042">
                        <c:v>1.0466741403760704</c:v>
                      </c:pt>
                      <c:pt idx="1043">
                        <c:v>1.0423702739692156</c:v>
                      </c:pt>
                      <c:pt idx="1044">
                        <c:v>1.0448457928556563</c:v>
                      </c:pt>
                      <c:pt idx="1045">
                        <c:v>1.046469025954051</c:v>
                      </c:pt>
                      <c:pt idx="1046">
                        <c:v>1.0470030307424119</c:v>
                      </c:pt>
                      <c:pt idx="1047">
                        <c:v>1.0521415006595527</c:v>
                      </c:pt>
                      <c:pt idx="1048">
                        <c:v>1.0523077140704993</c:v>
                      </c:pt>
                      <c:pt idx="1049">
                        <c:v>1.0552783367342284</c:v>
                      </c:pt>
                      <c:pt idx="1050">
                        <c:v>1.0650813915245343</c:v>
                      </c:pt>
                      <c:pt idx="1051">
                        <c:v>1.0722108859174841</c:v>
                      </c:pt>
                      <c:pt idx="1052">
                        <c:v>1.0718218758067577</c:v>
                      </c:pt>
                      <c:pt idx="1053">
                        <c:v>1.0735547390272662</c:v>
                      </c:pt>
                      <c:pt idx="1054">
                        <c:v>1.0732506038497891</c:v>
                      </c:pt>
                      <c:pt idx="1055">
                        <c:v>1.0726918438725639</c:v>
                      </c:pt>
                      <c:pt idx="1056">
                        <c:v>1.0650035895023888</c:v>
                      </c:pt>
                      <c:pt idx="1057">
                        <c:v>1.0607598428399188</c:v>
                      </c:pt>
                      <c:pt idx="1058">
                        <c:v>1.0761257422136126</c:v>
                      </c:pt>
                      <c:pt idx="1059">
                        <c:v>1.0772043611569904</c:v>
                      </c:pt>
                      <c:pt idx="1060">
                        <c:v>1.0781273760560777</c:v>
                      </c:pt>
                      <c:pt idx="1061">
                        <c:v>1.0697424399421471</c:v>
                      </c:pt>
                      <c:pt idx="1062">
                        <c:v>1.0720765006065058</c:v>
                      </c:pt>
                      <c:pt idx="1063">
                        <c:v>1.0672138742224253</c:v>
                      </c:pt>
                      <c:pt idx="1064">
                        <c:v>1.06809798811044</c:v>
                      </c:pt>
                      <c:pt idx="1065">
                        <c:v>1.0689007635207572</c:v>
                      </c:pt>
                      <c:pt idx="1066">
                        <c:v>1.0618844357054733</c:v>
                      </c:pt>
                      <c:pt idx="1067">
                        <c:v>1.0653041882243137</c:v>
                      </c:pt>
                      <c:pt idx="1068">
                        <c:v>1.0619976022831392</c:v>
                      </c:pt>
                      <c:pt idx="1069">
                        <c:v>1.061378722561529</c:v>
                      </c:pt>
                      <c:pt idx="1070">
                        <c:v>1.060406197284713</c:v>
                      </c:pt>
                      <c:pt idx="1071">
                        <c:v>1.0605830200623159</c:v>
                      </c:pt>
                      <c:pt idx="1072">
                        <c:v>1.0616793212834541</c:v>
                      </c:pt>
                      <c:pt idx="1073">
                        <c:v>1.0623689301161057</c:v>
                      </c:pt>
                      <c:pt idx="1074">
                        <c:v>1.0591153910082118</c:v>
                      </c:pt>
                      <c:pt idx="1075">
                        <c:v>1.0596458593410207</c:v>
                      </c:pt>
                      <c:pt idx="1076">
                        <c:v>1.0557380759559962</c:v>
                      </c:pt>
                      <c:pt idx="1077">
                        <c:v>1.0525552659591437</c:v>
                      </c:pt>
                      <c:pt idx="1078">
                        <c:v>1.0561978151777638</c:v>
                      </c:pt>
                      <c:pt idx="1079">
                        <c:v>1.0535666922470324</c:v>
                      </c:pt>
                      <c:pt idx="1080">
                        <c:v>1.0522016204039379</c:v>
                      </c:pt>
                      <c:pt idx="1081">
                        <c:v>1.0518833394042526</c:v>
                      </c:pt>
                      <c:pt idx="1082">
                        <c:v>1.0456591776326298</c:v>
                      </c:pt>
                      <c:pt idx="1083">
                        <c:v>1.0423349094136949</c:v>
                      </c:pt>
                      <c:pt idx="1084">
                        <c:v>1.0361001382754158</c:v>
                      </c:pt>
                      <c:pt idx="1085">
                        <c:v>1.0408495980818302</c:v>
                      </c:pt>
                      <c:pt idx="1086">
                        <c:v>1.037801173395956</c:v>
                      </c:pt>
                      <c:pt idx="1087">
                        <c:v>1.0303887625588415</c:v>
                      </c:pt>
                      <c:pt idx="1088">
                        <c:v>1.0359127061311566</c:v>
                      </c:pt>
                      <c:pt idx="1089">
                        <c:v>1.0370762000077838</c:v>
                      </c:pt>
                      <c:pt idx="1090">
                        <c:v>1.0442021579451815</c:v>
                      </c:pt>
                      <c:pt idx="1091">
                        <c:v>1.0439722883342974</c:v>
                      </c:pt>
                      <c:pt idx="1092">
                        <c:v>1.0491779509069274</c:v>
                      </c:pt>
                      <c:pt idx="1093">
                        <c:v>1.0460835522988763</c:v>
                      </c:pt>
                      <c:pt idx="1094">
                        <c:v>1.0475511813529808</c:v>
                      </c:pt>
                      <c:pt idx="1095">
                        <c:v>1.0441844756674212</c:v>
                      </c:pt>
                      <c:pt idx="1096">
                        <c:v>1.043501939745874</c:v>
                      </c:pt>
                      <c:pt idx="1097">
                        <c:v>1.0404429056933435</c:v>
                      </c:pt>
                      <c:pt idx="1098">
                        <c:v>1.0351205400874957</c:v>
                      </c:pt>
                      <c:pt idx="1099">
                        <c:v>1.0351205400874957</c:v>
                      </c:pt>
                      <c:pt idx="1100">
                        <c:v>1.0322489381792244</c:v>
                      </c:pt>
                      <c:pt idx="1101">
                        <c:v>1.0371115645633047</c:v>
                      </c:pt>
                      <c:pt idx="1102">
                        <c:v>1.0365174400305588</c:v>
                      </c:pt>
                      <c:pt idx="1103">
                        <c:v>1.0404040046822709</c:v>
                      </c:pt>
                      <c:pt idx="1104">
                        <c:v>1.0309652048138269</c:v>
                      </c:pt>
                      <c:pt idx="1105">
                        <c:v>1.026495124996025</c:v>
                      </c:pt>
                      <c:pt idx="1106">
                        <c:v>1.0291085656489962</c:v>
                      </c:pt>
                      <c:pt idx="1107">
                        <c:v>1.0227217269219786</c:v>
                      </c:pt>
                      <c:pt idx="1108">
                        <c:v>1.0264173229738798</c:v>
                      </c:pt>
                      <c:pt idx="1109">
                        <c:v>1.0288256492048315</c:v>
                      </c:pt>
                      <c:pt idx="1110">
                        <c:v>1.0320615060349649</c:v>
                      </c:pt>
                      <c:pt idx="1111">
                        <c:v>1.0305160749587154</c:v>
                      </c:pt>
                      <c:pt idx="1112">
                        <c:v>1.0300280440925313</c:v>
                      </c:pt>
                      <c:pt idx="1113">
                        <c:v>1.0334159685114035</c:v>
                      </c:pt>
                      <c:pt idx="1114">
                        <c:v>1.0299042681482093</c:v>
                      </c:pt>
                      <c:pt idx="1115">
                        <c:v>1.0293207529821198</c:v>
                      </c:pt>
                      <c:pt idx="1116">
                        <c:v>1.0378153192181641</c:v>
                      </c:pt>
                      <c:pt idx="1117">
                        <c:v>1.0411325145259949</c:v>
                      </c:pt>
                      <c:pt idx="1118">
                        <c:v>1.0323903964013064</c:v>
                      </c:pt>
                      <c:pt idx="1119">
                        <c:v>1.03454409783251</c:v>
                      </c:pt>
                      <c:pt idx="1120">
                        <c:v>1.0381265273067453</c:v>
                      </c:pt>
                      <c:pt idx="1121">
                        <c:v>1.0489586906627002</c:v>
                      </c:pt>
                      <c:pt idx="1122">
                        <c:v>1.0627402579490717</c:v>
                      </c:pt>
                      <c:pt idx="1123">
                        <c:v>1.0821129614632479</c:v>
                      </c:pt>
                      <c:pt idx="1124">
                        <c:v>1.0826858672626813</c:v>
                      </c:pt>
                      <c:pt idx="1125">
                        <c:v>1.0664782914675979</c:v>
                      </c:pt>
                      <c:pt idx="1126">
                        <c:v>1.0664110988121087</c:v>
                      </c:pt>
                      <c:pt idx="1127">
                        <c:v>1.0599641403407063</c:v>
                      </c:pt>
                      <c:pt idx="1128">
                        <c:v>1.0612903111727283</c:v>
                      </c:pt>
                      <c:pt idx="1129">
                        <c:v>1.0787957661554173</c:v>
                      </c:pt>
                      <c:pt idx="1130">
                        <c:v>1.0841888608723065</c:v>
                      </c:pt>
                      <c:pt idx="1131">
                        <c:v>1.0763202472689766</c:v>
                      </c:pt>
                      <c:pt idx="1132">
                        <c:v>1.0899815750665782</c:v>
                      </c:pt>
                      <c:pt idx="1133">
                        <c:v>1.1113311572343549</c:v>
                      </c:pt>
                      <c:pt idx="1134">
                        <c:v>1.0990419741909521</c:v>
                      </c:pt>
                      <c:pt idx="1135">
                        <c:v>1.0935604680852615</c:v>
                      </c:pt>
                      <c:pt idx="1136">
                        <c:v>1.1150444355640163</c:v>
                      </c:pt>
                      <c:pt idx="1137">
                        <c:v>1.1013406702997899</c:v>
                      </c:pt>
                      <c:pt idx="1138">
                        <c:v>1.0799910881320134</c:v>
                      </c:pt>
                      <c:pt idx="1139">
                        <c:v>1.0841888608723067</c:v>
                      </c:pt>
                      <c:pt idx="1140">
                        <c:v>1.09285317697485</c:v>
                      </c:pt>
                      <c:pt idx="1141">
                        <c:v>1.0966548666933127</c:v>
                      </c:pt>
                      <c:pt idx="1142">
                        <c:v>1.0985115058581432</c:v>
                      </c:pt>
                      <c:pt idx="1143">
                        <c:v>1.0994840311349592</c:v>
                      </c:pt>
                      <c:pt idx="1144">
                        <c:v>1.1131453589325608</c:v>
                      </c:pt>
                      <c:pt idx="1145">
                        <c:v>1.1237971630553607</c:v>
                      </c:pt>
                      <c:pt idx="1146">
                        <c:v>1.1245928655545741</c:v>
                      </c:pt>
                      <c:pt idx="1147">
                        <c:v>1.1133221817101639</c:v>
                      </c:pt>
                      <c:pt idx="1148">
                        <c:v>1.1127457394551785</c:v>
                      </c:pt>
                      <c:pt idx="1149">
                        <c:v>1.1168692466288785</c:v>
                      </c:pt>
                      <c:pt idx="1150">
                        <c:v>1.1194296404485689</c:v>
                      </c:pt>
                      <c:pt idx="1151">
                        <c:v>1.1045234802966426</c:v>
                      </c:pt>
                      <c:pt idx="1152">
                        <c:v>1.1012098214443637</c:v>
                      </c:pt>
                      <c:pt idx="1153">
                        <c:v>1.0978218970254918</c:v>
                      </c:pt>
                      <c:pt idx="1154">
                        <c:v>1.0961632993715764</c:v>
                      </c:pt>
                      <c:pt idx="1155">
                        <c:v>1.0887013781567332</c:v>
                      </c:pt>
                      <c:pt idx="1156">
                        <c:v>1.092386364841978</c:v>
                      </c:pt>
                      <c:pt idx="1157">
                        <c:v>1.1019560135658482</c:v>
                      </c:pt>
                      <c:pt idx="1158">
                        <c:v>1.096435606449085</c:v>
                      </c:pt>
                      <c:pt idx="1159">
                        <c:v>1.0973833765370367</c:v>
                      </c:pt>
                      <c:pt idx="1160">
                        <c:v>1.0976945846256176</c:v>
                      </c:pt>
                      <c:pt idx="1161">
                        <c:v>1.108194321159679</c:v>
                      </c:pt>
                      <c:pt idx="1162">
                        <c:v>1.1037100955196688</c:v>
                      </c:pt>
                      <c:pt idx="1163">
                        <c:v>1.106072447828444</c:v>
                      </c:pt>
                      <c:pt idx="1164">
                        <c:v>1.1003681450229739</c:v>
                      </c:pt>
                      <c:pt idx="1165">
                        <c:v>1.102490018354209</c:v>
                      </c:pt>
                      <c:pt idx="1166">
                        <c:v>1.0948442014506587</c:v>
                      </c:pt>
                      <c:pt idx="1167">
                        <c:v>1.0985574797803201</c:v>
                      </c:pt>
                      <c:pt idx="1168">
                        <c:v>1.0932068225300557</c:v>
                      </c:pt>
                      <c:pt idx="1169">
                        <c:v>1.0907313036436148</c:v>
                      </c:pt>
                      <c:pt idx="1170">
                        <c:v>1.0895395181225711</c:v>
                      </c:pt>
                      <c:pt idx="1171">
                        <c:v>1.0805639939314469</c:v>
                      </c:pt>
                      <c:pt idx="1172">
                        <c:v>1.0791494117106235</c:v>
                      </c:pt>
                      <c:pt idx="1173">
                        <c:v>1.0778232408786015</c:v>
                      </c:pt>
                      <c:pt idx="1174">
                        <c:v>1.0797647549766816</c:v>
                      </c:pt>
                      <c:pt idx="1175">
                        <c:v>1.0789301514663958</c:v>
                      </c:pt>
                      <c:pt idx="1176">
                        <c:v>1.077359965201282</c:v>
                      </c:pt>
                      <c:pt idx="1177">
                        <c:v>1.0770699758460132</c:v>
                      </c:pt>
                      <c:pt idx="1178">
                        <c:v>1.0739543585046498</c:v>
                      </c:pt>
                      <c:pt idx="1179">
                        <c:v>1.0753052845255364</c:v>
                      </c:pt>
                      <c:pt idx="1180">
                        <c:v>1.0690705133872573</c:v>
                      </c:pt>
                      <c:pt idx="1181">
                        <c:v>1.0696469556422428</c:v>
                      </c:pt>
                      <c:pt idx="1182">
                        <c:v>1.0697353670310443</c:v>
                      </c:pt>
                      <c:pt idx="1183">
                        <c:v>1.0668177912005963</c:v>
                      </c:pt>
                      <c:pt idx="1184">
                        <c:v>1.0681863994992429</c:v>
                      </c:pt>
                      <c:pt idx="1185">
                        <c:v>1.0596104947855012</c:v>
                      </c:pt>
                      <c:pt idx="1186">
                        <c:v>1.049796830628539</c:v>
                      </c:pt>
                      <c:pt idx="1187">
                        <c:v>1.0547478684014207</c:v>
                      </c:pt>
                      <c:pt idx="1188">
                        <c:v>1.0566045075662513</c:v>
                      </c:pt>
                      <c:pt idx="1189">
                        <c:v>1.0542633739907887</c:v>
                      </c:pt>
                      <c:pt idx="1190">
                        <c:v>1.0577538556206705</c:v>
                      </c:pt>
                      <c:pt idx="1191">
                        <c:v>1.0650035895023902</c:v>
                      </c:pt>
                      <c:pt idx="1192">
                        <c:v>1.0774695953233961</c:v>
                      </c:pt>
                      <c:pt idx="1193">
                        <c:v>1.0790185628551976</c:v>
                      </c:pt>
                      <c:pt idx="1194">
                        <c:v>1.082066987541072</c:v>
                      </c:pt>
                      <c:pt idx="1195">
                        <c:v>1.0778868970785389</c:v>
                      </c:pt>
                      <c:pt idx="1196">
                        <c:v>1.074329222793168</c:v>
                      </c:pt>
                      <c:pt idx="1197">
                        <c:v>1.0756801488140544</c:v>
                      </c:pt>
                      <c:pt idx="1198">
                        <c:v>1.0789053962775315</c:v>
                      </c:pt>
                      <c:pt idx="1199">
                        <c:v>1.0840120380947038</c:v>
                      </c:pt>
                      <c:pt idx="1200">
                        <c:v>1.0855822243598177</c:v>
                      </c:pt>
                      <c:pt idx="1201">
                        <c:v>1.0911309231209974</c:v>
                      </c:pt>
                      <c:pt idx="1202">
                        <c:v>1.0941369103402472</c:v>
                      </c:pt>
                      <c:pt idx="1203">
                        <c:v>1.0880365245129464</c:v>
                      </c:pt>
                      <c:pt idx="1204">
                        <c:v>1.0837043664616748</c:v>
                      </c:pt>
                      <c:pt idx="1205">
                        <c:v>1.0865335309033217</c:v>
                      </c:pt>
                      <c:pt idx="1206">
                        <c:v>1.0893626953449682</c:v>
                      </c:pt>
                      <c:pt idx="1207">
                        <c:v>1.0854725942377041</c:v>
                      </c:pt>
                      <c:pt idx="1208">
                        <c:v>1.0857378284041086</c:v>
                      </c:pt>
                      <c:pt idx="1209">
                        <c:v>1.0832623095176677</c:v>
                      </c:pt>
                      <c:pt idx="1210">
                        <c:v>1.0829970753512632</c:v>
                      </c:pt>
                      <c:pt idx="1211">
                        <c:v>1.0921034483978136</c:v>
                      </c:pt>
                      <c:pt idx="1212">
                        <c:v>1.0901194968331087</c:v>
                      </c:pt>
                      <c:pt idx="1213">
                        <c:v>1.0916154175316295</c:v>
                      </c:pt>
                      <c:pt idx="1214">
                        <c:v>1.091042511732196</c:v>
                      </c:pt>
                      <c:pt idx="1215">
                        <c:v>1.0837043664616748</c:v>
                      </c:pt>
                      <c:pt idx="1216">
                        <c:v>1.082021013618895</c:v>
                      </c:pt>
                      <c:pt idx="1217">
                        <c:v>1.0955514925610705</c:v>
                      </c:pt>
                      <c:pt idx="1218">
                        <c:v>1.1019595500214006</c:v>
                      </c:pt>
                      <c:pt idx="1219">
                        <c:v>1.0967432780821145</c:v>
                      </c:pt>
                      <c:pt idx="1220">
                        <c:v>1.0966124292266883</c:v>
                      </c:pt>
                      <c:pt idx="1221">
                        <c:v>1.0989995367243279</c:v>
                      </c:pt>
                      <c:pt idx="1222">
                        <c:v>1.0978926261365336</c:v>
                      </c:pt>
                      <c:pt idx="1223">
                        <c:v>1.0963012211381074</c:v>
                      </c:pt>
                      <c:pt idx="1224">
                        <c:v>1.0854266203155276</c:v>
                      </c:pt>
                      <c:pt idx="1225">
                        <c:v>1.0798849944654523</c:v>
                      </c:pt>
                      <c:pt idx="1226">
                        <c:v>1.0747288422705512</c:v>
                      </c:pt>
                      <c:pt idx="1227">
                        <c:v>1.0753830865476821</c:v>
                      </c:pt>
                      <c:pt idx="1228">
                        <c:v>1.079856702821036</c:v>
                      </c:pt>
                      <c:pt idx="1229">
                        <c:v>1.0769391269905879</c:v>
                      </c:pt>
                      <c:pt idx="1230">
                        <c:v>1.0775297150677816</c:v>
                      </c:pt>
                      <c:pt idx="1231">
                        <c:v>1.0623972217605235</c:v>
                      </c:pt>
                      <c:pt idx="1232">
                        <c:v>1.0514766470157673</c:v>
                      </c:pt>
                      <c:pt idx="1233">
                        <c:v>1.0558724612669756</c:v>
                      </c:pt>
                      <c:pt idx="1234">
                        <c:v>1.055525888622874</c:v>
                      </c:pt>
                      <c:pt idx="1235">
                        <c:v>1.0577538556206707</c:v>
                      </c:pt>
                      <c:pt idx="1236">
                        <c:v>1.0637340019592014</c:v>
                      </c:pt>
                      <c:pt idx="1237">
                        <c:v>1.0640522829588868</c:v>
                      </c:pt>
                      <c:pt idx="1238">
                        <c:v>1.0631469503375599</c:v>
                      </c:pt>
                      <c:pt idx="1239">
                        <c:v>1.0715672510070109</c:v>
                      </c:pt>
                      <c:pt idx="1240">
                        <c:v>1.0745520194929483</c:v>
                      </c:pt>
                      <c:pt idx="1241">
                        <c:v>1.0835699811506971</c:v>
                      </c:pt>
                      <c:pt idx="1242">
                        <c:v>1.0848749332494068</c:v>
                      </c:pt>
                      <c:pt idx="1243">
                        <c:v>1.0811404361864332</c:v>
                      </c:pt>
                      <c:pt idx="1244">
                        <c:v>1.0759453829804593</c:v>
                      </c:pt>
                      <c:pt idx="1245">
                        <c:v>1.07271659906143</c:v>
                      </c:pt>
                      <c:pt idx="1246">
                        <c:v>1.0768507156017861</c:v>
                      </c:pt>
                      <c:pt idx="1247">
                        <c:v>1.0871807022693487</c:v>
                      </c:pt>
                      <c:pt idx="1248">
                        <c:v>1.0839024079725905</c:v>
                      </c:pt>
                      <c:pt idx="1249">
                        <c:v>1.0892495287673027</c:v>
                      </c:pt>
                      <c:pt idx="1250">
                        <c:v>1.08945110673377</c:v>
                      </c:pt>
                      <c:pt idx="1251">
                        <c:v>1.0871736293582444</c:v>
                      </c:pt>
                      <c:pt idx="1252">
                        <c:v>1.090487288210523</c:v>
                      </c:pt>
                      <c:pt idx="1253">
                        <c:v>1.0818017533746676</c:v>
                      </c:pt>
                      <c:pt idx="1254">
                        <c:v>1.0832835282509801</c:v>
                      </c:pt>
                      <c:pt idx="1255">
                        <c:v>1.0887827166344308</c:v>
                      </c:pt>
                      <c:pt idx="1256">
                        <c:v>1.0860667187704498</c:v>
                      </c:pt>
                      <c:pt idx="1257">
                        <c:v>1.0850729747603214</c:v>
                      </c:pt>
                      <c:pt idx="1258">
                        <c:v>1.0833931583730936</c:v>
                      </c:pt>
                      <c:pt idx="1259">
                        <c:v>1.0913077458986</c:v>
                      </c:pt>
                      <c:pt idx="1260">
                        <c:v>1.0945471391842854</c:v>
                      </c:pt>
                      <c:pt idx="1261">
                        <c:v>1.1053686931735842</c:v>
                      </c:pt>
                      <c:pt idx="1262">
                        <c:v>1.1070626553830201</c:v>
                      </c:pt>
                      <c:pt idx="1263">
                        <c:v>1.0982038342251137</c:v>
                      </c:pt>
                      <c:pt idx="1264">
                        <c:v>1.0996608539125619</c:v>
                      </c:pt>
                      <c:pt idx="1265">
                        <c:v>1.1013406702997897</c:v>
                      </c:pt>
                      <c:pt idx="1266">
                        <c:v>1.1099625489357079</c:v>
                      </c:pt>
                      <c:pt idx="1267">
                        <c:v>1.1055136878512186</c:v>
                      </c:pt>
                      <c:pt idx="1268">
                        <c:v>1.1021929560878359</c:v>
                      </c:pt>
                      <c:pt idx="1269">
                        <c:v>1.1103975329686115</c:v>
                      </c:pt>
                      <c:pt idx="1270">
                        <c:v>1.1118121151894349</c:v>
                      </c:pt>
                      <c:pt idx="1271">
                        <c:v>1.1131170672881443</c:v>
                      </c:pt>
                      <c:pt idx="1272">
                        <c:v>1.1098246271691781</c:v>
                      </c:pt>
                      <c:pt idx="1273">
                        <c:v>1.1031548719979958</c:v>
                      </c:pt>
                      <c:pt idx="1274">
                        <c:v>1.10280122644279</c:v>
                      </c:pt>
                      <c:pt idx="1275">
                        <c:v>1.1050999225516278</c:v>
                      </c:pt>
                      <c:pt idx="1276">
                        <c:v>1.098645891169121</c:v>
                      </c:pt>
                      <c:pt idx="1277">
                        <c:v>1.0997669475791236</c:v>
                      </c:pt>
                      <c:pt idx="1278">
                        <c:v>1.0936488794740626</c:v>
                      </c:pt>
                      <c:pt idx="1279">
                        <c:v>1.0933836453076582</c:v>
                      </c:pt>
                      <c:pt idx="1280">
                        <c:v>1.0861515937036987</c:v>
                      </c:pt>
                      <c:pt idx="1281">
                        <c:v>1.0847617666717397</c:v>
                      </c:pt>
                      <c:pt idx="1282">
                        <c:v>1.0852957714601004</c:v>
                      </c:pt>
                      <c:pt idx="1283">
                        <c:v>1.0877253164243645</c:v>
                      </c:pt>
                      <c:pt idx="1284">
                        <c:v>1.0894511067337691</c:v>
                      </c:pt>
                      <c:pt idx="1285">
                        <c:v>1.0903811945439603</c:v>
                      </c:pt>
                      <c:pt idx="1286">
                        <c:v>1.0875484936467616</c:v>
                      </c:pt>
                      <c:pt idx="1287">
                        <c:v>1.0850906570380809</c:v>
                      </c:pt>
                      <c:pt idx="1288">
                        <c:v>1.0817133419858651</c:v>
                      </c:pt>
                      <c:pt idx="1289">
                        <c:v>1.0770699758460125</c:v>
                      </c:pt>
                      <c:pt idx="1290">
                        <c:v>1.0751708992145572</c:v>
                      </c:pt>
                      <c:pt idx="1291">
                        <c:v>1.0725645314726902</c:v>
                      </c:pt>
                      <c:pt idx="1292">
                        <c:v>1.0766738928241821</c:v>
                      </c:pt>
                      <c:pt idx="1293">
                        <c:v>1.0817133419858653</c:v>
                      </c:pt>
                      <c:pt idx="1294">
                        <c:v>1.0799274319320757</c:v>
                      </c:pt>
                      <c:pt idx="1295">
                        <c:v>1.0804579002648846</c:v>
                      </c:pt>
                      <c:pt idx="1296">
                        <c:v>1.0813420141528991</c:v>
                      </c:pt>
                      <c:pt idx="1297">
                        <c:v>1.078488094522388</c:v>
                      </c:pt>
                      <c:pt idx="1298">
                        <c:v>1.0813420141528991</c:v>
                      </c:pt>
                      <c:pt idx="1299">
                        <c:v>1.0836124186173206</c:v>
                      </c:pt>
                      <c:pt idx="1300">
                        <c:v>1.0813420141528989</c:v>
                      </c:pt>
                      <c:pt idx="1301">
                        <c:v>1.0800582807875019</c:v>
                      </c:pt>
                      <c:pt idx="1302">
                        <c:v>1.0677231238219222</c:v>
                      </c:pt>
                      <c:pt idx="1303">
                        <c:v>1.0602152286849023</c:v>
                      </c:pt>
                      <c:pt idx="1304">
                        <c:v>1.0647100636915685</c:v>
                      </c:pt>
                      <c:pt idx="1305">
                        <c:v>1.0599676767962583</c:v>
                      </c:pt>
                      <c:pt idx="1306">
                        <c:v>1.0572233872878609</c:v>
                      </c:pt>
                      <c:pt idx="1307">
                        <c:v>1.0548539620679818</c:v>
                      </c:pt>
                      <c:pt idx="1308">
                        <c:v>1.061095806117365</c:v>
                      </c:pt>
                      <c:pt idx="1309">
                        <c:v>1.0579907981426577</c:v>
                      </c:pt>
                      <c:pt idx="1310">
                        <c:v>1.0529867135364952</c:v>
                      </c:pt>
                      <c:pt idx="1311">
                        <c:v>1.0533332861805969</c:v>
                      </c:pt>
                      <c:pt idx="1312">
                        <c:v>1.0513634804381002</c:v>
                      </c:pt>
                      <c:pt idx="1313">
                        <c:v>1.048675774218536</c:v>
                      </c:pt>
                      <c:pt idx="1314">
                        <c:v>1.05364803072473</c:v>
                      </c:pt>
                      <c:pt idx="1315">
                        <c:v>1.0535454735137202</c:v>
                      </c:pt>
                      <c:pt idx="1316">
                        <c:v>1.0434029189904166</c:v>
                      </c:pt>
                      <c:pt idx="1317">
                        <c:v>1.0417337119698451</c:v>
                      </c:pt>
                      <c:pt idx="1318">
                        <c:v>1.0401776715269393</c:v>
                      </c:pt>
                      <c:pt idx="1319">
                        <c:v>1.0399018279938788</c:v>
                      </c:pt>
                      <c:pt idx="1320">
                        <c:v>1.0369594969745661</c:v>
                      </c:pt>
                      <c:pt idx="1321">
                        <c:v>1.0339888743108372</c:v>
                      </c:pt>
                      <c:pt idx="1322">
                        <c:v>1.0353822377983481</c:v>
                      </c:pt>
                      <c:pt idx="1323">
                        <c:v>1.0369418146968059</c:v>
                      </c:pt>
                      <c:pt idx="1324">
                        <c:v>1.0370019344411907</c:v>
                      </c:pt>
                      <c:pt idx="1325">
                        <c:v>1.0352266337540574</c:v>
                      </c:pt>
                      <c:pt idx="1326">
                        <c:v>1.0359869716977501</c:v>
                      </c:pt>
                      <c:pt idx="1327">
                        <c:v>1.0338827806442754</c:v>
                      </c:pt>
                      <c:pt idx="1328">
                        <c:v>1.0350144464209341</c:v>
                      </c:pt>
                      <c:pt idx="1329">
                        <c:v>1.0314638450466675</c:v>
                      </c:pt>
                      <c:pt idx="1330">
                        <c:v>1.0312834858135127</c:v>
                      </c:pt>
                      <c:pt idx="1331">
                        <c:v>1.0354989408315662</c:v>
                      </c:pt>
                      <c:pt idx="1332">
                        <c:v>1.0318280999685296</c:v>
                      </c:pt>
                      <c:pt idx="1333">
                        <c:v>1.0254200425081998</c:v>
                      </c:pt>
                      <c:pt idx="1334">
                        <c:v>1.0217279829118509</c:v>
                      </c:pt>
                      <c:pt idx="1335">
                        <c:v>1.0209924001570225</c:v>
                      </c:pt>
                      <c:pt idx="1336">
                        <c:v>1.0158044198621528</c:v>
                      </c:pt>
                      <c:pt idx="1337">
                        <c:v>1.00389363756282</c:v>
                      </c:pt>
                      <c:pt idx="1338">
                        <c:v>0.99779325173551936</c:v>
                      </c:pt>
                      <c:pt idx="1339">
                        <c:v>0.99636452369248762</c:v>
                      </c:pt>
                      <c:pt idx="1340">
                        <c:v>0.99875163119012711</c:v>
                      </c:pt>
                      <c:pt idx="1341">
                        <c:v>0.99922551623410283</c:v>
                      </c:pt>
                      <c:pt idx="1342">
                        <c:v>1.0034268254299483</c:v>
                      </c:pt>
                      <c:pt idx="1343">
                        <c:v>1.0095024560683845</c:v>
                      </c:pt>
                      <c:pt idx="1344">
                        <c:v>1.011956756221513</c:v>
                      </c:pt>
                      <c:pt idx="1345">
                        <c:v>1.0081727487808105</c:v>
                      </c:pt>
                      <c:pt idx="1346">
                        <c:v>1.0162712319950242</c:v>
                      </c:pt>
                      <c:pt idx="1347">
                        <c:v>1.0149981079962833</c:v>
                      </c:pt>
                      <c:pt idx="1348">
                        <c:v>1.0131061042759322</c:v>
                      </c:pt>
                      <c:pt idx="1349">
                        <c:v>1.0059164901385973</c:v>
                      </c:pt>
                      <c:pt idx="1350">
                        <c:v>0.99952611495602783</c:v>
                      </c:pt>
                      <c:pt idx="1351">
                        <c:v>0.99742192390255313</c:v>
                      </c:pt>
                      <c:pt idx="1352">
                        <c:v>1.0027796540639216</c:v>
                      </c:pt>
                      <c:pt idx="1353">
                        <c:v>1.0003324268218972</c:v>
                      </c:pt>
                      <c:pt idx="1354">
                        <c:v>1.0018566391648345</c:v>
                      </c:pt>
                      <c:pt idx="1355">
                        <c:v>1.0018778578981467</c:v>
                      </c:pt>
                      <c:pt idx="1356">
                        <c:v>1.0037203512407691</c:v>
                      </c:pt>
                      <c:pt idx="1357">
                        <c:v>1.0072850984372439</c:v>
                      </c:pt>
                      <c:pt idx="1358">
                        <c:v>1.0049899387839578</c:v>
                      </c:pt>
                      <c:pt idx="1359">
                        <c:v>1.0008805774324661</c:v>
                      </c:pt>
                      <c:pt idx="1360">
                        <c:v>1.0012059313432555</c:v>
                      </c:pt>
                      <c:pt idx="1361">
                        <c:v>1.0001520675887421</c:v>
                      </c:pt>
                      <c:pt idx="1362">
                        <c:v>0.99788166312432058</c:v>
                      </c:pt>
                      <c:pt idx="1363">
                        <c:v>0.99802665780195499</c:v>
                      </c:pt>
                      <c:pt idx="1364">
                        <c:v>0.9915125066750633</c:v>
                      </c:pt>
                      <c:pt idx="1365">
                        <c:v>0.99131446516414812</c:v>
                      </c:pt>
                      <c:pt idx="1366">
                        <c:v>0.99414716606134679</c:v>
                      </c:pt>
                      <c:pt idx="1367">
                        <c:v>0.99731583023599113</c:v>
                      </c:pt>
                      <c:pt idx="1368">
                        <c:v>0.99759167376905167</c:v>
                      </c:pt>
                      <c:pt idx="1369">
                        <c:v>0.99486506653841456</c:v>
                      </c:pt>
                      <c:pt idx="1370">
                        <c:v>1.0019485870091875</c:v>
                      </c:pt>
                      <c:pt idx="1371">
                        <c:v>1.0011599574210786</c:v>
                      </c:pt>
                      <c:pt idx="1372">
                        <c:v>0.99381473923945329</c:v>
                      </c:pt>
                      <c:pt idx="1373">
                        <c:v>0.98881065463329054</c:v>
                      </c:pt>
                      <c:pt idx="1374">
                        <c:v>0.99061071050928828</c:v>
                      </c:pt>
                      <c:pt idx="1375">
                        <c:v>0.98569503729192709</c:v>
                      </c:pt>
                      <c:pt idx="1376">
                        <c:v>0.98258649286166788</c:v>
                      </c:pt>
                      <c:pt idx="1377">
                        <c:v>0.97889089680976671</c:v>
                      </c:pt>
                      <c:pt idx="1378">
                        <c:v>0.97404595270344674</c:v>
                      </c:pt>
                      <c:pt idx="1379">
                        <c:v>0.96845128002009029</c:v>
                      </c:pt>
                      <c:pt idx="1380">
                        <c:v>0.96461422574610689</c:v>
                      </c:pt>
                      <c:pt idx="1381">
                        <c:v>0.96543821988973655</c:v>
                      </c:pt>
                      <c:pt idx="1382">
                        <c:v>0.96664061477743646</c:v>
                      </c:pt>
                      <c:pt idx="1383">
                        <c:v>0.97743741357787084</c:v>
                      </c:pt>
                      <c:pt idx="1384">
                        <c:v>0.97984220335327066</c:v>
                      </c:pt>
                      <c:pt idx="1385">
                        <c:v>0.98834384250041907</c:v>
                      </c:pt>
                      <c:pt idx="1386">
                        <c:v>0.98144775417390506</c:v>
                      </c:pt>
                      <c:pt idx="1387">
                        <c:v>0.98306745081674796</c:v>
                      </c:pt>
                      <c:pt idx="1388">
                        <c:v>0.98805738960070233</c:v>
                      </c:pt>
                      <c:pt idx="1389">
                        <c:v>0.99542382651563999</c:v>
                      </c:pt>
                      <c:pt idx="1390">
                        <c:v>0.99283160459598119</c:v>
                      </c:pt>
                      <c:pt idx="1391">
                        <c:v>0.99776142363555054</c:v>
                      </c:pt>
                      <c:pt idx="1392">
                        <c:v>0.98871163387783301</c:v>
                      </c:pt>
                      <c:pt idx="1393">
                        <c:v>0.98836506123373136</c:v>
                      </c:pt>
                      <c:pt idx="1394">
                        <c:v>0.99633976850362316</c:v>
                      </c:pt>
                      <c:pt idx="1395">
                        <c:v>1.0079711708143431</c:v>
                      </c:pt>
                      <c:pt idx="1396">
                        <c:v>1.0033030494856261</c:v>
                      </c:pt>
                      <c:pt idx="1397">
                        <c:v>1.0032782942967617</c:v>
                      </c:pt>
                      <c:pt idx="1398">
                        <c:v>1.0005092495995001</c:v>
                      </c:pt>
                      <c:pt idx="1399">
                        <c:v>0.99179895957478026</c:v>
                      </c:pt>
                      <c:pt idx="1400">
                        <c:v>0.99345755722869555</c:v>
                      </c:pt>
                      <c:pt idx="1401">
                        <c:v>0.98999536724323034</c:v>
                      </c:pt>
                      <c:pt idx="1402">
                        <c:v>0.98821299364499293</c:v>
                      </c:pt>
                      <c:pt idx="1403">
                        <c:v>0.98708132786833425</c:v>
                      </c:pt>
                      <c:pt idx="1404">
                        <c:v>0.98343524219416201</c:v>
                      </c:pt>
                      <c:pt idx="1405">
                        <c:v>0.98397985634917906</c:v>
                      </c:pt>
                      <c:pt idx="1406">
                        <c:v>0.98019938536402862</c:v>
                      </c:pt>
                      <c:pt idx="1407">
                        <c:v>0.98081472863008679</c:v>
                      </c:pt>
                      <c:pt idx="1408">
                        <c:v>0.98086777546336779</c:v>
                      </c:pt>
                      <c:pt idx="1409">
                        <c:v>0.98944721663266155</c:v>
                      </c:pt>
                      <c:pt idx="1410">
                        <c:v>0.98972306016572209</c:v>
                      </c:pt>
                      <c:pt idx="1411">
                        <c:v>0.98434411127104127</c:v>
                      </c:pt>
                      <c:pt idx="1412">
                        <c:v>0.99256637042957718</c:v>
                      </c:pt>
                      <c:pt idx="1413">
                        <c:v>0.99609575307053144</c:v>
                      </c:pt>
                      <c:pt idx="1414">
                        <c:v>0.992067730196737</c:v>
                      </c:pt>
                      <c:pt idx="1415">
                        <c:v>0.99357072380636169</c:v>
                      </c:pt>
                      <c:pt idx="1416">
                        <c:v>0.98736070785694707</c:v>
                      </c:pt>
                      <c:pt idx="1417">
                        <c:v>0.98798312403410937</c:v>
                      </c:pt>
                      <c:pt idx="1418">
                        <c:v>1.0000671926554929</c:v>
                      </c:pt>
                      <c:pt idx="1419">
                        <c:v>0.9989708914343548</c:v>
                      </c:pt>
                      <c:pt idx="1420">
                        <c:v>0.99861370942359684</c:v>
                      </c:pt>
                      <c:pt idx="1421">
                        <c:v>0.9940976556836183</c:v>
                      </c:pt>
                      <c:pt idx="1422">
                        <c:v>0.98769667113439252</c:v>
                      </c:pt>
                      <c:pt idx="1423">
                        <c:v>0.98558540716981358</c:v>
                      </c:pt>
                      <c:pt idx="1424">
                        <c:v>0.98375352319384735</c:v>
                      </c:pt>
                      <c:pt idx="1425">
                        <c:v>0.98310281537226862</c:v>
                      </c:pt>
                      <c:pt idx="1426">
                        <c:v>0.98509383984807741</c:v>
                      </c:pt>
                      <c:pt idx="1427">
                        <c:v>0.98967708624354511</c:v>
                      </c:pt>
                      <c:pt idx="1428">
                        <c:v>0.98706718204612609</c:v>
                      </c:pt>
                      <c:pt idx="1429">
                        <c:v>0.98978671636565896</c:v>
                      </c:pt>
                      <c:pt idx="1430">
                        <c:v>0.99778971527996718</c:v>
                      </c:pt>
                      <c:pt idx="1431">
                        <c:v>1.0006789994659988</c:v>
                      </c:pt>
                      <c:pt idx="1432">
                        <c:v>0.99213138639667364</c:v>
                      </c:pt>
                      <c:pt idx="1433">
                        <c:v>0.9947483635051968</c:v>
                      </c:pt>
                      <c:pt idx="1434">
                        <c:v>0.99278209421825236</c:v>
                      </c:pt>
                      <c:pt idx="1435">
                        <c:v>0.99721327302498142</c:v>
                      </c:pt>
                      <c:pt idx="1436">
                        <c:v>0.992226870696579</c:v>
                      </c:pt>
                      <c:pt idx="1437">
                        <c:v>0.99043742418723746</c:v>
                      </c:pt>
                      <c:pt idx="1438">
                        <c:v>0.98117898355194866</c:v>
                      </c:pt>
                      <c:pt idx="1439">
                        <c:v>0.98208431617327563</c:v>
                      </c:pt>
                      <c:pt idx="1440">
                        <c:v>0.9798386668977187</c:v>
                      </c:pt>
                      <c:pt idx="1441">
                        <c:v>0.97288245882681978</c:v>
                      </c:pt>
                      <c:pt idx="1442">
                        <c:v>0.97375596334817827</c:v>
                      </c:pt>
                      <c:pt idx="1443">
                        <c:v>0.97592381060159017</c:v>
                      </c:pt>
                      <c:pt idx="1444">
                        <c:v>0.97648257057881538</c:v>
                      </c:pt>
                      <c:pt idx="1445">
                        <c:v>0.98297903942794673</c:v>
                      </c:pt>
                      <c:pt idx="1446">
                        <c:v>0.98403290318245995</c:v>
                      </c:pt>
                      <c:pt idx="1447">
                        <c:v>0.98576222994741658</c:v>
                      </c:pt>
                      <c:pt idx="1448">
                        <c:v>0.99503835286046571</c:v>
                      </c:pt>
                      <c:pt idx="1449">
                        <c:v>1.0019521234647399</c:v>
                      </c:pt>
                      <c:pt idx="1450">
                        <c:v>1.0240372883873448</c:v>
                      </c:pt>
                      <c:pt idx="1451">
                        <c:v>1.0566257262995629</c:v>
                      </c:pt>
                      <c:pt idx="1452">
                        <c:v>1.0547690871347322</c:v>
                      </c:pt>
                      <c:pt idx="1453">
                        <c:v>1.0428583048353994</c:v>
                      </c:pt>
                      <c:pt idx="1454">
                        <c:v>1.0291439302045169</c:v>
                      </c:pt>
                      <c:pt idx="1455">
                        <c:v>1.0124836880987698</c:v>
                      </c:pt>
                      <c:pt idx="1456">
                        <c:v>1.0141069211971647</c:v>
                      </c:pt>
                      <c:pt idx="1457">
                        <c:v>1.018180917993136</c:v>
                      </c:pt>
                      <c:pt idx="1458">
                        <c:v>1.0290661281823719</c:v>
                      </c:pt>
                      <c:pt idx="1459">
                        <c:v>1.0257418599634369</c:v>
                      </c:pt>
                      <c:pt idx="1460">
                        <c:v>1.0291262479267569</c:v>
                      </c:pt>
                      <c:pt idx="1461">
                        <c:v>1.0238922937097106</c:v>
                      </c:pt>
                      <c:pt idx="1462">
                        <c:v>1.0238251010542214</c:v>
                      </c:pt>
                      <c:pt idx="1463">
                        <c:v>1.0232451223436838</c:v>
                      </c:pt>
                      <c:pt idx="1464">
                        <c:v>1.0187891883480902</c:v>
                      </c:pt>
                      <c:pt idx="1465">
                        <c:v>1.0182162825486569</c:v>
                      </c:pt>
                      <c:pt idx="1466">
                        <c:v>1.0224847843999916</c:v>
                      </c:pt>
                      <c:pt idx="1467">
                        <c:v>1.0195106252807105</c:v>
                      </c:pt>
                      <c:pt idx="1468">
                        <c:v>1.0243520329314784</c:v>
                      </c:pt>
                      <c:pt idx="1469">
                        <c:v>1.0314107982133869</c:v>
                      </c:pt>
                      <c:pt idx="1470">
                        <c:v>1.0419282170252084</c:v>
                      </c:pt>
                      <c:pt idx="1471">
                        <c:v>1.0491779509069281</c:v>
                      </c:pt>
                      <c:pt idx="1472">
                        <c:v>1.0426602633244844</c:v>
                      </c:pt>
                      <c:pt idx="1473">
                        <c:v>1.0478623894415622</c:v>
                      </c:pt>
                      <c:pt idx="1474">
                        <c:v>1.062687211115791</c:v>
                      </c:pt>
                      <c:pt idx="1475">
                        <c:v>1.0728934218390316</c:v>
                      </c:pt>
                      <c:pt idx="1476">
                        <c:v>1.0691518518649537</c:v>
                      </c:pt>
                      <c:pt idx="1477">
                        <c:v>1.0775544702566444</c:v>
                      </c:pt>
                      <c:pt idx="1478">
                        <c:v>1.0754361333809614</c:v>
                      </c:pt>
                      <c:pt idx="1479">
                        <c:v>1.0804508273537803</c:v>
                      </c:pt>
                      <c:pt idx="1480">
                        <c:v>1.1063482913615039</c:v>
                      </c:pt>
                      <c:pt idx="1481">
                        <c:v>1.1095629294583251</c:v>
                      </c:pt>
                      <c:pt idx="1482">
                        <c:v>1.110592038023974</c:v>
                      </c:pt>
                      <c:pt idx="1483">
                        <c:v>1.1351456489219154</c:v>
                      </c:pt>
                      <c:pt idx="1484">
                        <c:v>1.1344065297115353</c:v>
                      </c:pt>
                      <c:pt idx="1485">
                        <c:v>1.1459530570890062</c:v>
                      </c:pt>
                      <c:pt idx="1486">
                        <c:v>1.1210281183580986</c:v>
                      </c:pt>
                      <c:pt idx="1487">
                        <c:v>1.1215868783353238</c:v>
                      </c:pt>
                      <c:pt idx="1488">
                        <c:v>1.13008498102692</c:v>
                      </c:pt>
                      <c:pt idx="1489">
                        <c:v>1.1381728548744774</c:v>
                      </c:pt>
                      <c:pt idx="1490">
                        <c:v>1.1516891879944446</c:v>
                      </c:pt>
                      <c:pt idx="1491">
                        <c:v>1.157167157644583</c:v>
                      </c:pt>
                      <c:pt idx="1492">
                        <c:v>1.1512966414281662</c:v>
                      </c:pt>
                      <c:pt idx="1493">
                        <c:v>1.1450229692788143</c:v>
                      </c:pt>
                      <c:pt idx="1494">
                        <c:v>1.1438417931244269</c:v>
                      </c:pt>
                      <c:pt idx="1495">
                        <c:v>1.1161442732407056</c:v>
                      </c:pt>
                      <c:pt idx="1496">
                        <c:v>1.1155749038968243</c:v>
                      </c:pt>
                      <c:pt idx="1497">
                        <c:v>1.1000074265566633</c:v>
                      </c:pt>
                      <c:pt idx="1498">
                        <c:v>1.1037631423529493</c:v>
                      </c:pt>
                      <c:pt idx="1499">
                        <c:v>1.0919690630868346</c:v>
                      </c:pt>
                      <c:pt idx="1500">
                        <c:v>1.0932421870855757</c:v>
                      </c:pt>
                      <c:pt idx="1501">
                        <c:v>1.101906503188119</c:v>
                      </c:pt>
                      <c:pt idx="1502">
                        <c:v>1.0969201008597165</c:v>
                      </c:pt>
                      <c:pt idx="1503">
                        <c:v>1.1143371444536043</c:v>
                      </c:pt>
                      <c:pt idx="1504">
                        <c:v>1.0997846298568839</c:v>
                      </c:pt>
                      <c:pt idx="1505">
                        <c:v>1.0818194356524271</c:v>
                      </c:pt>
                      <c:pt idx="1506">
                        <c:v>1.0788912504553227</c:v>
                      </c:pt>
                      <c:pt idx="1507">
                        <c:v>1.0855574691709529</c:v>
                      </c:pt>
                      <c:pt idx="1508">
                        <c:v>1.0579023867538562</c:v>
                      </c:pt>
                      <c:pt idx="1509">
                        <c:v>1.0541537438686741</c:v>
                      </c:pt>
                      <c:pt idx="1510">
                        <c:v>1.0694842786868473</c:v>
                      </c:pt>
                      <c:pt idx="1511">
                        <c:v>1.0892353829450934</c:v>
                      </c:pt>
                      <c:pt idx="1512">
                        <c:v>1.0852568704490275</c:v>
                      </c:pt>
                      <c:pt idx="1513">
                        <c:v>1.0776923920231747</c:v>
                      </c:pt>
                      <c:pt idx="1514">
                        <c:v>1.0852533339934756</c:v>
                      </c:pt>
                      <c:pt idx="1515">
                        <c:v>1.0796020780212863</c:v>
                      </c:pt>
                      <c:pt idx="1516">
                        <c:v>1.0721932036397239</c:v>
                      </c:pt>
                      <c:pt idx="1517">
                        <c:v>1.0813561599751071</c:v>
                      </c:pt>
                      <c:pt idx="1518">
                        <c:v>1.0836407102617369</c:v>
                      </c:pt>
                      <c:pt idx="1519">
                        <c:v>1.0710792201408255</c:v>
                      </c:pt>
                      <c:pt idx="1520">
                        <c:v>1.0800476714208456</c:v>
                      </c:pt>
                      <c:pt idx="1521">
                        <c:v>1.0852993079156525</c:v>
                      </c:pt>
                      <c:pt idx="1522">
                        <c:v>1.0867952286141733</c:v>
                      </c:pt>
                      <c:pt idx="1523">
                        <c:v>1.0899497469666093</c:v>
                      </c:pt>
                      <c:pt idx="1524">
                        <c:v>1.0912759177986311</c:v>
                      </c:pt>
                      <c:pt idx="1525">
                        <c:v>1.102062107232409</c:v>
                      </c:pt>
                      <c:pt idx="1526">
                        <c:v>1.0995370779682394</c:v>
                      </c:pt>
                      <c:pt idx="1527">
                        <c:v>1.1142487330648023</c:v>
                      </c:pt>
                      <c:pt idx="1528">
                        <c:v>1.1133434004434752</c:v>
                      </c:pt>
                      <c:pt idx="1529">
                        <c:v>1.1147367639309864</c:v>
                      </c:pt>
                      <c:pt idx="1530">
                        <c:v>1.1097397522359278</c:v>
                      </c:pt>
                      <c:pt idx="1531">
                        <c:v>1.1048240790185666</c:v>
                      </c:pt>
                      <c:pt idx="1532">
                        <c:v>1.0856741722041703</c:v>
                      </c:pt>
                      <c:pt idx="1533">
                        <c:v>1.0870003430361921</c:v>
                      </c:pt>
                      <c:pt idx="1534">
                        <c:v>1.094433972606619</c:v>
                      </c:pt>
                      <c:pt idx="1535">
                        <c:v>1.092301489908728</c:v>
                      </c:pt>
                      <c:pt idx="1536">
                        <c:v>1.1092057474475672</c:v>
                      </c:pt>
                      <c:pt idx="1537">
                        <c:v>1.1061926873172134</c:v>
                      </c:pt>
                      <c:pt idx="1538">
                        <c:v>1.1130251194437903</c:v>
                      </c:pt>
                      <c:pt idx="1539">
                        <c:v>1.113665217898713</c:v>
                      </c:pt>
                      <c:pt idx="1540">
                        <c:v>1.1196771923372124</c:v>
                      </c:pt>
                      <c:pt idx="1541">
                        <c:v>1.1207593477361424</c:v>
                      </c:pt>
                      <c:pt idx="1542">
                        <c:v>1.127471540373949</c:v>
                      </c:pt>
                      <c:pt idx="1543">
                        <c:v>1.1262196351085203</c:v>
                      </c:pt>
                      <c:pt idx="1544">
                        <c:v>1.131103480225913</c:v>
                      </c:pt>
                      <c:pt idx="1545">
                        <c:v>1.1351279666441554</c:v>
                      </c:pt>
                      <c:pt idx="1546">
                        <c:v>1.1313368862923487</c:v>
                      </c:pt>
                      <c:pt idx="1547">
                        <c:v>1.1227291534786386</c:v>
                      </c:pt>
                      <c:pt idx="1548">
                        <c:v>1.1087247894924872</c:v>
                      </c:pt>
                      <c:pt idx="1549">
                        <c:v>1.1027198879650921</c:v>
                      </c:pt>
                      <c:pt idx="1550">
                        <c:v>1.1011037277778013</c:v>
                      </c:pt>
                      <c:pt idx="1551">
                        <c:v>1.1119712556892767</c:v>
                      </c:pt>
                      <c:pt idx="1552">
                        <c:v>1.1243983604992098</c:v>
                      </c:pt>
                      <c:pt idx="1553">
                        <c:v>1.1360085440766177</c:v>
                      </c:pt>
                      <c:pt idx="1554">
                        <c:v>1.13651072076501</c:v>
                      </c:pt>
                      <c:pt idx="1555">
                        <c:v>1.1369280225201528</c:v>
                      </c:pt>
                      <c:pt idx="1556">
                        <c:v>1.1209786079803694</c:v>
                      </c:pt>
                      <c:pt idx="1557">
                        <c:v>1.1260145206865004</c:v>
                      </c:pt>
                      <c:pt idx="1558">
                        <c:v>1.1333420565903656</c:v>
                      </c:pt>
                      <c:pt idx="1559">
                        <c:v>1.1309584855482782</c:v>
                      </c:pt>
                      <c:pt idx="1560">
                        <c:v>1.1308700741594766</c:v>
                      </c:pt>
                      <c:pt idx="1561">
                        <c:v>1.1163953615849016</c:v>
                      </c:pt>
                      <c:pt idx="1562">
                        <c:v>1.1226937889231177</c:v>
                      </c:pt>
                      <c:pt idx="1563">
                        <c:v>1.1167419342290033</c:v>
                      </c:pt>
                      <c:pt idx="1564">
                        <c:v>1.1264495047194036</c:v>
                      </c:pt>
                      <c:pt idx="1565">
                        <c:v>1.1208442226693911</c:v>
                      </c:pt>
                      <c:pt idx="1566">
                        <c:v>1.1181812716386912</c:v>
                      </c:pt>
                      <c:pt idx="1567">
                        <c:v>1.1131241401992478</c:v>
                      </c:pt>
                      <c:pt idx="1568">
                        <c:v>1.107207650060654</c:v>
                      </c:pt>
                      <c:pt idx="1569">
                        <c:v>1.1077133632045983</c:v>
                      </c:pt>
                      <c:pt idx="1570">
                        <c:v>1.0915270061428268</c:v>
                      </c:pt>
                      <c:pt idx="1571">
                        <c:v>1.088874664478783</c:v>
                      </c:pt>
                      <c:pt idx="1572">
                        <c:v>1.086215249903635</c:v>
                      </c:pt>
                      <c:pt idx="1573">
                        <c:v>1.0691164873094328</c:v>
                      </c:pt>
                      <c:pt idx="1574">
                        <c:v>1.0651698029133356</c:v>
                      </c:pt>
                      <c:pt idx="1575">
                        <c:v>1.0755775916030434</c:v>
                      </c:pt>
                      <c:pt idx="1576">
                        <c:v>1.0730667081610819</c:v>
                      </c:pt>
                      <c:pt idx="1577">
                        <c:v>1.0654774745463644</c:v>
                      </c:pt>
                      <c:pt idx="1578">
                        <c:v>1.0673977699111321</c:v>
                      </c:pt>
                      <c:pt idx="1579">
                        <c:v>1.0677266602774735</c:v>
                      </c:pt>
                      <c:pt idx="1580">
                        <c:v>1.0650920008911899</c:v>
                      </c:pt>
                      <c:pt idx="1581">
                        <c:v>1.0547478684014191</c:v>
                      </c:pt>
                      <c:pt idx="1582">
                        <c:v>1.0520106518041259</c:v>
                      </c:pt>
                      <c:pt idx="1583">
                        <c:v>1.05031668959469</c:v>
                      </c:pt>
                      <c:pt idx="1584">
                        <c:v>1.0624608779604587</c:v>
                      </c:pt>
                      <c:pt idx="1585">
                        <c:v>1.0565160961774487</c:v>
                      </c:pt>
                      <c:pt idx="1586">
                        <c:v>1.063323773115161</c:v>
                      </c:pt>
                      <c:pt idx="1587">
                        <c:v>1.0618915086165774</c:v>
                      </c:pt>
                      <c:pt idx="1588">
                        <c:v>1.0648090844470257</c:v>
                      </c:pt>
                      <c:pt idx="1589">
                        <c:v>1.0587299173530373</c:v>
                      </c:pt>
                      <c:pt idx="1590">
                        <c:v>1.052898302147693</c:v>
                      </c:pt>
                      <c:pt idx="1591">
                        <c:v>1.0515014022046298</c:v>
                      </c:pt>
                      <c:pt idx="1592">
                        <c:v>1.049807439995194</c:v>
                      </c:pt>
                      <c:pt idx="1593">
                        <c:v>1.0467519423982155</c:v>
                      </c:pt>
                      <c:pt idx="1594">
                        <c:v>1.0315699387132287</c:v>
                      </c:pt>
                      <c:pt idx="1595">
                        <c:v>1.0255721100969377</c:v>
                      </c:pt>
                      <c:pt idx="1596">
                        <c:v>1.0244050797647584</c:v>
                      </c:pt>
                      <c:pt idx="1597">
                        <c:v>1.0317184698464152</c:v>
                      </c:pt>
                      <c:pt idx="1598">
                        <c:v>1.0325884379122217</c:v>
                      </c:pt>
                      <c:pt idx="1599">
                        <c:v>1.0365315858527666</c:v>
                      </c:pt>
                      <c:pt idx="1600">
                        <c:v>1.0376703245405292</c:v>
                      </c:pt>
                      <c:pt idx="1601">
                        <c:v>1.0477810509638643</c:v>
                      </c:pt>
                      <c:pt idx="1602">
                        <c:v>1.0477492228638958</c:v>
                      </c:pt>
                      <c:pt idx="1603">
                        <c:v>1.038858573606021</c:v>
                      </c:pt>
                      <c:pt idx="1604">
                        <c:v>1.0405065618932803</c:v>
                      </c:pt>
                      <c:pt idx="1605">
                        <c:v>1.0469393745424747</c:v>
                      </c:pt>
                      <c:pt idx="1606">
                        <c:v>1.0403933953156146</c:v>
                      </c:pt>
                      <c:pt idx="1607">
                        <c:v>1.0440217987120264</c:v>
                      </c:pt>
                      <c:pt idx="1608">
                        <c:v>1.0383846885620454</c:v>
                      </c:pt>
                      <c:pt idx="1609">
                        <c:v>1.0343991031548756</c:v>
                      </c:pt>
                      <c:pt idx="1610">
                        <c:v>1.0312622670801999</c:v>
                      </c:pt>
                      <c:pt idx="1611">
                        <c:v>1.034356665688251</c:v>
                      </c:pt>
                      <c:pt idx="1612">
                        <c:v>1.0349684724987571</c:v>
                      </c:pt>
                      <c:pt idx="1613">
                        <c:v>1.0411431238926512</c:v>
                      </c:pt>
                      <c:pt idx="1614">
                        <c:v>1.0352443160318177</c:v>
                      </c:pt>
                      <c:pt idx="1615">
                        <c:v>1.0248718918976303</c:v>
                      </c:pt>
                      <c:pt idx="1616">
                        <c:v>1.0269584006733448</c:v>
                      </c:pt>
                      <c:pt idx="1617">
                        <c:v>1.0400927965936897</c:v>
                      </c:pt>
                      <c:pt idx="1618">
                        <c:v>1.0432402420350217</c:v>
                      </c:pt>
                      <c:pt idx="1619">
                        <c:v>1.0378436108625806</c:v>
                      </c:pt>
                      <c:pt idx="1620">
                        <c:v>1.0356368625980961</c:v>
                      </c:pt>
                      <c:pt idx="1621">
                        <c:v>1.0326591670232628</c:v>
                      </c:pt>
                      <c:pt idx="1622">
                        <c:v>1.0422641803026536</c:v>
                      </c:pt>
                      <c:pt idx="1623">
                        <c:v>1.0417089567809803</c:v>
                      </c:pt>
                      <c:pt idx="1624">
                        <c:v>1.0453479695440484</c:v>
                      </c:pt>
                      <c:pt idx="1625">
                        <c:v>1.0485413889075572</c:v>
                      </c:pt>
                      <c:pt idx="1626">
                        <c:v>1.0539839940021751</c:v>
                      </c:pt>
                      <c:pt idx="1627">
                        <c:v>1.0487323575073686</c:v>
                      </c:pt>
                      <c:pt idx="1628">
                        <c:v>1.0405136348043849</c:v>
                      </c:pt>
                      <c:pt idx="1629">
                        <c:v>1.0468969370758505</c:v>
                      </c:pt>
                      <c:pt idx="1630">
                        <c:v>1.0481700610745914</c:v>
                      </c:pt>
                      <c:pt idx="1631">
                        <c:v>1.0425364873801624</c:v>
                      </c:pt>
                      <c:pt idx="1632">
                        <c:v>1.0440111893453705</c:v>
                      </c:pt>
                      <c:pt idx="1633">
                        <c:v>1.0442658141451187</c:v>
                      </c:pt>
                      <c:pt idx="1634">
                        <c:v>1.0411820249037238</c:v>
                      </c:pt>
                      <c:pt idx="1635">
                        <c:v>1.0447007981780219</c:v>
                      </c:pt>
                      <c:pt idx="1636">
                        <c:v>1.0378754389625491</c:v>
                      </c:pt>
                      <c:pt idx="1637">
                        <c:v>1.0380557981957041</c:v>
                      </c:pt>
                      <c:pt idx="1638">
                        <c:v>1.0370726635522318</c:v>
                      </c:pt>
                      <c:pt idx="1639">
                        <c:v>1.0366306066082245</c:v>
                      </c:pt>
                      <c:pt idx="1640">
                        <c:v>1.0390813703058011</c:v>
                      </c:pt>
                      <c:pt idx="1641">
                        <c:v>1.0378966576958615</c:v>
                      </c:pt>
                      <c:pt idx="1642">
                        <c:v>1.0402024267158034</c:v>
                      </c:pt>
                      <c:pt idx="1643">
                        <c:v>1.0445805586892518</c:v>
                      </c:pt>
                      <c:pt idx="1644">
                        <c:v>1.0533651142805649</c:v>
                      </c:pt>
                      <c:pt idx="1645">
                        <c:v>1.0609826395396988</c:v>
                      </c:pt>
                      <c:pt idx="1646">
                        <c:v>1.0670193691670626</c:v>
                      </c:pt>
                      <c:pt idx="1647">
                        <c:v>1.0737457076270778</c:v>
                      </c:pt>
                      <c:pt idx="1648">
                        <c:v>1.0655977140351351</c:v>
                      </c:pt>
                      <c:pt idx="1649">
                        <c:v>1.0660008699680699</c:v>
                      </c:pt>
                      <c:pt idx="1650">
                        <c:v>1.0744954362041141</c:v>
                      </c:pt>
                      <c:pt idx="1651">
                        <c:v>1.0822225915853616</c:v>
                      </c:pt>
                      <c:pt idx="1652">
                        <c:v>1.0963825596158034</c:v>
                      </c:pt>
                      <c:pt idx="1653">
                        <c:v>1.0993956197461572</c:v>
                      </c:pt>
                      <c:pt idx="1654">
                        <c:v>1.1070025356386348</c:v>
                      </c:pt>
                      <c:pt idx="1655">
                        <c:v>1.1007465457670436</c:v>
                      </c:pt>
                      <c:pt idx="1656">
                        <c:v>1.1026562317651551</c:v>
                      </c:pt>
                      <c:pt idx="1657">
                        <c:v>1.1237158245776631</c:v>
                      </c:pt>
                      <c:pt idx="1658">
                        <c:v>1.1238608192552975</c:v>
                      </c:pt>
                      <c:pt idx="1659">
                        <c:v>1.1339644727675282</c:v>
                      </c:pt>
                      <c:pt idx="1660">
                        <c:v>1.1351951592996448</c:v>
                      </c:pt>
                      <c:pt idx="1661">
                        <c:v>1.1436755797134808</c:v>
                      </c:pt>
                      <c:pt idx="1662">
                        <c:v>1.1602898478970511</c:v>
                      </c:pt>
                      <c:pt idx="1663">
                        <c:v>1.181600529053755</c:v>
                      </c:pt>
                      <c:pt idx="1664">
                        <c:v>1.1908695790557002</c:v>
                      </c:pt>
                      <c:pt idx="1665">
                        <c:v>1.1852360053612712</c:v>
                      </c:pt>
                      <c:pt idx="1666">
                        <c:v>1.1694740229657468</c:v>
                      </c:pt>
                      <c:pt idx="1667">
                        <c:v>1.143693261991241</c:v>
                      </c:pt>
                      <c:pt idx="1668">
                        <c:v>1.1416633365043596</c:v>
                      </c:pt>
                      <c:pt idx="1669">
                        <c:v>1.1489873359526728</c:v>
                      </c:pt>
                      <c:pt idx="1670">
                        <c:v>1.160452524852446</c:v>
                      </c:pt>
                      <c:pt idx="1671">
                        <c:v>1.1667474157351099</c:v>
                      </c:pt>
                      <c:pt idx="1672">
                        <c:v>1.1488847787416629</c:v>
                      </c:pt>
                      <c:pt idx="1673">
                        <c:v>1.1494011012522636</c:v>
                      </c:pt>
                      <c:pt idx="1674">
                        <c:v>1.1441176366574883</c:v>
                      </c:pt>
                      <c:pt idx="1675">
                        <c:v>1.1461723173332343</c:v>
                      </c:pt>
                      <c:pt idx="1676">
                        <c:v>1.1440610533686553</c:v>
                      </c:pt>
                      <c:pt idx="1677">
                        <c:v>1.1527430517489587</c:v>
                      </c:pt>
                      <c:pt idx="1678">
                        <c:v>1.1739299569613406</c:v>
                      </c:pt>
                      <c:pt idx="1679">
                        <c:v>1.172483546640549</c:v>
                      </c:pt>
                      <c:pt idx="1680">
                        <c:v>1.1763099915478761</c:v>
                      </c:pt>
                      <c:pt idx="1681">
                        <c:v>1.1622207526284754</c:v>
                      </c:pt>
                      <c:pt idx="1682">
                        <c:v>1.1655627031251707</c:v>
                      </c:pt>
                      <c:pt idx="1683">
                        <c:v>1.1707259282311762</c:v>
                      </c:pt>
                      <c:pt idx="1684">
                        <c:v>1.1466780304771791</c:v>
                      </c:pt>
                      <c:pt idx="1685">
                        <c:v>1.1508475115730559</c:v>
                      </c:pt>
                      <c:pt idx="1686">
                        <c:v>1.1349369980443451</c:v>
                      </c:pt>
                      <c:pt idx="1687">
                        <c:v>1.1433714445360046</c:v>
                      </c:pt>
                      <c:pt idx="1688">
                        <c:v>1.14915354936362</c:v>
                      </c:pt>
                      <c:pt idx="1689">
                        <c:v>1.1634761943494567</c:v>
                      </c:pt>
                      <c:pt idx="1690">
                        <c:v>1.164894313025832</c:v>
                      </c:pt>
                      <c:pt idx="1691">
                        <c:v>1.1627936584279095</c:v>
                      </c:pt>
                      <c:pt idx="1692">
                        <c:v>1.1559789085790928</c:v>
                      </c:pt>
                      <c:pt idx="1693">
                        <c:v>1.156951433855909</c:v>
                      </c:pt>
                      <c:pt idx="1694">
                        <c:v>1.1522691667049836</c:v>
                      </c:pt>
                      <c:pt idx="1695">
                        <c:v>1.1502675328625187</c:v>
                      </c:pt>
                      <c:pt idx="1696">
                        <c:v>1.1471413061544991</c:v>
                      </c:pt>
                      <c:pt idx="1697">
                        <c:v>1.1402629001057454</c:v>
                      </c:pt>
                      <c:pt idx="1698">
                        <c:v>1.1255653908313907</c:v>
                      </c:pt>
                      <c:pt idx="1699">
                        <c:v>1.1330732859684107</c:v>
                      </c:pt>
                      <c:pt idx="1700">
                        <c:v>1.1538252071478896</c:v>
                      </c:pt>
                      <c:pt idx="1701">
                        <c:v>1.1663407233466241</c:v>
                      </c:pt>
                      <c:pt idx="1702">
                        <c:v>1.158588812776512</c:v>
                      </c:pt>
                      <c:pt idx="1703">
                        <c:v>1.1444960374015594</c:v>
                      </c:pt>
                      <c:pt idx="1704">
                        <c:v>1.1344525036337136</c:v>
                      </c:pt>
                      <c:pt idx="1705">
                        <c:v>1.1380313966523967</c:v>
                      </c:pt>
                      <c:pt idx="1706">
                        <c:v>1.1387492971294646</c:v>
                      </c:pt>
                      <c:pt idx="1707">
                        <c:v>1.1424307473591575</c:v>
                      </c:pt>
                      <c:pt idx="1708">
                        <c:v>1.1531143795819256</c:v>
                      </c:pt>
                      <c:pt idx="1709">
                        <c:v>1.1302511944378681</c:v>
                      </c:pt>
                      <c:pt idx="1710">
                        <c:v>1.1149949251862883</c:v>
                      </c:pt>
                      <c:pt idx="1711">
                        <c:v>1.1154405185858476</c:v>
                      </c:pt>
                      <c:pt idx="1712">
                        <c:v>1.1151116282195062</c:v>
                      </c:pt>
                      <c:pt idx="1713">
                        <c:v>1.1234364445890517</c:v>
                      </c:pt>
                      <c:pt idx="1714">
                        <c:v>1.1248687090876355</c:v>
                      </c:pt>
                      <c:pt idx="1715">
                        <c:v>1.1268950981189649</c:v>
                      </c:pt>
                      <c:pt idx="1716">
                        <c:v>1.1265202338304467</c:v>
                      </c:pt>
                      <c:pt idx="1717">
                        <c:v>1.1270683844410159</c:v>
                      </c:pt>
                      <c:pt idx="1718">
                        <c:v>1.126661692052529</c:v>
                      </c:pt>
                      <c:pt idx="1719">
                        <c:v>1.1332324264682534</c:v>
                      </c:pt>
                      <c:pt idx="1720">
                        <c:v>1.1341412955451324</c:v>
                      </c:pt>
                      <c:pt idx="1721">
                        <c:v>1.1234435175001556</c:v>
                      </c:pt>
                      <c:pt idx="1722">
                        <c:v>1.1283167532508922</c:v>
                      </c:pt>
                      <c:pt idx="1723">
                        <c:v>1.120189978392262</c:v>
                      </c:pt>
                      <c:pt idx="1724">
                        <c:v>1.1243806782214512</c:v>
                      </c:pt>
                      <c:pt idx="1725">
                        <c:v>1.1292786691610521</c:v>
                      </c:pt>
                      <c:pt idx="1726">
                        <c:v>1.1309797042815921</c:v>
                      </c:pt>
                      <c:pt idx="1727">
                        <c:v>1.1394106143176996</c:v>
                      </c:pt>
                      <c:pt idx="1728">
                        <c:v>1.1516219953389575</c:v>
                      </c:pt>
                      <c:pt idx="1729">
                        <c:v>1.1425509868479276</c:v>
                      </c:pt>
                      <c:pt idx="1730">
                        <c:v>1.1414723679045495</c:v>
                      </c:pt>
                      <c:pt idx="1731">
                        <c:v>1.1428586584809564</c:v>
                      </c:pt>
                      <c:pt idx="1732">
                        <c:v>1.1411187223493435</c:v>
                      </c:pt>
                      <c:pt idx="1733">
                        <c:v>1.1311600635147472</c:v>
                      </c:pt>
                      <c:pt idx="1734">
                        <c:v>1.1191467240044046</c:v>
                      </c:pt>
                      <c:pt idx="1735">
                        <c:v>1.1193447655153197</c:v>
                      </c:pt>
                      <c:pt idx="1736">
                        <c:v>1.1131701141214259</c:v>
                      </c:pt>
                      <c:pt idx="1737">
                        <c:v>1.1132054786769463</c:v>
                      </c:pt>
                      <c:pt idx="1738">
                        <c:v>1.1045093344744346</c:v>
                      </c:pt>
                      <c:pt idx="1739">
                        <c:v>1.0771300955903982</c:v>
                      </c:pt>
                      <c:pt idx="1740">
                        <c:v>1.0823357581630282</c:v>
                      </c:pt>
                      <c:pt idx="1741">
                        <c:v>1.0933093797410653</c:v>
                      </c:pt>
                      <c:pt idx="1742">
                        <c:v>1.1026703775873639</c:v>
                      </c:pt>
                      <c:pt idx="1743">
                        <c:v>1.1049301726851291</c:v>
                      </c:pt>
                      <c:pt idx="1744">
                        <c:v>1.0970085122485183</c:v>
                      </c:pt>
                      <c:pt idx="1745">
                        <c:v>1.1018393105326301</c:v>
                      </c:pt>
                      <c:pt idx="1746">
                        <c:v>1.0982250529584263</c:v>
                      </c:pt>
                      <c:pt idx="1747">
                        <c:v>1.1080422535709404</c:v>
                      </c:pt>
                      <c:pt idx="1748">
                        <c:v>1.0970085122485183</c:v>
                      </c:pt>
                      <c:pt idx="1749">
                        <c:v>1.1026668411318117</c:v>
                      </c:pt>
                      <c:pt idx="1750">
                        <c:v>1.1000321817455283</c:v>
                      </c:pt>
                      <c:pt idx="1751">
                        <c:v>1.0991303855797534</c:v>
                      </c:pt>
                      <c:pt idx="1752">
                        <c:v>1.1022177112767004</c:v>
                      </c:pt>
                      <c:pt idx="1753">
                        <c:v>1.0935463222630533</c:v>
                      </c:pt>
                      <c:pt idx="1754">
                        <c:v>1.0960996431716392</c:v>
                      </c:pt>
                      <c:pt idx="1755">
                        <c:v>1.1015457847218091</c:v>
                      </c:pt>
                      <c:pt idx="1756">
                        <c:v>1.1021363727990028</c:v>
                      </c:pt>
                      <c:pt idx="1757">
                        <c:v>1.101658951299475</c:v>
                      </c:pt>
                      <c:pt idx="1758">
                        <c:v>1.0970792413595594</c:v>
                      </c:pt>
                      <c:pt idx="1759">
                        <c:v>1.1000498640232885</c:v>
                      </c:pt>
                      <c:pt idx="1760">
                        <c:v>1.0984160215582375</c:v>
                      </c:pt>
                      <c:pt idx="1761">
                        <c:v>1.091725047653743</c:v>
                      </c:pt>
                      <c:pt idx="1762">
                        <c:v>1.0877040976910528</c:v>
                      </c:pt>
                      <c:pt idx="1763">
                        <c:v>1.0873080146692222</c:v>
                      </c:pt>
                      <c:pt idx="1764">
                        <c:v>1.0924570939530192</c:v>
                      </c:pt>
                      <c:pt idx="1765">
                        <c:v>1.1002443690786516</c:v>
                      </c:pt>
                      <c:pt idx="1766">
                        <c:v>1.1113134749565943</c:v>
                      </c:pt>
                      <c:pt idx="1767">
                        <c:v>1.1116317559562796</c:v>
                      </c:pt>
                      <c:pt idx="1768">
                        <c:v>1.108148347237502</c:v>
                      </c:pt>
                      <c:pt idx="1769">
                        <c:v>1.1097538980581365</c:v>
                      </c:pt>
                      <c:pt idx="1770">
                        <c:v>1.1142840976203232</c:v>
                      </c:pt>
                      <c:pt idx="1771">
                        <c:v>1.1093330598474413</c:v>
                      </c:pt>
                      <c:pt idx="1772">
                        <c:v>1.1087849092368722</c:v>
                      </c:pt>
                      <c:pt idx="1773">
                        <c:v>1.1067196191944699</c:v>
                      </c:pt>
                      <c:pt idx="1774">
                        <c:v>1.1130109736215821</c:v>
                      </c:pt>
                      <c:pt idx="1775">
                        <c:v>1.1184641880828561</c:v>
                      </c:pt>
                      <c:pt idx="1776">
                        <c:v>1.1113665217898747</c:v>
                      </c:pt>
                      <c:pt idx="1777">
                        <c:v>1.1146165244422166</c:v>
                      </c:pt>
                      <c:pt idx="1778">
                        <c:v>1.1153980811192215</c:v>
                      </c:pt>
                      <c:pt idx="1779">
                        <c:v>1.1166358405624419</c:v>
                      </c:pt>
                      <c:pt idx="1780">
                        <c:v>1.1187046670603962</c:v>
                      </c:pt>
                      <c:pt idx="1781">
                        <c:v>1.1224497734900261</c:v>
                      </c:pt>
                      <c:pt idx="1782">
                        <c:v>1.1216469980797088</c:v>
                      </c:pt>
                      <c:pt idx="1783">
                        <c:v>1.1198434057481592</c:v>
                      </c:pt>
                      <c:pt idx="1784">
                        <c:v>1.1224816015899948</c:v>
                      </c:pt>
                      <c:pt idx="1785">
                        <c:v>1.1115256622897178</c:v>
                      </c:pt>
                      <c:pt idx="1786">
                        <c:v>1.1067514472944391</c:v>
                      </c:pt>
                      <c:pt idx="1787">
                        <c:v>1.1025359922763855</c:v>
                      </c:pt>
                      <c:pt idx="1788">
                        <c:v>1.1027022056873321</c:v>
                      </c:pt>
                      <c:pt idx="1789">
                        <c:v>1.0986105266136006</c:v>
                      </c:pt>
                      <c:pt idx="1790">
                        <c:v>1.0973444755259636</c:v>
                      </c:pt>
                      <c:pt idx="1791">
                        <c:v>1.0982816362472589</c:v>
                      </c:pt>
                      <c:pt idx="1792">
                        <c:v>1.1013512796664457</c:v>
                      </c:pt>
                      <c:pt idx="1793">
                        <c:v>1.0930052445635878</c:v>
                      </c:pt>
                      <c:pt idx="1794">
                        <c:v>1.0920786932089486</c:v>
                      </c:pt>
                      <c:pt idx="1795">
                        <c:v>1.0928354946970891</c:v>
                      </c:pt>
                      <c:pt idx="1796">
                        <c:v>1.0913325010874644</c:v>
                      </c:pt>
                      <c:pt idx="1797">
                        <c:v>1.0882663941238298</c:v>
                      </c:pt>
                      <c:pt idx="1798">
                        <c:v>1.0925879428084451</c:v>
                      </c:pt>
                      <c:pt idx="1799">
                        <c:v>1.0897163409001738</c:v>
                      </c:pt>
                      <c:pt idx="1800">
                        <c:v>1.0868977858251834</c:v>
                      </c:pt>
                      <c:pt idx="1801">
                        <c:v>1.0861586666148031</c:v>
                      </c:pt>
                      <c:pt idx="1802">
                        <c:v>1.0816956597081053</c:v>
                      </c:pt>
                      <c:pt idx="1803">
                        <c:v>1.0854195474044228</c:v>
                      </c:pt>
                      <c:pt idx="1804">
                        <c:v>1.086211713448084</c:v>
                      </c:pt>
                      <c:pt idx="1805">
                        <c:v>1.0962269555715134</c:v>
                      </c:pt>
                      <c:pt idx="1806">
                        <c:v>1.0873645979580551</c:v>
                      </c:pt>
                      <c:pt idx="1807">
                        <c:v>1.0879551860352488</c:v>
                      </c:pt>
                      <c:pt idx="1808">
                        <c:v>1.0859570886483358</c:v>
                      </c:pt>
                      <c:pt idx="1809">
                        <c:v>1.0904342413772417</c:v>
                      </c:pt>
                      <c:pt idx="1810">
                        <c:v>1.0822544196853305</c:v>
                      </c:pt>
                      <c:pt idx="1811">
                        <c:v>1.0839589912614227</c:v>
                      </c:pt>
                      <c:pt idx="1812">
                        <c:v>1.080960076953277</c:v>
                      </c:pt>
                      <c:pt idx="1813">
                        <c:v>1.0723735628728792</c:v>
                      </c:pt>
                      <c:pt idx="1814">
                        <c:v>1.0731374372721236</c:v>
                      </c:pt>
                      <c:pt idx="1815">
                        <c:v>1.0795030572658286</c:v>
                      </c:pt>
                      <c:pt idx="1816">
                        <c:v>1.080670087598008</c:v>
                      </c:pt>
                      <c:pt idx="1817">
                        <c:v>1.0670547337225831</c:v>
                      </c:pt>
                      <c:pt idx="1818">
                        <c:v>1.0669132755005009</c:v>
                      </c:pt>
                      <c:pt idx="1819">
                        <c:v>1.0746934777150294</c:v>
                      </c:pt>
                      <c:pt idx="1820">
                        <c:v>1.0736679056049325</c:v>
                      </c:pt>
                      <c:pt idx="1821">
                        <c:v>1.0721047922509226</c:v>
                      </c:pt>
                      <c:pt idx="1822">
                        <c:v>1.0729217134834481</c:v>
                      </c:pt>
                      <c:pt idx="1823">
                        <c:v>1.069268554898172</c:v>
                      </c:pt>
                      <c:pt idx="1824">
                        <c:v>1.0727590365280537</c:v>
                      </c:pt>
                      <c:pt idx="1825">
                        <c:v>1.069742439942148</c:v>
                      </c:pt>
                      <c:pt idx="1826">
                        <c:v>1.0703790019415187</c:v>
                      </c:pt>
                      <c:pt idx="1827">
                        <c:v>1.0713975011405117</c:v>
                      </c:pt>
                      <c:pt idx="1828">
                        <c:v>1.069059904020601</c:v>
                      </c:pt>
                      <c:pt idx="1829">
                        <c:v>1.0706937464856521</c:v>
                      </c:pt>
                      <c:pt idx="1830">
                        <c:v>1.0703330280193422</c:v>
                      </c:pt>
                      <c:pt idx="1831">
                        <c:v>1.0695302526090249</c:v>
                      </c:pt>
                      <c:pt idx="1832">
                        <c:v>1.0674119157333419</c:v>
                      </c:pt>
                      <c:pt idx="1833">
                        <c:v>1.0628145235156661</c:v>
                      </c:pt>
                      <c:pt idx="1834">
                        <c:v>1.0622239354384724</c:v>
                      </c:pt>
                      <c:pt idx="1835">
                        <c:v>1.0676488582553298</c:v>
                      </c:pt>
                      <c:pt idx="1836">
                        <c:v>1.0625528258048136</c:v>
                      </c:pt>
                      <c:pt idx="1837">
                        <c:v>1.0621284511385667</c:v>
                      </c:pt>
                      <c:pt idx="1838">
                        <c:v>1.0611347071284383</c:v>
                      </c:pt>
                      <c:pt idx="1839">
                        <c:v>1.0557946592448302</c:v>
                      </c:pt>
                      <c:pt idx="1840">
                        <c:v>1.0629630546488524</c:v>
                      </c:pt>
                      <c:pt idx="1841">
                        <c:v>1.0595256198522516</c:v>
                      </c:pt>
                      <c:pt idx="1842">
                        <c:v>1.0639355799256685</c:v>
                      </c:pt>
                      <c:pt idx="1843">
                        <c:v>1.0690988050316734</c:v>
                      </c:pt>
                      <c:pt idx="1844">
                        <c:v>1.066234276034506</c:v>
                      </c:pt>
                      <c:pt idx="1845">
                        <c:v>1.0670299785337192</c:v>
                      </c:pt>
                      <c:pt idx="1846">
                        <c:v>1.0627119663046558</c:v>
                      </c:pt>
                      <c:pt idx="1847">
                        <c:v>1.062917080726675</c:v>
                      </c:pt>
                      <c:pt idx="1848">
                        <c:v>1.0648904229247236</c:v>
                      </c:pt>
                      <c:pt idx="1849">
                        <c:v>1.0651273654467115</c:v>
                      </c:pt>
                      <c:pt idx="1850">
                        <c:v>1.0652688236687939</c:v>
                      </c:pt>
                      <c:pt idx="1851">
                        <c:v>1.0638047310702416</c:v>
                      </c:pt>
                      <c:pt idx="1852">
                        <c:v>1.0668496193005639</c:v>
                      </c:pt>
                      <c:pt idx="1853">
                        <c:v>1.0774660588678433</c:v>
                      </c:pt>
                      <c:pt idx="1854">
                        <c:v>1.0768188875018165</c:v>
                      </c:pt>
                      <c:pt idx="1855">
                        <c:v>1.0764015857466736</c:v>
                      </c:pt>
                      <c:pt idx="1856">
                        <c:v>1.0849279800826863</c:v>
                      </c:pt>
                      <c:pt idx="1857">
                        <c:v>1.0801537650874073</c:v>
                      </c:pt>
                      <c:pt idx="1858">
                        <c:v>1.0822827113297466</c:v>
                      </c:pt>
                      <c:pt idx="1859">
                        <c:v>1.0869402232918075</c:v>
                      </c:pt>
                      <c:pt idx="1860">
                        <c:v>1.0888216176455026</c:v>
                      </c:pt>
                      <c:pt idx="1861">
                        <c:v>1.0847617666717395</c:v>
                      </c:pt>
                      <c:pt idx="1862">
                        <c:v>1.0873787437802627</c:v>
                      </c:pt>
                      <c:pt idx="1863">
                        <c:v>1.0858651408039814</c:v>
                      </c:pt>
                      <c:pt idx="1864">
                        <c:v>1.0886907687900762</c:v>
                      </c:pt>
                      <c:pt idx="1865">
                        <c:v>1.0873292334025337</c:v>
                      </c:pt>
                      <c:pt idx="1866">
                        <c:v>1.0862506144591559</c:v>
                      </c:pt>
                      <c:pt idx="1867">
                        <c:v>1.0898118252000788</c:v>
                      </c:pt>
                      <c:pt idx="1868">
                        <c:v>1.0866537703920907</c:v>
                      </c:pt>
                      <c:pt idx="1869">
                        <c:v>1.0837468039282987</c:v>
                      </c:pt>
                      <c:pt idx="1870">
                        <c:v>1.0882133472905486</c:v>
                      </c:pt>
                      <c:pt idx="1871">
                        <c:v>1.0956292945832151</c:v>
                      </c:pt>
                      <c:pt idx="1872">
                        <c:v>1.0913572562763285</c:v>
                      </c:pt>
                      <c:pt idx="1873">
                        <c:v>1.0933305984743773</c:v>
                      </c:pt>
                      <c:pt idx="1874">
                        <c:v>1.0899002365888806</c:v>
                      </c:pt>
                      <c:pt idx="1875">
                        <c:v>1.0940980093291739</c:v>
                      </c:pt>
                      <c:pt idx="1876">
                        <c:v>1.092962807096963</c:v>
                      </c:pt>
                      <c:pt idx="1877">
                        <c:v>1.0984407767471016</c:v>
                      </c:pt>
                      <c:pt idx="1878">
                        <c:v>1.099851822512373</c:v>
                      </c:pt>
                      <c:pt idx="1879">
                        <c:v>1.0982957820694672</c:v>
                      </c:pt>
                      <c:pt idx="1880">
                        <c:v>1.0993001354462517</c:v>
                      </c:pt>
                      <c:pt idx="1881">
                        <c:v>1.1070166814608431</c:v>
                      </c:pt>
                      <c:pt idx="1882">
                        <c:v>1.1173395952173015</c:v>
                      </c:pt>
                      <c:pt idx="1883">
                        <c:v>1.1187506409825727</c:v>
                      </c:pt>
                      <c:pt idx="1884">
                        <c:v>1.1156031955412409</c:v>
                      </c:pt>
                      <c:pt idx="1885">
                        <c:v>1.105743557462102</c:v>
                      </c:pt>
                      <c:pt idx="1886">
                        <c:v>1.0972702099593701</c:v>
                      </c:pt>
                      <c:pt idx="1887">
                        <c:v>1.0919867453645948</c:v>
                      </c:pt>
                      <c:pt idx="1888">
                        <c:v>1.0902043717663574</c:v>
                      </c:pt>
                      <c:pt idx="1889">
                        <c:v>1.0993390364573243</c:v>
                      </c:pt>
                      <c:pt idx="1890">
                        <c:v>1.1109598294013883</c:v>
                      </c:pt>
                      <c:pt idx="1891">
                        <c:v>1.1071687490495816</c:v>
                      </c:pt>
                      <c:pt idx="1892">
                        <c:v>1.1260958591641981</c:v>
                      </c:pt>
                      <c:pt idx="1893">
                        <c:v>1.1169718038398873</c:v>
                      </c:pt>
                      <c:pt idx="1894">
                        <c:v>1.1218026021239991</c:v>
                      </c:pt>
                      <c:pt idx="1895">
                        <c:v>1.116830345617805</c:v>
                      </c:pt>
                      <c:pt idx="1896">
                        <c:v>1.1177144595058195</c:v>
                      </c:pt>
                      <c:pt idx="1897">
                        <c:v>1.1129402445105407</c:v>
                      </c:pt>
                      <c:pt idx="1898">
                        <c:v>1.1011886027110507</c:v>
                      </c:pt>
                      <c:pt idx="1899">
                        <c:v>1.1059663541618816</c:v>
                      </c:pt>
                      <c:pt idx="1900">
                        <c:v>1.0942147123623915</c:v>
                      </c:pt>
                      <c:pt idx="1901">
                        <c:v>1.0985008964914864</c:v>
                      </c:pt>
                      <c:pt idx="1902">
                        <c:v>1.10804225357094</c:v>
                      </c:pt>
                      <c:pt idx="1903">
                        <c:v>1.1034590071754724</c:v>
                      </c:pt>
                      <c:pt idx="1904">
                        <c:v>1.0979633552475736</c:v>
                      </c:pt>
                      <c:pt idx="1905">
                        <c:v>1.0979103084142927</c:v>
                      </c:pt>
                      <c:pt idx="1906">
                        <c:v>1.0978714074032201</c:v>
                      </c:pt>
                      <c:pt idx="1907">
                        <c:v>1.0997598746680193</c:v>
                      </c:pt>
                      <c:pt idx="1908">
                        <c:v>1.1011108006889057</c:v>
                      </c:pt>
                      <c:pt idx="1909">
                        <c:v>1.1111826261011681</c:v>
                      </c:pt>
                      <c:pt idx="1910">
                        <c:v>1.108212003437439</c:v>
                      </c:pt>
                      <c:pt idx="1911">
                        <c:v>1.1082933419151364</c:v>
                      </c:pt>
                      <c:pt idx="1912">
                        <c:v>1.1141567852204493</c:v>
                      </c:pt>
                      <c:pt idx="1913">
                        <c:v>1.1084171178594586</c:v>
                      </c:pt>
                      <c:pt idx="1914">
                        <c:v>1.111713094433977</c:v>
                      </c:pt>
                      <c:pt idx="1915">
                        <c:v>1.1053050369736472</c:v>
                      </c:pt>
                      <c:pt idx="1916">
                        <c:v>1.1037843610862621</c:v>
                      </c:pt>
                      <c:pt idx="1917">
                        <c:v>1.1062917080726713</c:v>
                      </c:pt>
                      <c:pt idx="1918">
                        <c:v>1.1101146165244464</c:v>
                      </c:pt>
                      <c:pt idx="1919">
                        <c:v>1.1098812104580107</c:v>
                      </c:pt>
                      <c:pt idx="1920">
                        <c:v>1.108813200881289</c:v>
                      </c:pt>
                      <c:pt idx="1921">
                        <c:v>1.1136546085320569</c:v>
                      </c:pt>
                      <c:pt idx="1922">
                        <c:v>1.1185384536494496</c:v>
                      </c:pt>
                      <c:pt idx="1923">
                        <c:v>1.12133932644668</c:v>
                      </c:pt>
                      <c:pt idx="1924">
                        <c:v>1.1273406915185231</c:v>
                      </c:pt>
                      <c:pt idx="1925">
                        <c:v>1.1243028761993048</c:v>
                      </c:pt>
                      <c:pt idx="1926">
                        <c:v>1.1298834030604532</c:v>
                      </c:pt>
                      <c:pt idx="1927">
                        <c:v>1.1380879799412287</c:v>
                      </c:pt>
                      <c:pt idx="1928">
                        <c:v>1.138611375362933</c:v>
                      </c:pt>
                      <c:pt idx="1929">
                        <c:v>1.1373523971864004</c:v>
                      </c:pt>
                      <c:pt idx="1930">
                        <c:v>1.1420205185151173</c:v>
                      </c:pt>
                      <c:pt idx="1931">
                        <c:v>1.1463102390997641</c:v>
                      </c:pt>
                      <c:pt idx="1932">
                        <c:v>1.1387316148517033</c:v>
                      </c:pt>
                      <c:pt idx="1933">
                        <c:v>1.1306897149263224</c:v>
                      </c:pt>
                      <c:pt idx="1934">
                        <c:v>1.12182028440176</c:v>
                      </c:pt>
                      <c:pt idx="1935">
                        <c:v>1.1227008618342225</c:v>
                      </c:pt>
                      <c:pt idx="1936">
                        <c:v>1.1313121311034846</c:v>
                      </c:pt>
                      <c:pt idx="1937">
                        <c:v>1.1404361864277954</c:v>
                      </c:pt>
                      <c:pt idx="1938">
                        <c:v>1.1616832113845623</c:v>
                      </c:pt>
                      <c:pt idx="1939">
                        <c:v>1.1608415349631727</c:v>
                      </c:pt>
                      <c:pt idx="1940">
                        <c:v>1.1645724955705943</c:v>
                      </c:pt>
                      <c:pt idx="1941">
                        <c:v>1.1619767371953835</c:v>
                      </c:pt>
                      <c:pt idx="1942">
                        <c:v>1.1653964897142239</c:v>
                      </c:pt>
                      <c:pt idx="1943">
                        <c:v>1.1590344061760707</c:v>
                      </c:pt>
                      <c:pt idx="1944">
                        <c:v>1.1613543210182213</c:v>
                      </c:pt>
                      <c:pt idx="1945">
                        <c:v>1.1656440416028682</c:v>
                      </c:pt>
                      <c:pt idx="1946">
                        <c:v>1.170722391775624</c:v>
                      </c:pt>
                      <c:pt idx="1947">
                        <c:v>1.1720450261520938</c:v>
                      </c:pt>
                      <c:pt idx="1948">
                        <c:v>1.174244701505474</c:v>
                      </c:pt>
                      <c:pt idx="1949">
                        <c:v>1.1782338233681959</c:v>
                      </c:pt>
                      <c:pt idx="1950">
                        <c:v>1.1743012847943068</c:v>
                      </c:pt>
                      <c:pt idx="1951">
                        <c:v>1.1679392012561538</c:v>
                      </c:pt>
                      <c:pt idx="1952">
                        <c:v>1.164144584448795</c:v>
                      </c:pt>
                      <c:pt idx="1953">
                        <c:v>1.1522868489827434</c:v>
                      </c:pt>
                      <c:pt idx="1954">
                        <c:v>1.1538216706923365</c:v>
                      </c:pt>
                      <c:pt idx="1955">
                        <c:v>1.1528420725044164</c:v>
                      </c:pt>
                      <c:pt idx="1956">
                        <c:v>1.1469397281880309</c:v>
                      </c:pt>
                      <c:pt idx="1957">
                        <c:v>1.1437074078134495</c:v>
                      </c:pt>
                      <c:pt idx="1958">
                        <c:v>1.1482305344645325</c:v>
                      </c:pt>
                      <c:pt idx="1959">
                        <c:v>1.1446976153680259</c:v>
                      </c:pt>
                      <c:pt idx="1960">
                        <c:v>1.1425898878589993</c:v>
                      </c:pt>
                      <c:pt idx="1961">
                        <c:v>1.1434315642803892</c:v>
                      </c:pt>
                      <c:pt idx="1962">
                        <c:v>1.1477036025872756</c:v>
                      </c:pt>
                      <c:pt idx="1963">
                        <c:v>1.1561274397122787</c:v>
                      </c:pt>
                      <c:pt idx="1964">
                        <c:v>1.1607601964854755</c:v>
                      </c:pt>
                      <c:pt idx="1965">
                        <c:v>1.1602863114414999</c:v>
                      </c:pt>
                      <c:pt idx="1966">
                        <c:v>1.1657253800805656</c:v>
                      </c:pt>
                      <c:pt idx="1967">
                        <c:v>1.1671647174902533</c:v>
                      </c:pt>
                      <c:pt idx="1968">
                        <c:v>1.1700363193985248</c:v>
                      </c:pt>
                      <c:pt idx="1969">
                        <c:v>1.1606222747189454</c:v>
                      </c:pt>
                      <c:pt idx="1970">
                        <c:v>1.1643178707708461</c:v>
                      </c:pt>
                      <c:pt idx="1971">
                        <c:v>1.1657147707139093</c:v>
                      </c:pt>
                      <c:pt idx="1972">
                        <c:v>1.1661745099356768</c:v>
                      </c:pt>
                      <c:pt idx="1973">
                        <c:v>1.1602615562526351</c:v>
                      </c:pt>
                      <c:pt idx="1974">
                        <c:v>1.1621429506063301</c:v>
                      </c:pt>
                      <c:pt idx="1975">
                        <c:v>1.1670303321792748</c:v>
                      </c:pt>
                      <c:pt idx="1976">
                        <c:v>1.170138876609534</c:v>
                      </c:pt>
                      <c:pt idx="1977">
                        <c:v>1.1700044912985559</c:v>
                      </c:pt>
                      <c:pt idx="1978">
                        <c:v>1.1662735306911343</c:v>
                      </c:pt>
                      <c:pt idx="1979">
                        <c:v>1.1644381102596157</c:v>
                      </c:pt>
                      <c:pt idx="1980">
                        <c:v>1.1650852816256425</c:v>
                      </c:pt>
                      <c:pt idx="1981">
                        <c:v>1.1644522560818242</c:v>
                      </c:pt>
                      <c:pt idx="1982">
                        <c:v>1.1708532406310499</c:v>
                      </c:pt>
                      <c:pt idx="1983">
                        <c:v>1.1685297893333475</c:v>
                      </c:pt>
                      <c:pt idx="1984">
                        <c:v>1.167171790401357</c:v>
                      </c:pt>
                      <c:pt idx="1985">
                        <c:v>1.168377721744609</c:v>
                      </c:pt>
                      <c:pt idx="1986">
                        <c:v>1.1723986717072994</c:v>
                      </c:pt>
                      <c:pt idx="1987">
                        <c:v>1.1731271815510236</c:v>
                      </c:pt>
                      <c:pt idx="1988">
                        <c:v>1.1744781075719097</c:v>
                      </c:pt>
                      <c:pt idx="1989">
                        <c:v>1.1773673917579413</c:v>
                      </c:pt>
                      <c:pt idx="1990">
                        <c:v>1.1801010718996823</c:v>
                      </c:pt>
                      <c:pt idx="1991">
                        <c:v>1.1852890521945521</c:v>
                      </c:pt>
                      <c:pt idx="1992">
                        <c:v>1.1782550421015079</c:v>
                      </c:pt>
                      <c:pt idx="1993">
                        <c:v>1.1823184295308229</c:v>
                      </c:pt>
                      <c:pt idx="1994">
                        <c:v>1.1782232140015394</c:v>
                      </c:pt>
                      <c:pt idx="1995">
                        <c:v>1.1724057446184035</c:v>
                      </c:pt>
                      <c:pt idx="1996">
                        <c:v>1.1662240203134056</c:v>
                      </c:pt>
                      <c:pt idx="1997">
                        <c:v>1.1601908271415939</c:v>
                      </c:pt>
                      <c:pt idx="1998">
                        <c:v>1.1544829878805718</c:v>
                      </c:pt>
                      <c:pt idx="1999">
                        <c:v>1.148262362564501</c:v>
                      </c:pt>
                      <c:pt idx="2000">
                        <c:v>1.141108112982687</c:v>
                      </c:pt>
                      <c:pt idx="2001">
                        <c:v>1.1391453801512945</c:v>
                      </c:pt>
                      <c:pt idx="2002">
                        <c:v>1.141295545126946</c:v>
                      </c:pt>
                      <c:pt idx="2003">
                        <c:v>1.1199388900480651</c:v>
                      </c:pt>
                      <c:pt idx="2004">
                        <c:v>1.1250950422429662</c:v>
                      </c:pt>
                      <c:pt idx="2005">
                        <c:v>1.1242639751882324</c:v>
                      </c:pt>
                      <c:pt idx="2006">
                        <c:v>1.1268632700189953</c:v>
                      </c:pt>
                      <c:pt idx="2007">
                        <c:v>1.1336886292344679</c:v>
                      </c:pt>
                      <c:pt idx="2008">
                        <c:v>1.1427702470921537</c:v>
                      </c:pt>
                      <c:pt idx="2009">
                        <c:v>1.143403272635972</c:v>
                      </c:pt>
                      <c:pt idx="2010">
                        <c:v>1.1454791720450304</c:v>
                      </c:pt>
                      <c:pt idx="2011">
                        <c:v>1.1396369474730299</c:v>
                      </c:pt>
                      <c:pt idx="2012">
                        <c:v>1.138979166740347</c:v>
                      </c:pt>
                      <c:pt idx="2013">
                        <c:v>1.1381834642411339</c:v>
                      </c:pt>
                      <c:pt idx="2014">
                        <c:v>1.1380278601968434</c:v>
                      </c:pt>
                      <c:pt idx="2015">
                        <c:v>1.1404609416166593</c:v>
                      </c:pt>
                      <c:pt idx="2016">
                        <c:v>1.145641849000425</c:v>
                      </c:pt>
                      <c:pt idx="2017">
                        <c:v>1.1451361358564804</c:v>
                      </c:pt>
                      <c:pt idx="2018">
                        <c:v>1.1388483178849207</c:v>
                      </c:pt>
                      <c:pt idx="2019">
                        <c:v>1.1420275914262212</c:v>
                      </c:pt>
                      <c:pt idx="2020">
                        <c:v>1.1423494088814587</c:v>
                      </c:pt>
                      <c:pt idx="2021">
                        <c:v>1.1406130092053981</c:v>
                      </c:pt>
                      <c:pt idx="2022">
                        <c:v>1.1359484243322331</c:v>
                      </c:pt>
                      <c:pt idx="2023">
                        <c:v>1.1277579932736659</c:v>
                      </c:pt>
                      <c:pt idx="2024">
                        <c:v>1.12546283362038</c:v>
                      </c:pt>
                      <c:pt idx="2025">
                        <c:v>1.1300496164713996</c:v>
                      </c:pt>
                      <c:pt idx="2026">
                        <c:v>1.1204622854697692</c:v>
                      </c:pt>
                      <c:pt idx="2027">
                        <c:v>1.1227079347453264</c:v>
                      </c:pt>
                      <c:pt idx="2028">
                        <c:v>1.1216151699797403</c:v>
                      </c:pt>
                      <c:pt idx="2029">
                        <c:v>1.124939438198675</c:v>
                      </c:pt>
                      <c:pt idx="2030">
                        <c:v>1.1290735547390314</c:v>
                      </c:pt>
                      <c:pt idx="2031">
                        <c:v>1.1340670299785378</c:v>
                      </c:pt>
                      <c:pt idx="2032">
                        <c:v>1.1290417266390629</c:v>
                      </c:pt>
                      <c:pt idx="2033">
                        <c:v>1.1348945605777194</c:v>
                      </c:pt>
                      <c:pt idx="2034">
                        <c:v>1.1458045259558198</c:v>
                      </c:pt>
                      <c:pt idx="2035">
                        <c:v>1.1436402151579601</c:v>
                      </c:pt>
                      <c:pt idx="2036">
                        <c:v>1.1510915270061473</c:v>
                      </c:pt>
                      <c:pt idx="2037">
                        <c:v>1.1460343955667038</c:v>
                      </c:pt>
                      <c:pt idx="2038">
                        <c:v>1.145440271033958</c:v>
                      </c:pt>
                      <c:pt idx="2039">
                        <c:v>1.1545360347138522</c:v>
                      </c:pt>
                      <c:pt idx="2040">
                        <c:v>1.1609370192630779</c:v>
                      </c:pt>
                      <c:pt idx="2041">
                        <c:v>1.1633347361273734</c:v>
                      </c:pt>
                      <c:pt idx="2042">
                        <c:v>1.1585393023987822</c:v>
                      </c:pt>
                      <c:pt idx="2043">
                        <c:v>1.1547517585025275</c:v>
                      </c:pt>
                      <c:pt idx="2044">
                        <c:v>1.1524247707492732</c:v>
                      </c:pt>
                      <c:pt idx="2045">
                        <c:v>1.1510384801728661</c:v>
                      </c:pt>
                      <c:pt idx="2046">
                        <c:v>1.1569054599337312</c:v>
                      </c:pt>
                      <c:pt idx="2047">
                        <c:v>1.1635646057382569</c:v>
                      </c:pt>
                      <c:pt idx="2048">
                        <c:v>1.168119560489308</c:v>
                      </c:pt>
                      <c:pt idx="2049">
                        <c:v>1.1586949064430723</c:v>
                      </c:pt>
                      <c:pt idx="2050">
                        <c:v>1.1654530730030557</c:v>
                      </c:pt>
                      <c:pt idx="2051">
                        <c:v>1.1661886557578838</c:v>
                      </c:pt>
                      <c:pt idx="2052">
                        <c:v>1.173834472661434</c:v>
                      </c:pt>
                      <c:pt idx="2053">
                        <c:v>1.1729362129512113</c:v>
                      </c:pt>
                      <c:pt idx="2054">
                        <c:v>1.1712740788417437</c:v>
                      </c:pt>
                      <c:pt idx="2055">
                        <c:v>1.174916628060364</c:v>
                      </c:pt>
                      <c:pt idx="2056">
                        <c:v>1.1762251166146256</c:v>
                      </c:pt>
                      <c:pt idx="2057">
                        <c:v>1.1738097174725697</c:v>
                      </c:pt>
                      <c:pt idx="2058">
                        <c:v>1.1658279372915741</c:v>
                      </c:pt>
                      <c:pt idx="2059">
                        <c:v>1.1572343503000722</c:v>
                      </c:pt>
                      <c:pt idx="2060">
                        <c:v>1.15845089100998</c:v>
                      </c:pt>
                      <c:pt idx="2061">
                        <c:v>1.1572095951112074</c:v>
                      </c:pt>
                      <c:pt idx="2062">
                        <c:v>1.1585675940431979</c:v>
                      </c:pt>
                      <c:pt idx="2063">
                        <c:v>1.1598619367752514</c:v>
                      </c:pt>
                      <c:pt idx="2064">
                        <c:v>1.1625284242615035</c:v>
                      </c:pt>
                      <c:pt idx="2065">
                        <c:v>1.16351863181608</c:v>
                      </c:pt>
                      <c:pt idx="2066">
                        <c:v>1.1651206461811623</c:v>
                      </c:pt>
                      <c:pt idx="2067">
                        <c:v>1.1624329399615978</c:v>
                      </c:pt>
                      <c:pt idx="2068">
                        <c:v>1.1659906142469685</c:v>
                      </c:pt>
                      <c:pt idx="2069">
                        <c:v>1.1667650980128692</c:v>
                      </c:pt>
                      <c:pt idx="2070">
                        <c:v>1.1540126392921466</c:v>
                      </c:pt>
                      <c:pt idx="2071">
                        <c:v>1.1541187329587084</c:v>
                      </c:pt>
                      <c:pt idx="2072">
                        <c:v>1.1558657420014251</c:v>
                      </c:pt>
                      <c:pt idx="2073">
                        <c:v>1.1550346749466913</c:v>
                      </c:pt>
                      <c:pt idx="2074">
                        <c:v>1.1521560001273157</c:v>
                      </c:pt>
                      <c:pt idx="2075">
                        <c:v>1.1615311437958225</c:v>
                      </c:pt>
                      <c:pt idx="2076">
                        <c:v>1.1624187941393893</c:v>
                      </c:pt>
                      <c:pt idx="2077">
                        <c:v>1.1619024716287887</c:v>
                      </c:pt>
                      <c:pt idx="2078">
                        <c:v>1.1701671682539494</c:v>
                      </c:pt>
                      <c:pt idx="2079">
                        <c:v>1.1739936131612765</c:v>
                      </c:pt>
                      <c:pt idx="2080">
                        <c:v>1.1752950288044339</c:v>
                      </c:pt>
                      <c:pt idx="2081">
                        <c:v>1.172154656274206</c:v>
                      </c:pt>
                      <c:pt idx="2082">
                        <c:v>1.1740395870834532</c:v>
                      </c:pt>
                      <c:pt idx="2083">
                        <c:v>1.1752030809600804</c:v>
                      </c:pt>
                      <c:pt idx="2084">
                        <c:v>1.1690178201995303</c:v>
                      </c:pt>
                      <c:pt idx="2085">
                        <c:v>1.1769394806361411</c:v>
                      </c:pt>
                      <c:pt idx="2086">
                        <c:v>1.1781666307127052</c:v>
                      </c:pt>
                      <c:pt idx="2087">
                        <c:v>1.1800161969664316</c:v>
                      </c:pt>
                      <c:pt idx="2088">
                        <c:v>1.1817808882869087</c:v>
                      </c:pt>
                      <c:pt idx="2089">
                        <c:v>1.1866824156820619</c:v>
                      </c:pt>
                      <c:pt idx="2090">
                        <c:v>1.1940488525969997</c:v>
                      </c:pt>
                      <c:pt idx="2091">
                        <c:v>1.2002694779130705</c:v>
                      </c:pt>
                      <c:pt idx="2092">
                        <c:v>1.2007893368792231</c:v>
                      </c:pt>
                      <c:pt idx="2093">
                        <c:v>1.2055494060522935</c:v>
                      </c:pt>
                      <c:pt idx="2094">
                        <c:v>1.221909049436116</c:v>
                      </c:pt>
                      <c:pt idx="2095">
                        <c:v>1.228211013229884</c:v>
                      </c:pt>
                      <c:pt idx="2096">
                        <c:v>1.2319172186484413</c:v>
                      </c:pt>
                      <c:pt idx="2097">
                        <c:v>1.2408361595507327</c:v>
                      </c:pt>
                      <c:pt idx="2098">
                        <c:v>1.2329887646807149</c:v>
                      </c:pt>
                      <c:pt idx="2099">
                        <c:v>1.2431949754039555</c:v>
                      </c:pt>
                      <c:pt idx="2100">
                        <c:v>1.2536664202936005</c:v>
                      </c:pt>
                      <c:pt idx="2101">
                        <c:v>1.2399378998405095</c:v>
                      </c:pt>
                      <c:pt idx="2102">
                        <c:v>1.2346296800568699</c:v>
                      </c:pt>
                      <c:pt idx="2103">
                        <c:v>1.2258345150989005</c:v>
                      </c:pt>
                      <c:pt idx="2104">
                        <c:v>1.2291552468622835</c:v>
                      </c:pt>
                      <c:pt idx="2105">
                        <c:v>1.2291941478733561</c:v>
                      </c:pt>
                      <c:pt idx="2106">
                        <c:v>1.2284939296740485</c:v>
                      </c:pt>
                      <c:pt idx="2107">
                        <c:v>1.231733322959734</c:v>
                      </c:pt>
                      <c:pt idx="2108">
                        <c:v>1.2437466624700764</c:v>
                      </c:pt>
                      <c:pt idx="2109">
                        <c:v>1.24359813133689</c:v>
                      </c:pt>
                      <c:pt idx="2110">
                        <c:v>1.2465192436228902</c:v>
                      </c:pt>
                      <c:pt idx="2111">
                        <c:v>1.2534082590383</c:v>
                      </c:pt>
                      <c:pt idx="2112">
                        <c:v>1.2609055448086637</c:v>
                      </c:pt>
                      <c:pt idx="2113">
                        <c:v>1.2652766038710082</c:v>
                      </c:pt>
                      <c:pt idx="2114">
                        <c:v>1.2565910690351525</c:v>
                      </c:pt>
                      <c:pt idx="2115">
                        <c:v>1.2544479769706052</c:v>
                      </c:pt>
                      <c:pt idx="2116">
                        <c:v>1.2614501589636808</c:v>
                      </c:pt>
                      <c:pt idx="2117">
                        <c:v>1.2738206804847811</c:v>
                      </c:pt>
                      <c:pt idx="2118">
                        <c:v>1.2770140998482897</c:v>
                      </c:pt>
                      <c:pt idx="2119">
                        <c:v>1.2683179556457782</c:v>
                      </c:pt>
                      <c:pt idx="2120">
                        <c:v>1.2936672690429329</c:v>
                      </c:pt>
                      <c:pt idx="2121">
                        <c:v>1.2767771573263018</c:v>
                      </c:pt>
                      <c:pt idx="2122">
                        <c:v>1.2767983760596144</c:v>
                      </c:pt>
                      <c:pt idx="2123">
                        <c:v>1.2795108374680431</c:v>
                      </c:pt>
                      <c:pt idx="2124">
                        <c:v>1.288953173792039</c:v>
                      </c:pt>
                      <c:pt idx="2125">
                        <c:v>1.2855440306398547</c:v>
                      </c:pt>
                      <c:pt idx="2126">
                        <c:v>1.2913402812896784</c:v>
                      </c:pt>
                      <c:pt idx="2127">
                        <c:v>1.2909724899122643</c:v>
                      </c:pt>
                      <c:pt idx="2128">
                        <c:v>1.2923446346664631</c:v>
                      </c:pt>
                      <c:pt idx="2129">
                        <c:v>1.2954956165633469</c:v>
                      </c:pt>
                      <c:pt idx="2130">
                        <c:v>1.2825946267094381</c:v>
                      </c:pt>
                      <c:pt idx="2131">
                        <c:v>1.2818342887657455</c:v>
                      </c:pt>
                      <c:pt idx="2132">
                        <c:v>1.271868557020045</c:v>
                      </c:pt>
                      <c:pt idx="2133">
                        <c:v>1.2792279210238786</c:v>
                      </c:pt>
                      <c:pt idx="2134">
                        <c:v>1.2817175857325276</c:v>
                      </c:pt>
                      <c:pt idx="2135">
                        <c:v>1.2774066464145684</c:v>
                      </c:pt>
                      <c:pt idx="2136">
                        <c:v>1.2589604942550316</c:v>
                      </c:pt>
                      <c:pt idx="2137">
                        <c:v>1.2564283920797581</c:v>
                      </c:pt>
                      <c:pt idx="2138">
                        <c:v>1.2597491238431409</c:v>
                      </c:pt>
                      <c:pt idx="2139">
                        <c:v>1.264728453260439</c:v>
                      </c:pt>
                      <c:pt idx="2140">
                        <c:v>1.243891657147711</c:v>
                      </c:pt>
                      <c:pt idx="2141">
                        <c:v>1.2405779982954324</c:v>
                      </c:pt>
                      <c:pt idx="2142">
                        <c:v>1.252541827428046</c:v>
                      </c:pt>
                      <c:pt idx="2143">
                        <c:v>1.2581541823891627</c:v>
                      </c:pt>
                      <c:pt idx="2144">
                        <c:v>1.2473856752331447</c:v>
                      </c:pt>
                      <c:pt idx="2145">
                        <c:v>1.2603326390092304</c:v>
                      </c:pt>
                      <c:pt idx="2146">
                        <c:v>1.2617472212300536</c:v>
                      </c:pt>
                      <c:pt idx="2147">
                        <c:v>1.2607853053198936</c:v>
                      </c:pt>
                      <c:pt idx="2148">
                        <c:v>1.2562162047466343</c:v>
                      </c:pt>
                      <c:pt idx="2149">
                        <c:v>1.2605342169756975</c:v>
                      </c:pt>
                      <c:pt idx="2150">
                        <c:v>1.2702559332883061</c:v>
                      </c:pt>
                      <c:pt idx="2151">
                        <c:v>1.2796240040457088</c:v>
                      </c:pt>
                      <c:pt idx="2152">
                        <c:v>1.2729365665967665</c:v>
                      </c:pt>
                      <c:pt idx="2153">
                        <c:v>1.259416697021247</c:v>
                      </c:pt>
                      <c:pt idx="2154">
                        <c:v>1.2580445522670483</c:v>
                      </c:pt>
                      <c:pt idx="2155">
                        <c:v>1.2623201270294868</c:v>
                      </c:pt>
                      <c:pt idx="2156">
                        <c:v>1.2622034239962689</c:v>
                      </c:pt>
                      <c:pt idx="2157">
                        <c:v>1.261718929585637</c:v>
                      </c:pt>
                      <c:pt idx="2158">
                        <c:v>1.2637736102613828</c:v>
                      </c:pt>
                      <c:pt idx="2159">
                        <c:v>1.2744855341285677</c:v>
                      </c:pt>
                      <c:pt idx="2160">
                        <c:v>1.2687883042342016</c:v>
                      </c:pt>
                      <c:pt idx="2161">
                        <c:v>1.2607393313977167</c:v>
                      </c:pt>
                      <c:pt idx="2162">
                        <c:v>1.2612132164416927</c:v>
                      </c:pt>
                      <c:pt idx="2163">
                        <c:v>1.2604281233091355</c:v>
                      </c:pt>
                      <c:pt idx="2164">
                        <c:v>1.2673878678355865</c:v>
                      </c:pt>
                      <c:pt idx="2165">
                        <c:v>1.2637488550725184</c:v>
                      </c:pt>
                      <c:pt idx="2166">
                        <c:v>1.2514136981069386</c:v>
                      </c:pt>
                      <c:pt idx="2167">
                        <c:v>1.2357153719113514</c:v>
                      </c:pt>
                      <c:pt idx="2168">
                        <c:v>1.2387708695083297</c:v>
                      </c:pt>
                      <c:pt idx="2169">
                        <c:v>1.2457871973236136</c:v>
                      </c:pt>
                      <c:pt idx="2170">
                        <c:v>1.240899815750669</c:v>
                      </c:pt>
                      <c:pt idx="2171">
                        <c:v>1.2321294059815642</c:v>
                      </c:pt>
                      <c:pt idx="2172">
                        <c:v>1.224250183011578</c:v>
                      </c:pt>
                      <c:pt idx="2173">
                        <c:v>1.2295088924174888</c:v>
                      </c:pt>
                      <c:pt idx="2174">
                        <c:v>1.2290420802846171</c:v>
                      </c:pt>
                      <c:pt idx="2175">
                        <c:v>1.2216650340030233</c:v>
                      </c:pt>
                      <c:pt idx="2176">
                        <c:v>1.2208375034038419</c:v>
                      </c:pt>
                      <c:pt idx="2177">
                        <c:v>1.2160456061308027</c:v>
                      </c:pt>
                      <c:pt idx="2178">
                        <c:v>1.2145355396100737</c:v>
                      </c:pt>
                      <c:pt idx="2179">
                        <c:v>1.2079223677277244</c:v>
                      </c:pt>
                      <c:pt idx="2180">
                        <c:v>1.2092909760263708</c:v>
                      </c:pt>
                      <c:pt idx="2181">
                        <c:v>1.2168165534411512</c:v>
                      </c:pt>
                      <c:pt idx="2182">
                        <c:v>1.2225526843465899</c:v>
                      </c:pt>
                      <c:pt idx="2183">
                        <c:v>1.2256223277657765</c:v>
                      </c:pt>
                      <c:pt idx="2184">
                        <c:v>1.2341310398240291</c:v>
                      </c:pt>
                      <c:pt idx="2185">
                        <c:v>1.2346402894235258</c:v>
                      </c:pt>
                      <c:pt idx="2186">
                        <c:v>1.239736321874042</c:v>
                      </c:pt>
                      <c:pt idx="2187">
                        <c:v>1.2386966039417369</c:v>
                      </c:pt>
                      <c:pt idx="2188">
                        <c:v>1.2267858216424041</c:v>
                      </c:pt>
                      <c:pt idx="2189">
                        <c:v>1.2170499595075872</c:v>
                      </c:pt>
                      <c:pt idx="2190">
                        <c:v>1.2139201963440154</c:v>
                      </c:pt>
                      <c:pt idx="2191">
                        <c:v>1.2147477269431972</c:v>
                      </c:pt>
                      <c:pt idx="2192">
                        <c:v>1.2156954970311489</c:v>
                      </c:pt>
                      <c:pt idx="2193">
                        <c:v>1.2138247120441099</c:v>
                      </c:pt>
                      <c:pt idx="2194">
                        <c:v>1.2168236263522554</c:v>
                      </c:pt>
                      <c:pt idx="2195">
                        <c:v>1.2253358748660599</c:v>
                      </c:pt>
                      <c:pt idx="2196">
                        <c:v>1.2312170004491332</c:v>
                      </c:pt>
                      <c:pt idx="2197">
                        <c:v>1.2213538259144423</c:v>
                      </c:pt>
                      <c:pt idx="2198">
                        <c:v>1.2157202522200135</c:v>
                      </c:pt>
                      <c:pt idx="2199">
                        <c:v>1.2190445204389482</c:v>
                      </c:pt>
                      <c:pt idx="2200">
                        <c:v>1.2079966332943179</c:v>
                      </c:pt>
                      <c:pt idx="2201">
                        <c:v>1.1942610399301232</c:v>
                      </c:pt>
                      <c:pt idx="2202">
                        <c:v>1.1938083736194596</c:v>
                      </c:pt>
                      <c:pt idx="2203">
                        <c:v>1.192372572665324</c:v>
                      </c:pt>
                      <c:pt idx="2204">
                        <c:v>1.1926837807539052</c:v>
                      </c:pt>
                      <c:pt idx="2205">
                        <c:v>1.2017689350671432</c:v>
                      </c:pt>
                      <c:pt idx="2206">
                        <c:v>1.2140086077328174</c:v>
                      </c:pt>
                      <c:pt idx="2207">
                        <c:v>1.2146062687211154</c:v>
                      </c:pt>
                      <c:pt idx="2208">
                        <c:v>1.2118796614904783</c:v>
                      </c:pt>
                      <c:pt idx="2209">
                        <c:v>1.2189844006945636</c:v>
                      </c:pt>
                      <c:pt idx="2210">
                        <c:v>1.2176546934069896</c:v>
                      </c:pt>
                      <c:pt idx="2211">
                        <c:v>1.2116780835240111</c:v>
                      </c:pt>
                      <c:pt idx="2212">
                        <c:v>1.2019139297447778</c:v>
                      </c:pt>
                      <c:pt idx="2213">
                        <c:v>1.2018821016448094</c:v>
                      </c:pt>
                      <c:pt idx="2214">
                        <c:v>1.2102811835809479</c:v>
                      </c:pt>
                      <c:pt idx="2215">
                        <c:v>1.2140722639327546</c:v>
                      </c:pt>
                      <c:pt idx="2216">
                        <c:v>1.2162436476417184</c:v>
                      </c:pt>
                      <c:pt idx="2217">
                        <c:v>1.2170641053297961</c:v>
                      </c:pt>
                      <c:pt idx="2218">
                        <c:v>1.243707761459004</c:v>
                      </c:pt>
                      <c:pt idx="2219">
                        <c:v>1.2425089030268563</c:v>
                      </c:pt>
                      <c:pt idx="2220">
                        <c:v>1.2453486768351592</c:v>
                      </c:pt>
                      <c:pt idx="2221">
                        <c:v>1.2364969285883571</c:v>
                      </c:pt>
                      <c:pt idx="2222">
                        <c:v>1.232009166492795</c:v>
                      </c:pt>
                      <c:pt idx="2223">
                        <c:v>1.2367267981992409</c:v>
                      </c:pt>
                      <c:pt idx="2224">
                        <c:v>1.242834256937646</c:v>
                      </c:pt>
                      <c:pt idx="2225">
                        <c:v>1.2555265959139836</c:v>
                      </c:pt>
                      <c:pt idx="2226">
                        <c:v>1.2573761621677102</c:v>
                      </c:pt>
                      <c:pt idx="2227">
                        <c:v>1.2595051084100495</c:v>
                      </c:pt>
                      <c:pt idx="2228">
                        <c:v>1.2620442834964274</c:v>
                      </c:pt>
                      <c:pt idx="2229">
                        <c:v>1.2656726868928392</c:v>
                      </c:pt>
                      <c:pt idx="2230">
                        <c:v>1.26716860759136</c:v>
                      </c:pt>
                      <c:pt idx="2231">
                        <c:v>1.2745244351396414</c:v>
                      </c:pt>
                      <c:pt idx="2232">
                        <c:v>1.2791784106461503</c:v>
                      </c:pt>
                      <c:pt idx="2233">
                        <c:v>1.2843451722077079</c:v>
                      </c:pt>
                      <c:pt idx="2234">
                        <c:v>1.2796522956901264</c:v>
                      </c:pt>
                      <c:pt idx="2235">
                        <c:v>1.2710304170542079</c:v>
                      </c:pt>
                      <c:pt idx="2236">
                        <c:v>1.2785772132023006</c:v>
                      </c:pt>
                      <c:pt idx="2237">
                        <c:v>1.2727809625524766</c:v>
                      </c:pt>
                      <c:pt idx="2238">
                        <c:v>1.2708783494654694</c:v>
                      </c:pt>
                      <c:pt idx="2239">
                        <c:v>1.279694733156751</c:v>
                      </c:pt>
                      <c:pt idx="2240">
                        <c:v>1.2750549034724503</c:v>
                      </c:pt>
                      <c:pt idx="2241">
                        <c:v>1.2793057230460243</c:v>
                      </c:pt>
                      <c:pt idx="2242">
                        <c:v>1.2833514281975793</c:v>
                      </c:pt>
                      <c:pt idx="2243">
                        <c:v>1.2756808561051645</c:v>
                      </c:pt>
                      <c:pt idx="2244">
                        <c:v>1.2769186155483849</c:v>
                      </c:pt>
                      <c:pt idx="2245">
                        <c:v>1.2789450045797144</c:v>
                      </c:pt>
                      <c:pt idx="2246">
                        <c:v>1.2795002281013876</c:v>
                      </c:pt>
                      <c:pt idx="2247">
                        <c:v>1.2791006086240049</c:v>
                      </c:pt>
                      <c:pt idx="2248">
                        <c:v>1.2987526921267936</c:v>
                      </c:pt>
                      <c:pt idx="2249">
                        <c:v>1.3126933999130077</c:v>
                      </c:pt>
                      <c:pt idx="2250">
                        <c:v>1.3187336659959237</c:v>
                      </c:pt>
                      <c:pt idx="2251">
                        <c:v>1.3244556510791541</c:v>
                      </c:pt>
                      <c:pt idx="2252">
                        <c:v>1.3030954595447211</c:v>
                      </c:pt>
                      <c:pt idx="2253">
                        <c:v>1.3083506324950798</c:v>
                      </c:pt>
                      <c:pt idx="2254">
                        <c:v>1.310115323815557</c:v>
                      </c:pt>
                      <c:pt idx="2255">
                        <c:v>1.3070386074852662</c:v>
                      </c:pt>
                      <c:pt idx="2256">
                        <c:v>1.3101188602711091</c:v>
                      </c:pt>
                      <c:pt idx="2257">
                        <c:v>1.3199784983502478</c:v>
                      </c:pt>
                      <c:pt idx="2258">
                        <c:v>1.3271575031209266</c:v>
                      </c:pt>
                      <c:pt idx="2259">
                        <c:v>1.3350827000130894</c:v>
                      </c:pt>
                      <c:pt idx="2260">
                        <c:v>1.3555764599372677</c:v>
                      </c:pt>
                      <c:pt idx="2261">
                        <c:v>1.3535429979948344</c:v>
                      </c:pt>
                      <c:pt idx="2262">
                        <c:v>1.3570794535468929</c:v>
                      </c:pt>
                      <c:pt idx="2263">
                        <c:v>1.3605416435323578</c:v>
                      </c:pt>
                      <c:pt idx="2264">
                        <c:v>1.3589679208116918</c:v>
                      </c:pt>
                      <c:pt idx="2265">
                        <c:v>1.3683430644801988</c:v>
                      </c:pt>
                      <c:pt idx="2266">
                        <c:v>1.3647429527282033</c:v>
                      </c:pt>
                      <c:pt idx="2267">
                        <c:v>1.3504379900201271</c:v>
                      </c:pt>
                      <c:pt idx="2268">
                        <c:v>1.360962481743053</c:v>
                      </c:pt>
                      <c:pt idx="2269">
                        <c:v>1.3852154939190695</c:v>
                      </c:pt>
                      <c:pt idx="2270">
                        <c:v>1.3950433038982397</c:v>
                      </c:pt>
                      <c:pt idx="2271">
                        <c:v>1.4004470079817848</c:v>
                      </c:pt>
                      <c:pt idx="2272">
                        <c:v>1.4036085992453251</c:v>
                      </c:pt>
                      <c:pt idx="2273">
                        <c:v>1.4011260074477803</c:v>
                      </c:pt>
                      <c:pt idx="2274">
                        <c:v>1.4123931548366382</c:v>
                      </c:pt>
                      <c:pt idx="2275">
                        <c:v>1.4084641527183013</c:v>
                      </c:pt>
                      <c:pt idx="2276">
                        <c:v>1.4126796077363548</c:v>
                      </c:pt>
                      <c:pt idx="2277">
                        <c:v>1.4197878833959923</c:v>
                      </c:pt>
                      <c:pt idx="2278">
                        <c:v>1.4184475667417622</c:v>
                      </c:pt>
                      <c:pt idx="2279">
                        <c:v>1.42749735649948</c:v>
                      </c:pt>
                      <c:pt idx="2280">
                        <c:v>1.4324377849057053</c:v>
                      </c:pt>
                      <c:pt idx="2281">
                        <c:v>1.4452149988152925</c:v>
                      </c:pt>
                      <c:pt idx="2282">
                        <c:v>1.439065102610263</c:v>
                      </c:pt>
                      <c:pt idx="2283">
                        <c:v>1.4450876864154183</c:v>
                      </c:pt>
                      <c:pt idx="2284">
                        <c:v>1.4374135778674515</c:v>
                      </c:pt>
                      <c:pt idx="2285">
                        <c:v>1.4485887774119561</c:v>
                      </c:pt>
                      <c:pt idx="2286">
                        <c:v>1.4467568934359898</c:v>
                      </c:pt>
                      <c:pt idx="2287">
                        <c:v>1.462189985465173</c:v>
                      </c:pt>
                      <c:pt idx="2288">
                        <c:v>1.4756957092184837</c:v>
                      </c:pt>
                      <c:pt idx="2289">
                        <c:v>1.4785390194823389</c:v>
                      </c:pt>
                      <c:pt idx="2290">
                        <c:v>1.4949234180550255</c:v>
                      </c:pt>
                      <c:pt idx="2291">
                        <c:v>1.5015613451262391</c:v>
                      </c:pt>
                      <c:pt idx="2292">
                        <c:v>1.5153570582348193</c:v>
                      </c:pt>
                      <c:pt idx="2293">
                        <c:v>1.4676997832152801</c:v>
                      </c:pt>
                      <c:pt idx="2294">
                        <c:v>1.5210118506625605</c:v>
                      </c:pt>
                      <c:pt idx="2295">
                        <c:v>1.5380787851567943</c:v>
                      </c:pt>
                      <c:pt idx="2296">
                        <c:v>1.5457847218047296</c:v>
                      </c:pt>
                      <c:pt idx="2297">
                        <c:v>1.5869773560751059</c:v>
                      </c:pt>
                      <c:pt idx="2298">
                        <c:v>1.6482570578811742</c:v>
                      </c:pt>
                      <c:pt idx="2299">
                        <c:v>1.6523452004993537</c:v>
                      </c:pt>
                      <c:pt idx="2300">
                        <c:v>1.613122371971474</c:v>
                      </c:pt>
                      <c:pt idx="2301">
                        <c:v>1.6512276805449033</c:v>
                      </c:pt>
                      <c:pt idx="2302">
                        <c:v>1.6122630132723235</c:v>
                      </c:pt>
                      <c:pt idx="2303">
                        <c:v>1.645905314939055</c:v>
                      </c:pt>
                      <c:pt idx="2304">
                        <c:v>1.6731324862343528</c:v>
                      </c:pt>
                      <c:pt idx="2305">
                        <c:v>1.6692070205715681</c:v>
                      </c:pt>
                      <c:pt idx="2306">
                        <c:v>1.6569885666392061</c:v>
                      </c:pt>
                      <c:pt idx="2307">
                        <c:v>1.6526068982102058</c:v>
                      </c:pt>
                      <c:pt idx="2308">
                        <c:v>1.6368908897368581</c:v>
                      </c:pt>
                      <c:pt idx="2309">
                        <c:v>1.6209167200082102</c:v>
                      </c:pt>
                      <c:pt idx="2310">
                        <c:v>1.5856193571431152</c:v>
                      </c:pt>
                      <c:pt idx="2311">
                        <c:v>1.6283291308453247</c:v>
                      </c:pt>
                      <c:pt idx="2312">
                        <c:v>1.6641887901431971</c:v>
                      </c:pt>
                      <c:pt idx="2313">
                        <c:v>1.7181020550343273</c:v>
                      </c:pt>
                      <c:pt idx="2314">
                        <c:v>1.7493784679367319</c:v>
                      </c:pt>
                      <c:pt idx="2315">
                        <c:v>1.8265050270715737</c:v>
                      </c:pt>
                      <c:pt idx="2316">
                        <c:v>1.9086604260014424</c:v>
                      </c:pt>
                      <c:pt idx="2317">
                        <c:v>1.8805208491737138</c:v>
                      </c:pt>
                      <c:pt idx="2318">
                        <c:v>1.9257910166956134</c:v>
                      </c:pt>
                      <c:pt idx="2319">
                        <c:v>1.8704949976836285</c:v>
                      </c:pt>
                      <c:pt idx="2320">
                        <c:v>1.9024857746075485</c:v>
                      </c:pt>
                      <c:pt idx="2321">
                        <c:v>1.9182194653586564</c:v>
                      </c:pt>
                      <c:pt idx="2322">
                        <c:v>1.9396751411929944</c:v>
                      </c:pt>
                      <c:pt idx="2323">
                        <c:v>1.9704352315847982</c:v>
                      </c:pt>
                      <c:pt idx="2324">
                        <c:v>2.0610639780173994</c:v>
                      </c:pt>
                      <c:pt idx="2325">
                        <c:v>2.2717200258868626</c:v>
                      </c:pt>
                      <c:pt idx="2326">
                        <c:v>2.4017590329916021</c:v>
                      </c:pt>
                      <c:pt idx="2327">
                        <c:v>2.1781913859015738</c:v>
                      </c:pt>
                      <c:pt idx="2328">
                        <c:v>2.1792169580116707</c:v>
                      </c:pt>
                      <c:pt idx="2329">
                        <c:v>2.1083216335595556</c:v>
                      </c:pt>
                      <c:pt idx="2330">
                        <c:v>1.9678854471317642</c:v>
                      </c:pt>
                      <c:pt idx="2331">
                        <c:v>1.9348408064533305</c:v>
                      </c:pt>
                      <c:pt idx="2332">
                        <c:v>1.9026838161184634</c:v>
                      </c:pt>
                      <c:pt idx="2333">
                        <c:v>1.8420053117562452</c:v>
                      </c:pt>
                      <c:pt idx="2334">
                        <c:v>1.8920072568067989</c:v>
                      </c:pt>
                      <c:pt idx="2335">
                        <c:v>2.0686461387210122</c:v>
                      </c:pt>
                      <c:pt idx="2336">
                        <c:v>1.9938324215172165</c:v>
                      </c:pt>
                      <c:pt idx="2337">
                        <c:v>2.1479016440981931</c:v>
                      </c:pt>
                      <c:pt idx="2338">
                        <c:v>2.0441349652896954</c:v>
                      </c:pt>
                      <c:pt idx="2339">
                        <c:v>2.0776676368343132</c:v>
                      </c:pt>
                      <c:pt idx="2340">
                        <c:v>2.1790507446007235</c:v>
                      </c:pt>
                      <c:pt idx="2341">
                        <c:v>2.2312099275380328</c:v>
                      </c:pt>
                      <c:pt idx="2342">
                        <c:v>2.2244305422447366</c:v>
                      </c:pt>
                      <c:pt idx="2343">
                        <c:v>2.1261701247307938</c:v>
                      </c:pt>
                      <c:pt idx="2344">
                        <c:v>2.1939922693081702</c:v>
                      </c:pt>
                      <c:pt idx="2345">
                        <c:v>2.23295693658075</c:v>
                      </c:pt>
                      <c:pt idx="2346">
                        <c:v>2.3061191290417344</c:v>
                      </c:pt>
                      <c:pt idx="2347">
                        <c:v>2.2863998528834566</c:v>
                      </c:pt>
                      <c:pt idx="2348">
                        <c:v>2.3039866463438434</c:v>
                      </c:pt>
                      <c:pt idx="2349">
                        <c:v>2.3095176628272625</c:v>
                      </c:pt>
                      <c:pt idx="2350">
                        <c:v>2.2944452892643898</c:v>
                      </c:pt>
                      <c:pt idx="2351">
                        <c:v>2.3073250603849864</c:v>
                      </c:pt>
                      <c:pt idx="2352">
                        <c:v>2.3057796293087369</c:v>
                      </c:pt>
                      <c:pt idx="2353">
                        <c:v>2.2695309599001381</c:v>
                      </c:pt>
                      <c:pt idx="2354">
                        <c:v>2.2529202281721199</c:v>
                      </c:pt>
                      <c:pt idx="2355">
                        <c:v>2.420824064872749</c:v>
                      </c:pt>
                      <c:pt idx="2356">
                        <c:v>2.387892590771981</c:v>
                      </c:pt>
                      <c:pt idx="2357">
                        <c:v>2.3964508132079625</c:v>
                      </c:pt>
                      <c:pt idx="2358">
                        <c:v>2.4390297380547454</c:v>
                      </c:pt>
                      <c:pt idx="2359">
                        <c:v>2.4566554325262047</c:v>
                      </c:pt>
                      <c:pt idx="2360">
                        <c:v>2.4162125268328642</c:v>
                      </c:pt>
                      <c:pt idx="2361">
                        <c:v>2.306702644207824</c:v>
                      </c:pt>
                      <c:pt idx="2362">
                        <c:v>2.4012533198476578</c:v>
                      </c:pt>
                      <c:pt idx="2363">
                        <c:v>2.3550884290710874</c:v>
                      </c:pt>
                      <c:pt idx="2364">
                        <c:v>2.3643680884396883</c:v>
                      </c:pt>
                      <c:pt idx="2365">
                        <c:v>2.3264572849216223</c:v>
                      </c:pt>
                      <c:pt idx="2366">
                        <c:v>2.31504514285513</c:v>
                      </c:pt>
                      <c:pt idx="2367">
                        <c:v>2.3049308799762427</c:v>
                      </c:pt>
                      <c:pt idx="2368">
                        <c:v>2.3123362179022533</c:v>
                      </c:pt>
                      <c:pt idx="2369">
                        <c:v>2.2435875219702379</c:v>
                      </c:pt>
                      <c:pt idx="2370">
                        <c:v>2.2350611276342254</c:v>
                      </c:pt>
                      <c:pt idx="2371">
                        <c:v>2.2370981260322114</c:v>
                      </c:pt>
                      <c:pt idx="2372">
                        <c:v>2.1772153241692065</c:v>
                      </c:pt>
                      <c:pt idx="2373">
                        <c:v>2.1892428095017573</c:v>
                      </c:pt>
                      <c:pt idx="2374">
                        <c:v>2.1947419978852083</c:v>
                      </c:pt>
                      <c:pt idx="2375">
                        <c:v>2.2528813271610488</c:v>
                      </c:pt>
                      <c:pt idx="2376">
                        <c:v>2.2245189536335404</c:v>
                      </c:pt>
                      <c:pt idx="2377">
                        <c:v>2.1721334375408992</c:v>
                      </c:pt>
                      <c:pt idx="2378">
                        <c:v>2.1635327776382929</c:v>
                      </c:pt>
                      <c:pt idx="2379">
                        <c:v>2.183885079340389</c:v>
                      </c:pt>
                      <c:pt idx="2380">
                        <c:v>2.2115613804907976</c:v>
                      </c:pt>
                      <c:pt idx="2381">
                        <c:v>2.1887830702799898</c:v>
                      </c:pt>
                      <c:pt idx="2382">
                        <c:v>2.1864631554378393</c:v>
                      </c:pt>
                      <c:pt idx="2383">
                        <c:v>2.1535069261482072</c:v>
                      </c:pt>
                      <c:pt idx="2384">
                        <c:v>2.137080090108896</c:v>
                      </c:pt>
                      <c:pt idx="2385">
                        <c:v>2.1343747016115713</c:v>
                      </c:pt>
                      <c:pt idx="2386">
                        <c:v>2.2087463618713601</c:v>
                      </c:pt>
                      <c:pt idx="2387">
                        <c:v>2.1816111384204162</c:v>
                      </c:pt>
                      <c:pt idx="2388">
                        <c:v>2.1669985040793112</c:v>
                      </c:pt>
                      <c:pt idx="2389">
                        <c:v>2.2008954305457911</c:v>
                      </c:pt>
                      <c:pt idx="2390">
                        <c:v>2.1995091399693845</c:v>
                      </c:pt>
                      <c:pt idx="2391">
                        <c:v>2.1731377909176848</c:v>
                      </c:pt>
                      <c:pt idx="2392">
                        <c:v>2.1023520965876838</c:v>
                      </c:pt>
                      <c:pt idx="2393">
                        <c:v>2.1250137037652741</c:v>
                      </c:pt>
                      <c:pt idx="2394">
                        <c:v>2.0968847363042014</c:v>
                      </c:pt>
                      <c:pt idx="2395">
                        <c:v>2.0776428816454517</c:v>
                      </c:pt>
                      <c:pt idx="2396">
                        <c:v>2.041758467158715</c:v>
                      </c:pt>
                      <c:pt idx="2397">
                        <c:v>2.0309298402583122</c:v>
                      </c:pt>
                      <c:pt idx="2398">
                        <c:v>2.0272872910396922</c:v>
                      </c:pt>
                      <c:pt idx="2399">
                        <c:v>2.0458112452213739</c:v>
                      </c:pt>
                      <c:pt idx="2400">
                        <c:v>2.0339570462108743</c:v>
                      </c:pt>
                      <c:pt idx="2401">
                        <c:v>2.0577255639762586</c:v>
                      </c:pt>
                      <c:pt idx="2402">
                        <c:v>2.0371469291188307</c:v>
                      </c:pt>
                      <c:pt idx="2403">
                        <c:v>2.0017328632205178</c:v>
                      </c:pt>
                      <c:pt idx="2404">
                        <c:v>2.0041517988181257</c:v>
                      </c:pt>
                      <c:pt idx="2405">
                        <c:v>1.9614243428381559</c:v>
                      </c:pt>
                      <c:pt idx="2406">
                        <c:v>1.9462175839643048</c:v>
                      </c:pt>
                      <c:pt idx="2407">
                        <c:v>1.8974781535458358</c:v>
                      </c:pt>
                      <c:pt idx="2408">
                        <c:v>1.8377863202826419</c:v>
                      </c:pt>
                      <c:pt idx="2409">
                        <c:v>1.8950379992149151</c:v>
                      </c:pt>
                      <c:pt idx="2410">
                        <c:v>1.8487953064161993</c:v>
                      </c:pt>
                      <c:pt idx="2411">
                        <c:v>1.8017356923849581</c:v>
                      </c:pt>
                      <c:pt idx="2412">
                        <c:v>1.7587005647719594</c:v>
                      </c:pt>
                      <c:pt idx="2413">
                        <c:v>1.7614979011136376</c:v>
                      </c:pt>
                      <c:pt idx="2414">
                        <c:v>1.8376837630716321</c:v>
                      </c:pt>
                      <c:pt idx="2415">
                        <c:v>1.8879367964663822</c:v>
                      </c:pt>
                      <c:pt idx="2416">
                        <c:v>1.8989882200665649</c:v>
                      </c:pt>
                      <c:pt idx="2417">
                        <c:v>1.8457327359081173</c:v>
                      </c:pt>
                      <c:pt idx="2418">
                        <c:v>1.7970498887784812</c:v>
                      </c:pt>
                      <c:pt idx="2419">
                        <c:v>1.7991540798319559</c:v>
                      </c:pt>
                      <c:pt idx="2420">
                        <c:v>1.8396783240029932</c:v>
                      </c:pt>
                      <c:pt idx="2421">
                        <c:v>1.815336900438175</c:v>
                      </c:pt>
                      <c:pt idx="2422">
                        <c:v>1.8039813416605157</c:v>
                      </c:pt>
                      <c:pt idx="2423">
                        <c:v>1.8243725443736842</c:v>
                      </c:pt>
                      <c:pt idx="2424">
                        <c:v>1.8359508998511231</c:v>
                      </c:pt>
                      <c:pt idx="2425">
                        <c:v>1.8433703835993418</c:v>
                      </c:pt>
                      <c:pt idx="2426">
                        <c:v>1.7862460170669423</c:v>
                      </c:pt>
                      <c:pt idx="2427">
                        <c:v>1.7971418366228342</c:v>
                      </c:pt>
                      <c:pt idx="2428">
                        <c:v>1.7794277307625737</c:v>
                      </c:pt>
                      <c:pt idx="2429">
                        <c:v>1.8005332974972583</c:v>
                      </c:pt>
                      <c:pt idx="2430">
                        <c:v>1.8122566476523319</c:v>
                      </c:pt>
                      <c:pt idx="2431">
                        <c:v>1.7673259798634298</c:v>
                      </c:pt>
                      <c:pt idx="2432">
                        <c:v>1.7441480501752389</c:v>
                      </c:pt>
                      <c:pt idx="2433">
                        <c:v>1.7706502480823647</c:v>
                      </c:pt>
                      <c:pt idx="2434">
                        <c:v>1.7516771640455713</c:v>
                      </c:pt>
                      <c:pt idx="2435">
                        <c:v>1.7362405355608366</c:v>
                      </c:pt>
                      <c:pt idx="2436">
                        <c:v>1.7521793407339639</c:v>
                      </c:pt>
                      <c:pt idx="2437">
                        <c:v>1.7601080740816788</c:v>
                      </c:pt>
                      <c:pt idx="2438">
                        <c:v>1.7676371879520112</c:v>
                      </c:pt>
                      <c:pt idx="2439">
                        <c:v>1.7683020415957982</c:v>
                      </c:pt>
                      <c:pt idx="2440">
                        <c:v>1.7688926296729917</c:v>
                      </c:pt>
                      <c:pt idx="2441">
                        <c:v>1.7980294869664009</c:v>
                      </c:pt>
                      <c:pt idx="2442">
                        <c:v>1.8368739147502102</c:v>
                      </c:pt>
                      <c:pt idx="2443">
                        <c:v>1.8638853622568325</c:v>
                      </c:pt>
                      <c:pt idx="2444">
                        <c:v>1.8509985182251316</c:v>
                      </c:pt>
                      <c:pt idx="2445">
                        <c:v>1.8946206974597721</c:v>
                      </c:pt>
                      <c:pt idx="2446">
                        <c:v>1.8688682281296827</c:v>
                      </c:pt>
                      <c:pt idx="2447">
                        <c:v>1.920412067800934</c:v>
                      </c:pt>
                      <c:pt idx="2448">
                        <c:v>1.9955617482821753</c:v>
                      </c:pt>
                      <c:pt idx="2449">
                        <c:v>1.9848710431483028</c:v>
                      </c:pt>
                      <c:pt idx="2450">
                        <c:v>1.9803408435861161</c:v>
                      </c:pt>
                      <c:pt idx="2451">
                        <c:v>1.9645965434683521</c:v>
                      </c:pt>
                      <c:pt idx="2452">
                        <c:v>1.9222580975991088</c:v>
                      </c:pt>
                      <c:pt idx="2453">
                        <c:v>1.9366620810626429</c:v>
                      </c:pt>
                      <c:pt idx="2454">
                        <c:v>1.9531136722908187</c:v>
                      </c:pt>
                      <c:pt idx="2455">
                        <c:v>1.9282877543153687</c:v>
                      </c:pt>
                      <c:pt idx="2456">
                        <c:v>1.9021533477856567</c:v>
                      </c:pt>
                      <c:pt idx="2457">
                        <c:v>1.8970749976129009</c:v>
                      </c:pt>
                      <c:pt idx="2458">
                        <c:v>1.8903592685195421</c:v>
                      </c:pt>
                      <c:pt idx="2459">
                        <c:v>1.9109591221102824</c:v>
                      </c:pt>
                      <c:pt idx="2460">
                        <c:v>1.9074332759248802</c:v>
                      </c:pt>
                      <c:pt idx="2461">
                        <c:v>1.9043671689612456</c:v>
                      </c:pt>
                      <c:pt idx="2462">
                        <c:v>1.9260350321287074</c:v>
                      </c:pt>
                      <c:pt idx="2463">
                        <c:v>1.934430577609294</c:v>
                      </c:pt>
                      <c:pt idx="2464">
                        <c:v>1.9382039756833402</c:v>
                      </c:pt>
                      <c:pt idx="2465">
                        <c:v>1.9715421421725949</c:v>
                      </c:pt>
                      <c:pt idx="2466">
                        <c:v>1.957127549342405</c:v>
                      </c:pt>
                      <c:pt idx="2467">
                        <c:v>1.9748416552026653</c:v>
                      </c:pt>
                      <c:pt idx="2468">
                        <c:v>1.9633658569362358</c:v>
                      </c:pt>
                      <c:pt idx="2469">
                        <c:v>1.9793364902093313</c:v>
                      </c:pt>
                      <c:pt idx="2470">
                        <c:v>2.0113697045998764</c:v>
                      </c:pt>
                      <c:pt idx="2471">
                        <c:v>2.0055380893945318</c:v>
                      </c:pt>
                      <c:pt idx="2472">
                        <c:v>2.0325742920900183</c:v>
                      </c:pt>
                      <c:pt idx="2473">
                        <c:v>2.0216218892452935</c:v>
                      </c:pt>
                      <c:pt idx="2474">
                        <c:v>1.9952151756380734</c:v>
                      </c:pt>
                      <c:pt idx="2475">
                        <c:v>1.9998514688668216</c:v>
                      </c:pt>
                      <c:pt idx="2476">
                        <c:v>1.9950277434938142</c:v>
                      </c:pt>
                      <c:pt idx="2477">
                        <c:v>2.0138805880418378</c:v>
                      </c:pt>
                      <c:pt idx="2478">
                        <c:v>2.0147010457299155</c:v>
                      </c:pt>
                      <c:pt idx="2479">
                        <c:v>2.0139725358861917</c:v>
                      </c:pt>
                      <c:pt idx="2480">
                        <c:v>2.0145065406745526</c:v>
                      </c:pt>
                      <c:pt idx="2481">
                        <c:v>2.0147293373743325</c:v>
                      </c:pt>
                      <c:pt idx="2482">
                        <c:v>2.0313966523911837</c:v>
                      </c:pt>
                      <c:pt idx="2483">
                        <c:v>2.0471480254200518</c:v>
                      </c:pt>
                      <c:pt idx="2484">
                        <c:v>2.0720623547843036</c:v>
                      </c:pt>
                      <c:pt idx="2485">
                        <c:v>2.1096407314804759</c:v>
                      </c:pt>
                      <c:pt idx="2486">
                        <c:v>2.1221067373014821</c:v>
                      </c:pt>
                      <c:pt idx="2487">
                        <c:v>2.0750435868146888</c:v>
                      </c:pt>
                      <c:pt idx="2488">
                        <c:v>2.1123249012444885</c:v>
                      </c:pt>
                      <c:pt idx="2489">
                        <c:v>2.1821698983976425</c:v>
                      </c:pt>
                      <c:pt idx="2490">
                        <c:v>2.2474316491553283</c:v>
                      </c:pt>
                      <c:pt idx="2491">
                        <c:v>2.2314221148711599</c:v>
                      </c:pt>
                      <c:pt idx="2492">
                        <c:v>2.2447651616690765</c:v>
                      </c:pt>
                      <c:pt idx="2493">
                        <c:v>2.2642333494831579</c:v>
                      </c:pt>
                      <c:pt idx="2494">
                        <c:v>2.2640282350611387</c:v>
                      </c:pt>
                      <c:pt idx="2495">
                        <c:v>2.2261527960985932</c:v>
                      </c:pt>
                      <c:pt idx="2496">
                        <c:v>2.2729860769745023</c:v>
                      </c:pt>
                      <c:pt idx="2497">
                        <c:v>2.2717412446201775</c:v>
                      </c:pt>
                      <c:pt idx="2498">
                        <c:v>2.2879947943374384</c:v>
                      </c:pt>
                      <c:pt idx="2499">
                        <c:v>2.2968041051176158</c:v>
                      </c:pt>
                      <c:pt idx="2500">
                        <c:v>2.3161768086317918</c:v>
                      </c:pt>
                      <c:pt idx="2501">
                        <c:v>2.3279001587868655</c:v>
                      </c:pt>
                      <c:pt idx="2502">
                        <c:v>2.3560503449812504</c:v>
                      </c:pt>
                      <c:pt idx="2503">
                        <c:v>2.4066004406423738</c:v>
                      </c:pt>
                      <c:pt idx="2504">
                        <c:v>2.4464067843363435</c:v>
                      </c:pt>
                      <c:pt idx="2505">
                        <c:v>2.5068766378209904</c:v>
                      </c:pt>
                      <c:pt idx="2506">
                        <c:v>2.4409641792417256</c:v>
                      </c:pt>
                      <c:pt idx="2507">
                        <c:v>2.437540890267333</c:v>
                      </c:pt>
                      <c:pt idx="2508">
                        <c:v>2.330276656917849</c:v>
                      </c:pt>
                      <c:pt idx="2509">
                        <c:v>2.3060094989196243</c:v>
                      </c:pt>
                      <c:pt idx="2510">
                        <c:v>2.2712850418539627</c:v>
                      </c:pt>
                      <c:pt idx="2511">
                        <c:v>2.357772598835103</c:v>
                      </c:pt>
                      <c:pt idx="2512">
                        <c:v>2.367724184758595</c:v>
                      </c:pt>
                      <c:pt idx="2513">
                        <c:v>2.3503283598980196</c:v>
                      </c:pt>
                      <c:pt idx="2514">
                        <c:v>2.4222952303824088</c:v>
                      </c:pt>
                      <c:pt idx="2515">
                        <c:v>2.4445395358048558</c:v>
                      </c:pt>
                      <c:pt idx="2516">
                        <c:v>2.4029013081349202</c:v>
                      </c:pt>
                      <c:pt idx="2517">
                        <c:v>2.4242402809360404</c:v>
                      </c:pt>
                      <c:pt idx="2518">
                        <c:v>2.3947356322652174</c:v>
                      </c:pt>
                      <c:pt idx="2519">
                        <c:v>2.4046978275553657</c:v>
                      </c:pt>
                      <c:pt idx="2520">
                        <c:v>2.3883063560715749</c:v>
                      </c:pt>
                      <c:pt idx="2521">
                        <c:v>2.3609801640208197</c:v>
                      </c:pt>
                      <c:pt idx="2522">
                        <c:v>2.313011680912699</c:v>
                      </c:pt>
                      <c:pt idx="2523">
                        <c:v>2.3159893764875328</c:v>
                      </c:pt>
                      <c:pt idx="2524">
                        <c:v>2.3515661193412405</c:v>
                      </c:pt>
                      <c:pt idx="2525">
                        <c:v>2.3346936899023696</c:v>
                      </c:pt>
                      <c:pt idx="2526">
                        <c:v>2.3325788894822388</c:v>
                      </c:pt>
                      <c:pt idx="2527">
                        <c:v>2.3596822848332146</c:v>
                      </c:pt>
                      <c:pt idx="2528">
                        <c:v>2.3358501108678928</c:v>
                      </c:pt>
                      <c:pt idx="2529">
                        <c:v>2.3131778943236463</c:v>
                      </c:pt>
                      <c:pt idx="2530">
                        <c:v>2.3436197037157651</c:v>
                      </c:pt>
                      <c:pt idx="2531">
                        <c:v>2.3314401507944758</c:v>
                      </c:pt>
                      <c:pt idx="2532">
                        <c:v>2.3114945414808665</c:v>
                      </c:pt>
                      <c:pt idx="2533">
                        <c:v>2.322804126336349</c:v>
                      </c:pt>
                      <c:pt idx="2534">
                        <c:v>2.3476760182339755</c:v>
                      </c:pt>
                      <c:pt idx="2535">
                        <c:v>2.2825946267094448</c:v>
                      </c:pt>
                      <c:pt idx="2536">
                        <c:v>2.2432126576817222</c:v>
                      </c:pt>
                      <c:pt idx="2537">
                        <c:v>2.2200913112823639</c:v>
                      </c:pt>
                      <c:pt idx="2538">
                        <c:v>2.1712210320084688</c:v>
                      </c:pt>
                      <c:pt idx="2539">
                        <c:v>2.1754683151264906</c:v>
                      </c:pt>
                      <c:pt idx="2540">
                        <c:v>2.1931470564312305</c:v>
                      </c:pt>
                      <c:pt idx="2541">
                        <c:v>2.2305592197164565</c:v>
                      </c:pt>
                      <c:pt idx="2542">
                        <c:v>2.215211002620523</c:v>
                      </c:pt>
                      <c:pt idx="2543">
                        <c:v>2.1705102044425049</c:v>
                      </c:pt>
                      <c:pt idx="2544">
                        <c:v>2.1671399623013934</c:v>
                      </c:pt>
                      <c:pt idx="2545">
                        <c:v>2.204424813186745</c:v>
                      </c:pt>
                      <c:pt idx="2546">
                        <c:v>2.1967400952721223</c:v>
                      </c:pt>
                      <c:pt idx="2547">
                        <c:v>2.2283807630963892</c:v>
                      </c:pt>
                      <c:pt idx="2548">
                        <c:v>2.2120246561681189</c:v>
                      </c:pt>
                      <c:pt idx="2549">
                        <c:v>2.20568732781883</c:v>
                      </c:pt>
                      <c:pt idx="2550">
                        <c:v>2.2282499142409629</c:v>
                      </c:pt>
                      <c:pt idx="2551">
                        <c:v>2.3048530779540997</c:v>
                      </c:pt>
                      <c:pt idx="2552">
                        <c:v>2.2604316597646941</c:v>
                      </c:pt>
                      <c:pt idx="2553">
                        <c:v>2.2766498449264336</c:v>
                      </c:pt>
                      <c:pt idx="2554">
                        <c:v>2.2617330754078511</c:v>
                      </c:pt>
                      <c:pt idx="2555">
                        <c:v>2.251144927484988</c:v>
                      </c:pt>
                      <c:pt idx="2556">
                        <c:v>2.2136514257220647</c:v>
                      </c:pt>
                      <c:pt idx="2557">
                        <c:v>2.2350328359898102</c:v>
                      </c:pt>
                      <c:pt idx="2558">
                        <c:v>2.2416990547054403</c:v>
                      </c:pt>
                      <c:pt idx="2559">
                        <c:v>2.2811906538552762</c:v>
                      </c:pt>
                      <c:pt idx="2560">
                        <c:v>2.2856218326620059</c:v>
                      </c:pt>
                      <c:pt idx="2561">
                        <c:v>2.2830826575756276</c:v>
                      </c:pt>
                      <c:pt idx="2562">
                        <c:v>2.3138215292341195</c:v>
                      </c:pt>
                      <c:pt idx="2563">
                        <c:v>2.3584763534899609</c:v>
                      </c:pt>
                      <c:pt idx="2564">
                        <c:v>2.3602339718993339</c:v>
                      </c:pt>
                      <c:pt idx="2565">
                        <c:v>2.3104477506374557</c:v>
                      </c:pt>
                      <c:pt idx="2566">
                        <c:v>2.3040467660882298</c:v>
                      </c:pt>
                      <c:pt idx="2567">
                        <c:v>2.2903430008240031</c:v>
                      </c:pt>
                      <c:pt idx="2568">
                        <c:v>2.2816892940881157</c:v>
                      </c:pt>
                      <c:pt idx="2569">
                        <c:v>2.2895013244026128</c:v>
                      </c:pt>
                      <c:pt idx="2570">
                        <c:v>2.3281194190310908</c:v>
                      </c:pt>
                      <c:pt idx="2571">
                        <c:v>2.3148683200775282</c:v>
                      </c:pt>
                      <c:pt idx="2572">
                        <c:v>2.3176585835081016</c:v>
                      </c:pt>
                      <c:pt idx="2573">
                        <c:v>2.3277976015758535</c:v>
                      </c:pt>
                      <c:pt idx="2574">
                        <c:v>2.3492214493102233</c:v>
                      </c:pt>
                      <c:pt idx="2575">
                        <c:v>2.3488854860327777</c:v>
                      </c:pt>
                      <c:pt idx="2576">
                        <c:v>2.3576665051685386</c:v>
                      </c:pt>
                      <c:pt idx="2577">
                        <c:v>2.3829804540101729</c:v>
                      </c:pt>
                      <c:pt idx="2578">
                        <c:v>2.3870226227061755</c:v>
                      </c:pt>
                      <c:pt idx="2579">
                        <c:v>2.4062397221760605</c:v>
                      </c:pt>
                      <c:pt idx="2580">
                        <c:v>2.4559339955935857</c:v>
                      </c:pt>
                      <c:pt idx="2581">
                        <c:v>2.45643970873753</c:v>
                      </c:pt>
                      <c:pt idx="2582">
                        <c:v>2.4513790408425349</c:v>
                      </c:pt>
                      <c:pt idx="2583">
                        <c:v>2.4321371861837853</c:v>
                      </c:pt>
                      <c:pt idx="2584">
                        <c:v>2.4889609539942592</c:v>
                      </c:pt>
                      <c:pt idx="2585">
                        <c:v>2.4911818480809518</c:v>
                      </c:pt>
                      <c:pt idx="2586">
                        <c:v>2.4737860232203763</c:v>
                      </c:pt>
                      <c:pt idx="2587">
                        <c:v>2.4895798337158692</c:v>
                      </c:pt>
                      <c:pt idx="2588">
                        <c:v>2.5184054829206972</c:v>
                      </c:pt>
                      <c:pt idx="2589">
                        <c:v>2.5021448602923324</c:v>
                      </c:pt>
                      <c:pt idx="2590">
                        <c:v>2.5204672365075473</c:v>
                      </c:pt>
                      <c:pt idx="2591">
                        <c:v>2.51990494007477</c:v>
                      </c:pt>
                      <c:pt idx="2592">
                        <c:v>2.4664938518720319</c:v>
                      </c:pt>
                      <c:pt idx="2593">
                        <c:v>2.4856331493197721</c:v>
                      </c:pt>
                      <c:pt idx="2594">
                        <c:v>2.4991919199063637</c:v>
                      </c:pt>
                      <c:pt idx="2595">
                        <c:v>2.5543606265184753</c:v>
                      </c:pt>
                      <c:pt idx="2596">
                        <c:v>2.557034186915832</c:v>
                      </c:pt>
                      <c:pt idx="2597">
                        <c:v>2.5895342134392485</c:v>
                      </c:pt>
                      <c:pt idx="2598">
                        <c:v>2.5646693944527259</c:v>
                      </c:pt>
                      <c:pt idx="2599">
                        <c:v>2.5646693944527259</c:v>
                      </c:pt>
                      <c:pt idx="2600">
                        <c:v>2.5797382315600466</c:v>
                      </c:pt>
                      <c:pt idx="2601">
                        <c:v>2.5941563608457883</c:v>
                      </c:pt>
                      <c:pt idx="2602">
                        <c:v>2.6408057460329908</c:v>
                      </c:pt>
                      <c:pt idx="2603">
                        <c:v>2.644161842351894</c:v>
                      </c:pt>
                      <c:pt idx="2604">
                        <c:v>2.6434121137748581</c:v>
                      </c:pt>
                      <c:pt idx="2605">
                        <c:v>2.6944078028355398</c:v>
                      </c:pt>
                      <c:pt idx="2606">
                        <c:v>2.7218011875417845</c:v>
                      </c:pt>
                      <c:pt idx="2607">
                        <c:v>2.7110574355746313</c:v>
                      </c:pt>
                      <c:pt idx="2608">
                        <c:v>2.6896406607513654</c:v>
                      </c:pt>
                      <c:pt idx="2609">
                        <c:v>2.747999250271433</c:v>
                      </c:pt>
                      <c:pt idx="2610">
                        <c:v>2.8050210595928231</c:v>
                      </c:pt>
                      <c:pt idx="2611">
                        <c:v>2.7842514561355842</c:v>
                      </c:pt>
                      <c:pt idx="2612">
                        <c:v>2.8796897821189842</c:v>
                      </c:pt>
                      <c:pt idx="2613">
                        <c:v>2.9157934568499484</c:v>
                      </c:pt>
                      <c:pt idx="2614">
                        <c:v>2.7624845722126645</c:v>
                      </c:pt>
                      <c:pt idx="2615">
                        <c:v>2.8344832707970218</c:v>
                      </c:pt>
                      <c:pt idx="2616">
                        <c:v>2.7877773023209862</c:v>
                      </c:pt>
                      <c:pt idx="2617">
                        <c:v>2.7611584013806425</c:v>
                      </c:pt>
                      <c:pt idx="2618">
                        <c:v>2.6983155862205646</c:v>
                      </c:pt>
                      <c:pt idx="2619">
                        <c:v>2.6716719300913563</c:v>
                      </c:pt>
                      <c:pt idx="2620">
                        <c:v>2.7346703492957252</c:v>
                      </c:pt>
                      <c:pt idx="2621">
                        <c:v>2.8233469722635895</c:v>
                      </c:pt>
                      <c:pt idx="2622">
                        <c:v>2.7159731087919923</c:v>
                      </c:pt>
                      <c:pt idx="2623">
                        <c:v>2.7178085292235106</c:v>
                      </c:pt>
                      <c:pt idx="2624">
                        <c:v>2.7420473955773184</c:v>
                      </c:pt>
                      <c:pt idx="2625">
                        <c:v>2.7577386488618019</c:v>
                      </c:pt>
                      <c:pt idx="2626">
                        <c:v>2.8181837471575841</c:v>
                      </c:pt>
                      <c:pt idx="2627">
                        <c:v>2.8029239414504521</c:v>
                      </c:pt>
                      <c:pt idx="2628">
                        <c:v>2.8310847370114933</c:v>
                      </c:pt>
                      <c:pt idx="2629">
                        <c:v>2.7819103225601212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7DA5-48F7-A1D6-241B98781F6B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Data_Norm!$E$1</c15:sqref>
                        </c15:formulaRef>
                      </c:ext>
                    </c:extLst>
                    <c:strCache>
                      <c:ptCount val="1"/>
                      <c:pt idx="0">
                        <c:v>USDCAD Curncy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Data_Norm!$A$2:$A$2631</c15:sqref>
                        </c15:formulaRef>
                      </c:ext>
                    </c:extLst>
                    <c:numCache>
                      <c:formatCode>m/d/yyyy</c:formatCode>
                      <c:ptCount val="2630"/>
                      <c:pt idx="0">
                        <c:v>38733</c:v>
                      </c:pt>
                      <c:pt idx="1">
                        <c:v>38734</c:v>
                      </c:pt>
                      <c:pt idx="2">
                        <c:v>38735</c:v>
                      </c:pt>
                      <c:pt idx="3">
                        <c:v>38736</c:v>
                      </c:pt>
                      <c:pt idx="4">
                        <c:v>38737</c:v>
                      </c:pt>
                      <c:pt idx="5">
                        <c:v>38740</c:v>
                      </c:pt>
                      <c:pt idx="6">
                        <c:v>38741</c:v>
                      </c:pt>
                      <c:pt idx="7">
                        <c:v>38742</c:v>
                      </c:pt>
                      <c:pt idx="8">
                        <c:v>38743</c:v>
                      </c:pt>
                      <c:pt idx="9">
                        <c:v>38744</c:v>
                      </c:pt>
                      <c:pt idx="10">
                        <c:v>38747</c:v>
                      </c:pt>
                      <c:pt idx="11">
                        <c:v>38748</c:v>
                      </c:pt>
                      <c:pt idx="12">
                        <c:v>38749</c:v>
                      </c:pt>
                      <c:pt idx="13">
                        <c:v>38750</c:v>
                      </c:pt>
                      <c:pt idx="14">
                        <c:v>38751</c:v>
                      </c:pt>
                      <c:pt idx="15">
                        <c:v>38754</c:v>
                      </c:pt>
                      <c:pt idx="16">
                        <c:v>38755</c:v>
                      </c:pt>
                      <c:pt idx="17">
                        <c:v>38756</c:v>
                      </c:pt>
                      <c:pt idx="18">
                        <c:v>38757</c:v>
                      </c:pt>
                      <c:pt idx="19">
                        <c:v>38758</c:v>
                      </c:pt>
                      <c:pt idx="20">
                        <c:v>38761</c:v>
                      </c:pt>
                      <c:pt idx="21">
                        <c:v>38762</c:v>
                      </c:pt>
                      <c:pt idx="22">
                        <c:v>38763</c:v>
                      </c:pt>
                      <c:pt idx="23">
                        <c:v>38764</c:v>
                      </c:pt>
                      <c:pt idx="24">
                        <c:v>38765</c:v>
                      </c:pt>
                      <c:pt idx="25">
                        <c:v>38768</c:v>
                      </c:pt>
                      <c:pt idx="26">
                        <c:v>38769</c:v>
                      </c:pt>
                      <c:pt idx="27">
                        <c:v>38770</c:v>
                      </c:pt>
                      <c:pt idx="28">
                        <c:v>38771</c:v>
                      </c:pt>
                      <c:pt idx="29">
                        <c:v>38772</c:v>
                      </c:pt>
                      <c:pt idx="30">
                        <c:v>38775</c:v>
                      </c:pt>
                      <c:pt idx="31">
                        <c:v>38776</c:v>
                      </c:pt>
                      <c:pt idx="32">
                        <c:v>38777</c:v>
                      </c:pt>
                      <c:pt idx="33">
                        <c:v>38778</c:v>
                      </c:pt>
                      <c:pt idx="34">
                        <c:v>38779</c:v>
                      </c:pt>
                      <c:pt idx="35">
                        <c:v>38782</c:v>
                      </c:pt>
                      <c:pt idx="36">
                        <c:v>38783</c:v>
                      </c:pt>
                      <c:pt idx="37">
                        <c:v>38784</c:v>
                      </c:pt>
                      <c:pt idx="38">
                        <c:v>38785</c:v>
                      </c:pt>
                      <c:pt idx="39">
                        <c:v>38786</c:v>
                      </c:pt>
                      <c:pt idx="40">
                        <c:v>38789</c:v>
                      </c:pt>
                      <c:pt idx="41">
                        <c:v>38790</c:v>
                      </c:pt>
                      <c:pt idx="42">
                        <c:v>38791</c:v>
                      </c:pt>
                      <c:pt idx="43">
                        <c:v>38792</c:v>
                      </c:pt>
                      <c:pt idx="44">
                        <c:v>38793</c:v>
                      </c:pt>
                      <c:pt idx="45">
                        <c:v>38796</c:v>
                      </c:pt>
                      <c:pt idx="46">
                        <c:v>38797</c:v>
                      </c:pt>
                      <c:pt idx="47">
                        <c:v>38798</c:v>
                      </c:pt>
                      <c:pt idx="48">
                        <c:v>38799</c:v>
                      </c:pt>
                      <c:pt idx="49">
                        <c:v>38800</c:v>
                      </c:pt>
                      <c:pt idx="50">
                        <c:v>38803</c:v>
                      </c:pt>
                      <c:pt idx="51">
                        <c:v>38804</c:v>
                      </c:pt>
                      <c:pt idx="52">
                        <c:v>38805</c:v>
                      </c:pt>
                      <c:pt idx="53">
                        <c:v>38806</c:v>
                      </c:pt>
                      <c:pt idx="54">
                        <c:v>38807</c:v>
                      </c:pt>
                      <c:pt idx="55">
                        <c:v>38810</c:v>
                      </c:pt>
                      <c:pt idx="56">
                        <c:v>38811</c:v>
                      </c:pt>
                      <c:pt idx="57">
                        <c:v>38812</c:v>
                      </c:pt>
                      <c:pt idx="58">
                        <c:v>38813</c:v>
                      </c:pt>
                      <c:pt idx="59">
                        <c:v>38814</c:v>
                      </c:pt>
                      <c:pt idx="60">
                        <c:v>38817</c:v>
                      </c:pt>
                      <c:pt idx="61">
                        <c:v>38818</c:v>
                      </c:pt>
                      <c:pt idx="62">
                        <c:v>38819</c:v>
                      </c:pt>
                      <c:pt idx="63">
                        <c:v>38820</c:v>
                      </c:pt>
                      <c:pt idx="64">
                        <c:v>38821</c:v>
                      </c:pt>
                      <c:pt idx="65">
                        <c:v>38824</c:v>
                      </c:pt>
                      <c:pt idx="66">
                        <c:v>38825</c:v>
                      </c:pt>
                      <c:pt idx="67">
                        <c:v>38826</c:v>
                      </c:pt>
                      <c:pt idx="68">
                        <c:v>38827</c:v>
                      </c:pt>
                      <c:pt idx="69">
                        <c:v>38828</c:v>
                      </c:pt>
                      <c:pt idx="70">
                        <c:v>38831</c:v>
                      </c:pt>
                      <c:pt idx="71">
                        <c:v>38832</c:v>
                      </c:pt>
                      <c:pt idx="72">
                        <c:v>38833</c:v>
                      </c:pt>
                      <c:pt idx="73">
                        <c:v>38834</c:v>
                      </c:pt>
                      <c:pt idx="74">
                        <c:v>38835</c:v>
                      </c:pt>
                      <c:pt idx="75">
                        <c:v>38838</c:v>
                      </c:pt>
                      <c:pt idx="76">
                        <c:v>38839</c:v>
                      </c:pt>
                      <c:pt idx="77">
                        <c:v>38840</c:v>
                      </c:pt>
                      <c:pt idx="78">
                        <c:v>38841</c:v>
                      </c:pt>
                      <c:pt idx="79">
                        <c:v>38842</c:v>
                      </c:pt>
                      <c:pt idx="80">
                        <c:v>38845</c:v>
                      </c:pt>
                      <c:pt idx="81">
                        <c:v>38846</c:v>
                      </c:pt>
                      <c:pt idx="82">
                        <c:v>38847</c:v>
                      </c:pt>
                      <c:pt idx="83">
                        <c:v>38848</c:v>
                      </c:pt>
                      <c:pt idx="84">
                        <c:v>38849</c:v>
                      </c:pt>
                      <c:pt idx="85">
                        <c:v>38852</c:v>
                      </c:pt>
                      <c:pt idx="86">
                        <c:v>38853</c:v>
                      </c:pt>
                      <c:pt idx="87">
                        <c:v>38854</c:v>
                      </c:pt>
                      <c:pt idx="88">
                        <c:v>38855</c:v>
                      </c:pt>
                      <c:pt idx="89">
                        <c:v>38856</c:v>
                      </c:pt>
                      <c:pt idx="90">
                        <c:v>38859</c:v>
                      </c:pt>
                      <c:pt idx="91">
                        <c:v>38860</c:v>
                      </c:pt>
                      <c:pt idx="92">
                        <c:v>38861</c:v>
                      </c:pt>
                      <c:pt idx="93">
                        <c:v>38862</c:v>
                      </c:pt>
                      <c:pt idx="94">
                        <c:v>38863</c:v>
                      </c:pt>
                      <c:pt idx="95">
                        <c:v>38866</c:v>
                      </c:pt>
                      <c:pt idx="96">
                        <c:v>38867</c:v>
                      </c:pt>
                      <c:pt idx="97">
                        <c:v>38868</c:v>
                      </c:pt>
                      <c:pt idx="98">
                        <c:v>38869</c:v>
                      </c:pt>
                      <c:pt idx="99">
                        <c:v>38870</c:v>
                      </c:pt>
                      <c:pt idx="100">
                        <c:v>38873</c:v>
                      </c:pt>
                      <c:pt idx="101">
                        <c:v>38874</c:v>
                      </c:pt>
                      <c:pt idx="102">
                        <c:v>38875</c:v>
                      </c:pt>
                      <c:pt idx="103">
                        <c:v>38876</c:v>
                      </c:pt>
                      <c:pt idx="104">
                        <c:v>38877</c:v>
                      </c:pt>
                      <c:pt idx="105">
                        <c:v>38880</c:v>
                      </c:pt>
                      <c:pt idx="106">
                        <c:v>38881</c:v>
                      </c:pt>
                      <c:pt idx="107">
                        <c:v>38882</c:v>
                      </c:pt>
                      <c:pt idx="108">
                        <c:v>38883</c:v>
                      </c:pt>
                      <c:pt idx="109">
                        <c:v>38884</c:v>
                      </c:pt>
                      <c:pt idx="110">
                        <c:v>38887</c:v>
                      </c:pt>
                      <c:pt idx="111">
                        <c:v>38888</c:v>
                      </c:pt>
                      <c:pt idx="112">
                        <c:v>38889</c:v>
                      </c:pt>
                      <c:pt idx="113">
                        <c:v>38890</c:v>
                      </c:pt>
                      <c:pt idx="114">
                        <c:v>38891</c:v>
                      </c:pt>
                      <c:pt idx="115">
                        <c:v>38894</c:v>
                      </c:pt>
                      <c:pt idx="116">
                        <c:v>38895</c:v>
                      </c:pt>
                      <c:pt idx="117">
                        <c:v>38896</c:v>
                      </c:pt>
                      <c:pt idx="118">
                        <c:v>38897</c:v>
                      </c:pt>
                      <c:pt idx="119">
                        <c:v>38898</c:v>
                      </c:pt>
                      <c:pt idx="120">
                        <c:v>38901</c:v>
                      </c:pt>
                      <c:pt idx="121">
                        <c:v>38902</c:v>
                      </c:pt>
                      <c:pt idx="122">
                        <c:v>38903</c:v>
                      </c:pt>
                      <c:pt idx="123">
                        <c:v>38904</c:v>
                      </c:pt>
                      <c:pt idx="124">
                        <c:v>38905</c:v>
                      </c:pt>
                      <c:pt idx="125">
                        <c:v>38908</c:v>
                      </c:pt>
                      <c:pt idx="126">
                        <c:v>38909</c:v>
                      </c:pt>
                      <c:pt idx="127">
                        <c:v>38910</c:v>
                      </c:pt>
                      <c:pt idx="128">
                        <c:v>38911</c:v>
                      </c:pt>
                      <c:pt idx="129">
                        <c:v>38912</c:v>
                      </c:pt>
                      <c:pt idx="130">
                        <c:v>38915</c:v>
                      </c:pt>
                      <c:pt idx="131">
                        <c:v>38916</c:v>
                      </c:pt>
                      <c:pt idx="132">
                        <c:v>38917</c:v>
                      </c:pt>
                      <c:pt idx="133">
                        <c:v>38918</c:v>
                      </c:pt>
                      <c:pt idx="134">
                        <c:v>38919</c:v>
                      </c:pt>
                      <c:pt idx="135">
                        <c:v>38922</c:v>
                      </c:pt>
                      <c:pt idx="136">
                        <c:v>38923</c:v>
                      </c:pt>
                      <c:pt idx="137">
                        <c:v>38924</c:v>
                      </c:pt>
                      <c:pt idx="138">
                        <c:v>38925</c:v>
                      </c:pt>
                      <c:pt idx="139">
                        <c:v>38926</c:v>
                      </c:pt>
                      <c:pt idx="140">
                        <c:v>38929</c:v>
                      </c:pt>
                      <c:pt idx="141">
                        <c:v>38930</c:v>
                      </c:pt>
                      <c:pt idx="142">
                        <c:v>38931</c:v>
                      </c:pt>
                      <c:pt idx="143">
                        <c:v>38932</c:v>
                      </c:pt>
                      <c:pt idx="144">
                        <c:v>38933</c:v>
                      </c:pt>
                      <c:pt idx="145">
                        <c:v>38936</c:v>
                      </c:pt>
                      <c:pt idx="146">
                        <c:v>38937</c:v>
                      </c:pt>
                      <c:pt idx="147">
                        <c:v>38938</c:v>
                      </c:pt>
                      <c:pt idx="148">
                        <c:v>38939</c:v>
                      </c:pt>
                      <c:pt idx="149">
                        <c:v>38940</c:v>
                      </c:pt>
                      <c:pt idx="150">
                        <c:v>38943</c:v>
                      </c:pt>
                      <c:pt idx="151">
                        <c:v>38944</c:v>
                      </c:pt>
                      <c:pt idx="152">
                        <c:v>38945</c:v>
                      </c:pt>
                      <c:pt idx="153">
                        <c:v>38946</c:v>
                      </c:pt>
                      <c:pt idx="154">
                        <c:v>38947</c:v>
                      </c:pt>
                      <c:pt idx="155">
                        <c:v>38950</c:v>
                      </c:pt>
                      <c:pt idx="156">
                        <c:v>38951</c:v>
                      </c:pt>
                      <c:pt idx="157">
                        <c:v>38952</c:v>
                      </c:pt>
                      <c:pt idx="158">
                        <c:v>38953</c:v>
                      </c:pt>
                      <c:pt idx="159">
                        <c:v>38954</c:v>
                      </c:pt>
                      <c:pt idx="160">
                        <c:v>38957</c:v>
                      </c:pt>
                      <c:pt idx="161">
                        <c:v>38958</c:v>
                      </c:pt>
                      <c:pt idx="162">
                        <c:v>38959</c:v>
                      </c:pt>
                      <c:pt idx="163">
                        <c:v>38960</c:v>
                      </c:pt>
                      <c:pt idx="164">
                        <c:v>38961</c:v>
                      </c:pt>
                      <c:pt idx="165">
                        <c:v>38964</c:v>
                      </c:pt>
                      <c:pt idx="166">
                        <c:v>38965</c:v>
                      </c:pt>
                      <c:pt idx="167">
                        <c:v>38966</c:v>
                      </c:pt>
                      <c:pt idx="168">
                        <c:v>38967</c:v>
                      </c:pt>
                      <c:pt idx="169">
                        <c:v>38968</c:v>
                      </c:pt>
                      <c:pt idx="170">
                        <c:v>38971</c:v>
                      </c:pt>
                      <c:pt idx="171">
                        <c:v>38972</c:v>
                      </c:pt>
                      <c:pt idx="172">
                        <c:v>38973</c:v>
                      </c:pt>
                      <c:pt idx="173">
                        <c:v>38974</c:v>
                      </c:pt>
                      <c:pt idx="174">
                        <c:v>38975</c:v>
                      </c:pt>
                      <c:pt idx="175">
                        <c:v>38978</c:v>
                      </c:pt>
                      <c:pt idx="176">
                        <c:v>38979</c:v>
                      </c:pt>
                      <c:pt idx="177">
                        <c:v>38980</c:v>
                      </c:pt>
                      <c:pt idx="178">
                        <c:v>38981</c:v>
                      </c:pt>
                      <c:pt idx="179">
                        <c:v>38982</c:v>
                      </c:pt>
                      <c:pt idx="180">
                        <c:v>38985</c:v>
                      </c:pt>
                      <c:pt idx="181">
                        <c:v>38986</c:v>
                      </c:pt>
                      <c:pt idx="182">
                        <c:v>38987</c:v>
                      </c:pt>
                      <c:pt idx="183">
                        <c:v>38988</c:v>
                      </c:pt>
                      <c:pt idx="184">
                        <c:v>38989</c:v>
                      </c:pt>
                      <c:pt idx="185">
                        <c:v>38992</c:v>
                      </c:pt>
                      <c:pt idx="186">
                        <c:v>38993</c:v>
                      </c:pt>
                      <c:pt idx="187">
                        <c:v>38994</c:v>
                      </c:pt>
                      <c:pt idx="188">
                        <c:v>38995</c:v>
                      </c:pt>
                      <c:pt idx="189">
                        <c:v>38996</c:v>
                      </c:pt>
                      <c:pt idx="190">
                        <c:v>38999</c:v>
                      </c:pt>
                      <c:pt idx="191">
                        <c:v>39000</c:v>
                      </c:pt>
                      <c:pt idx="192">
                        <c:v>39001</c:v>
                      </c:pt>
                      <c:pt idx="193">
                        <c:v>39002</c:v>
                      </c:pt>
                      <c:pt idx="194">
                        <c:v>39003</c:v>
                      </c:pt>
                      <c:pt idx="195">
                        <c:v>39006</c:v>
                      </c:pt>
                      <c:pt idx="196">
                        <c:v>39007</c:v>
                      </c:pt>
                      <c:pt idx="197">
                        <c:v>39008</c:v>
                      </c:pt>
                      <c:pt idx="198">
                        <c:v>39009</c:v>
                      </c:pt>
                      <c:pt idx="199">
                        <c:v>39010</c:v>
                      </c:pt>
                      <c:pt idx="200">
                        <c:v>39013</c:v>
                      </c:pt>
                      <c:pt idx="201">
                        <c:v>39014</c:v>
                      </c:pt>
                      <c:pt idx="202">
                        <c:v>39015</c:v>
                      </c:pt>
                      <c:pt idx="203">
                        <c:v>39016</c:v>
                      </c:pt>
                      <c:pt idx="204">
                        <c:v>39017</c:v>
                      </c:pt>
                      <c:pt idx="205">
                        <c:v>39020</c:v>
                      </c:pt>
                      <c:pt idx="206">
                        <c:v>39021</c:v>
                      </c:pt>
                      <c:pt idx="207">
                        <c:v>39022</c:v>
                      </c:pt>
                      <c:pt idx="208">
                        <c:v>39023</c:v>
                      </c:pt>
                      <c:pt idx="209">
                        <c:v>39024</c:v>
                      </c:pt>
                      <c:pt idx="210">
                        <c:v>39027</c:v>
                      </c:pt>
                      <c:pt idx="211">
                        <c:v>39028</c:v>
                      </c:pt>
                      <c:pt idx="212">
                        <c:v>39029</c:v>
                      </c:pt>
                      <c:pt idx="213">
                        <c:v>39030</c:v>
                      </c:pt>
                      <c:pt idx="214">
                        <c:v>39031</c:v>
                      </c:pt>
                      <c:pt idx="215">
                        <c:v>39034</c:v>
                      </c:pt>
                      <c:pt idx="216">
                        <c:v>39035</c:v>
                      </c:pt>
                      <c:pt idx="217">
                        <c:v>39036</c:v>
                      </c:pt>
                      <c:pt idx="218">
                        <c:v>39037</c:v>
                      </c:pt>
                      <c:pt idx="219">
                        <c:v>39038</c:v>
                      </c:pt>
                      <c:pt idx="220">
                        <c:v>39041</c:v>
                      </c:pt>
                      <c:pt idx="221">
                        <c:v>39042</c:v>
                      </c:pt>
                      <c:pt idx="222">
                        <c:v>39043</c:v>
                      </c:pt>
                      <c:pt idx="223">
                        <c:v>39044</c:v>
                      </c:pt>
                      <c:pt idx="224">
                        <c:v>39045</c:v>
                      </c:pt>
                      <c:pt idx="225">
                        <c:v>39048</c:v>
                      </c:pt>
                      <c:pt idx="226">
                        <c:v>39049</c:v>
                      </c:pt>
                      <c:pt idx="227">
                        <c:v>39050</c:v>
                      </c:pt>
                      <c:pt idx="228">
                        <c:v>39051</c:v>
                      </c:pt>
                      <c:pt idx="229">
                        <c:v>39052</c:v>
                      </c:pt>
                      <c:pt idx="230">
                        <c:v>39055</c:v>
                      </c:pt>
                      <c:pt idx="231">
                        <c:v>39056</c:v>
                      </c:pt>
                      <c:pt idx="232">
                        <c:v>39057</c:v>
                      </c:pt>
                      <c:pt idx="233">
                        <c:v>39058</c:v>
                      </c:pt>
                      <c:pt idx="234">
                        <c:v>39059</c:v>
                      </c:pt>
                      <c:pt idx="235">
                        <c:v>39062</c:v>
                      </c:pt>
                      <c:pt idx="236">
                        <c:v>39063</c:v>
                      </c:pt>
                      <c:pt idx="237">
                        <c:v>39064</c:v>
                      </c:pt>
                      <c:pt idx="238">
                        <c:v>39065</c:v>
                      </c:pt>
                      <c:pt idx="239">
                        <c:v>39066</c:v>
                      </c:pt>
                      <c:pt idx="240">
                        <c:v>39069</c:v>
                      </c:pt>
                      <c:pt idx="241">
                        <c:v>39070</c:v>
                      </c:pt>
                      <c:pt idx="242">
                        <c:v>39071</c:v>
                      </c:pt>
                      <c:pt idx="243">
                        <c:v>39072</c:v>
                      </c:pt>
                      <c:pt idx="244">
                        <c:v>39073</c:v>
                      </c:pt>
                      <c:pt idx="245">
                        <c:v>39076</c:v>
                      </c:pt>
                      <c:pt idx="246">
                        <c:v>39077</c:v>
                      </c:pt>
                      <c:pt idx="247">
                        <c:v>39078</c:v>
                      </c:pt>
                      <c:pt idx="248">
                        <c:v>39079</c:v>
                      </c:pt>
                      <c:pt idx="249">
                        <c:v>39080</c:v>
                      </c:pt>
                      <c:pt idx="250">
                        <c:v>39083</c:v>
                      </c:pt>
                      <c:pt idx="251">
                        <c:v>39084</c:v>
                      </c:pt>
                      <c:pt idx="252">
                        <c:v>39085</c:v>
                      </c:pt>
                      <c:pt idx="253">
                        <c:v>39086</c:v>
                      </c:pt>
                      <c:pt idx="254">
                        <c:v>39087</c:v>
                      </c:pt>
                      <c:pt idx="255">
                        <c:v>39090</c:v>
                      </c:pt>
                      <c:pt idx="256">
                        <c:v>39091</c:v>
                      </c:pt>
                      <c:pt idx="257">
                        <c:v>39092</c:v>
                      </c:pt>
                      <c:pt idx="258">
                        <c:v>39093</c:v>
                      </c:pt>
                      <c:pt idx="259">
                        <c:v>39094</c:v>
                      </c:pt>
                      <c:pt idx="260">
                        <c:v>39097</c:v>
                      </c:pt>
                      <c:pt idx="261">
                        <c:v>39098</c:v>
                      </c:pt>
                      <c:pt idx="262">
                        <c:v>39099</c:v>
                      </c:pt>
                      <c:pt idx="263">
                        <c:v>39100</c:v>
                      </c:pt>
                      <c:pt idx="264">
                        <c:v>39101</c:v>
                      </c:pt>
                      <c:pt idx="265">
                        <c:v>39104</c:v>
                      </c:pt>
                      <c:pt idx="266">
                        <c:v>39105</c:v>
                      </c:pt>
                      <c:pt idx="267">
                        <c:v>39106</c:v>
                      </c:pt>
                      <c:pt idx="268">
                        <c:v>39107</c:v>
                      </c:pt>
                      <c:pt idx="269">
                        <c:v>39108</c:v>
                      </c:pt>
                      <c:pt idx="270">
                        <c:v>39111</c:v>
                      </c:pt>
                      <c:pt idx="271">
                        <c:v>39112</c:v>
                      </c:pt>
                      <c:pt idx="272">
                        <c:v>39113</c:v>
                      </c:pt>
                      <c:pt idx="273">
                        <c:v>39114</c:v>
                      </c:pt>
                      <c:pt idx="274">
                        <c:v>39115</c:v>
                      </c:pt>
                      <c:pt idx="275">
                        <c:v>39118</c:v>
                      </c:pt>
                      <c:pt idx="276">
                        <c:v>39119</c:v>
                      </c:pt>
                      <c:pt idx="277">
                        <c:v>39120</c:v>
                      </c:pt>
                      <c:pt idx="278">
                        <c:v>39121</c:v>
                      </c:pt>
                      <c:pt idx="279">
                        <c:v>39122</c:v>
                      </c:pt>
                      <c:pt idx="280">
                        <c:v>39125</c:v>
                      </c:pt>
                      <c:pt idx="281">
                        <c:v>39126</c:v>
                      </c:pt>
                      <c:pt idx="282">
                        <c:v>39127</c:v>
                      </c:pt>
                      <c:pt idx="283">
                        <c:v>39128</c:v>
                      </c:pt>
                      <c:pt idx="284">
                        <c:v>39129</c:v>
                      </c:pt>
                      <c:pt idx="285">
                        <c:v>39132</c:v>
                      </c:pt>
                      <c:pt idx="286">
                        <c:v>39133</c:v>
                      </c:pt>
                      <c:pt idx="287">
                        <c:v>39134</c:v>
                      </c:pt>
                      <c:pt idx="288">
                        <c:v>39135</c:v>
                      </c:pt>
                      <c:pt idx="289">
                        <c:v>39136</c:v>
                      </c:pt>
                      <c:pt idx="290">
                        <c:v>39139</c:v>
                      </c:pt>
                      <c:pt idx="291">
                        <c:v>39140</c:v>
                      </c:pt>
                      <c:pt idx="292">
                        <c:v>39141</c:v>
                      </c:pt>
                      <c:pt idx="293">
                        <c:v>39142</c:v>
                      </c:pt>
                      <c:pt idx="294">
                        <c:v>39143</c:v>
                      </c:pt>
                      <c:pt idx="295">
                        <c:v>39146</c:v>
                      </c:pt>
                      <c:pt idx="296">
                        <c:v>39147</c:v>
                      </c:pt>
                      <c:pt idx="297">
                        <c:v>39148</c:v>
                      </c:pt>
                      <c:pt idx="298">
                        <c:v>39149</c:v>
                      </c:pt>
                      <c:pt idx="299">
                        <c:v>39150</c:v>
                      </c:pt>
                      <c:pt idx="300">
                        <c:v>39153</c:v>
                      </c:pt>
                      <c:pt idx="301">
                        <c:v>39154</c:v>
                      </c:pt>
                      <c:pt idx="302">
                        <c:v>39155</c:v>
                      </c:pt>
                      <c:pt idx="303">
                        <c:v>39156</c:v>
                      </c:pt>
                      <c:pt idx="304">
                        <c:v>39157</c:v>
                      </c:pt>
                      <c:pt idx="305">
                        <c:v>39160</c:v>
                      </c:pt>
                      <c:pt idx="306">
                        <c:v>39161</c:v>
                      </c:pt>
                      <c:pt idx="307">
                        <c:v>39162</c:v>
                      </c:pt>
                      <c:pt idx="308">
                        <c:v>39163</c:v>
                      </c:pt>
                      <c:pt idx="309">
                        <c:v>39164</c:v>
                      </c:pt>
                      <c:pt idx="310">
                        <c:v>39167</c:v>
                      </c:pt>
                      <c:pt idx="311">
                        <c:v>39168</c:v>
                      </c:pt>
                      <c:pt idx="312">
                        <c:v>39169</c:v>
                      </c:pt>
                      <c:pt idx="313">
                        <c:v>39170</c:v>
                      </c:pt>
                      <c:pt idx="314">
                        <c:v>39171</c:v>
                      </c:pt>
                      <c:pt idx="315">
                        <c:v>39174</c:v>
                      </c:pt>
                      <c:pt idx="316">
                        <c:v>39175</c:v>
                      </c:pt>
                      <c:pt idx="317">
                        <c:v>39176</c:v>
                      </c:pt>
                      <c:pt idx="318">
                        <c:v>39177</c:v>
                      </c:pt>
                      <c:pt idx="319">
                        <c:v>39178</c:v>
                      </c:pt>
                      <c:pt idx="320">
                        <c:v>39181</c:v>
                      </c:pt>
                      <c:pt idx="321">
                        <c:v>39182</c:v>
                      </c:pt>
                      <c:pt idx="322">
                        <c:v>39183</c:v>
                      </c:pt>
                      <c:pt idx="323">
                        <c:v>39184</c:v>
                      </c:pt>
                      <c:pt idx="324">
                        <c:v>39185</c:v>
                      </c:pt>
                      <c:pt idx="325">
                        <c:v>39188</c:v>
                      </c:pt>
                      <c:pt idx="326">
                        <c:v>39189</c:v>
                      </c:pt>
                      <c:pt idx="327">
                        <c:v>39190</c:v>
                      </c:pt>
                      <c:pt idx="328">
                        <c:v>39191</c:v>
                      </c:pt>
                      <c:pt idx="329">
                        <c:v>39192</c:v>
                      </c:pt>
                      <c:pt idx="330">
                        <c:v>39195</c:v>
                      </c:pt>
                      <c:pt idx="331">
                        <c:v>39196</c:v>
                      </c:pt>
                      <c:pt idx="332">
                        <c:v>39197</c:v>
                      </c:pt>
                      <c:pt idx="333">
                        <c:v>39198</c:v>
                      </c:pt>
                      <c:pt idx="334">
                        <c:v>39199</c:v>
                      </c:pt>
                      <c:pt idx="335">
                        <c:v>39202</c:v>
                      </c:pt>
                      <c:pt idx="336">
                        <c:v>39203</c:v>
                      </c:pt>
                      <c:pt idx="337">
                        <c:v>39204</c:v>
                      </c:pt>
                      <c:pt idx="338">
                        <c:v>39205</c:v>
                      </c:pt>
                      <c:pt idx="339">
                        <c:v>39206</c:v>
                      </c:pt>
                      <c:pt idx="340">
                        <c:v>39209</c:v>
                      </c:pt>
                      <c:pt idx="341">
                        <c:v>39210</c:v>
                      </c:pt>
                      <c:pt idx="342">
                        <c:v>39211</c:v>
                      </c:pt>
                      <c:pt idx="343">
                        <c:v>39212</c:v>
                      </c:pt>
                      <c:pt idx="344">
                        <c:v>39213</c:v>
                      </c:pt>
                      <c:pt idx="345">
                        <c:v>39216</c:v>
                      </c:pt>
                      <c:pt idx="346">
                        <c:v>39217</c:v>
                      </c:pt>
                      <c:pt idx="347">
                        <c:v>39218</c:v>
                      </c:pt>
                      <c:pt idx="348">
                        <c:v>39219</c:v>
                      </c:pt>
                      <c:pt idx="349">
                        <c:v>39220</c:v>
                      </c:pt>
                      <c:pt idx="350">
                        <c:v>39223</c:v>
                      </c:pt>
                      <c:pt idx="351">
                        <c:v>39224</c:v>
                      </c:pt>
                      <c:pt idx="352">
                        <c:v>39225</c:v>
                      </c:pt>
                      <c:pt idx="353">
                        <c:v>39226</c:v>
                      </c:pt>
                      <c:pt idx="354">
                        <c:v>39227</c:v>
                      </c:pt>
                      <c:pt idx="355">
                        <c:v>39230</c:v>
                      </c:pt>
                      <c:pt idx="356">
                        <c:v>39231</c:v>
                      </c:pt>
                      <c:pt idx="357">
                        <c:v>39232</c:v>
                      </c:pt>
                      <c:pt idx="358">
                        <c:v>39233</c:v>
                      </c:pt>
                      <c:pt idx="359">
                        <c:v>39234</c:v>
                      </c:pt>
                      <c:pt idx="360">
                        <c:v>39237</c:v>
                      </c:pt>
                      <c:pt idx="361">
                        <c:v>39238</c:v>
                      </c:pt>
                      <c:pt idx="362">
                        <c:v>39239</c:v>
                      </c:pt>
                      <c:pt idx="363">
                        <c:v>39240</c:v>
                      </c:pt>
                      <c:pt idx="364">
                        <c:v>39241</c:v>
                      </c:pt>
                      <c:pt idx="365">
                        <c:v>39244</c:v>
                      </c:pt>
                      <c:pt idx="366">
                        <c:v>39245</c:v>
                      </c:pt>
                      <c:pt idx="367">
                        <c:v>39246</c:v>
                      </c:pt>
                      <c:pt idx="368">
                        <c:v>39247</c:v>
                      </c:pt>
                      <c:pt idx="369">
                        <c:v>39248</c:v>
                      </c:pt>
                      <c:pt idx="370">
                        <c:v>39251</c:v>
                      </c:pt>
                      <c:pt idx="371">
                        <c:v>39252</c:v>
                      </c:pt>
                      <c:pt idx="372">
                        <c:v>39253</c:v>
                      </c:pt>
                      <c:pt idx="373">
                        <c:v>39254</c:v>
                      </c:pt>
                      <c:pt idx="374">
                        <c:v>39255</c:v>
                      </c:pt>
                      <c:pt idx="375">
                        <c:v>39258</c:v>
                      </c:pt>
                      <c:pt idx="376">
                        <c:v>39259</c:v>
                      </c:pt>
                      <c:pt idx="377">
                        <c:v>39260</c:v>
                      </c:pt>
                      <c:pt idx="378">
                        <c:v>39261</c:v>
                      </c:pt>
                      <c:pt idx="379">
                        <c:v>39262</c:v>
                      </c:pt>
                      <c:pt idx="380">
                        <c:v>39265</c:v>
                      </c:pt>
                      <c:pt idx="381">
                        <c:v>39266</c:v>
                      </c:pt>
                      <c:pt idx="382">
                        <c:v>39267</c:v>
                      </c:pt>
                      <c:pt idx="383">
                        <c:v>39268</c:v>
                      </c:pt>
                      <c:pt idx="384">
                        <c:v>39269</c:v>
                      </c:pt>
                      <c:pt idx="385">
                        <c:v>39272</c:v>
                      </c:pt>
                      <c:pt idx="386">
                        <c:v>39273</c:v>
                      </c:pt>
                      <c:pt idx="387">
                        <c:v>39274</c:v>
                      </c:pt>
                      <c:pt idx="388">
                        <c:v>39275</c:v>
                      </c:pt>
                      <c:pt idx="389">
                        <c:v>39276</c:v>
                      </c:pt>
                      <c:pt idx="390">
                        <c:v>39279</c:v>
                      </c:pt>
                      <c:pt idx="391">
                        <c:v>39280</c:v>
                      </c:pt>
                      <c:pt idx="392">
                        <c:v>39281</c:v>
                      </c:pt>
                      <c:pt idx="393">
                        <c:v>39282</c:v>
                      </c:pt>
                      <c:pt idx="394">
                        <c:v>39283</c:v>
                      </c:pt>
                      <c:pt idx="395">
                        <c:v>39286</c:v>
                      </c:pt>
                      <c:pt idx="396">
                        <c:v>39287</c:v>
                      </c:pt>
                      <c:pt idx="397">
                        <c:v>39288</c:v>
                      </c:pt>
                      <c:pt idx="398">
                        <c:v>39289</c:v>
                      </c:pt>
                      <c:pt idx="399">
                        <c:v>39290</c:v>
                      </c:pt>
                      <c:pt idx="400">
                        <c:v>39293</c:v>
                      </c:pt>
                      <c:pt idx="401">
                        <c:v>39294</c:v>
                      </c:pt>
                      <c:pt idx="402">
                        <c:v>39295</c:v>
                      </c:pt>
                      <c:pt idx="403">
                        <c:v>39296</c:v>
                      </c:pt>
                      <c:pt idx="404">
                        <c:v>39297</c:v>
                      </c:pt>
                      <c:pt idx="405">
                        <c:v>39300</c:v>
                      </c:pt>
                      <c:pt idx="406">
                        <c:v>39301</c:v>
                      </c:pt>
                      <c:pt idx="407">
                        <c:v>39302</c:v>
                      </c:pt>
                      <c:pt idx="408">
                        <c:v>39303</c:v>
                      </c:pt>
                      <c:pt idx="409">
                        <c:v>39304</c:v>
                      </c:pt>
                      <c:pt idx="410">
                        <c:v>39307</c:v>
                      </c:pt>
                      <c:pt idx="411">
                        <c:v>39308</c:v>
                      </c:pt>
                      <c:pt idx="412">
                        <c:v>39309</c:v>
                      </c:pt>
                      <c:pt idx="413">
                        <c:v>39310</c:v>
                      </c:pt>
                      <c:pt idx="414">
                        <c:v>39311</c:v>
                      </c:pt>
                      <c:pt idx="415">
                        <c:v>39314</c:v>
                      </c:pt>
                      <c:pt idx="416">
                        <c:v>39315</c:v>
                      </c:pt>
                      <c:pt idx="417">
                        <c:v>39316</c:v>
                      </c:pt>
                      <c:pt idx="418">
                        <c:v>39317</c:v>
                      </c:pt>
                      <c:pt idx="419">
                        <c:v>39318</c:v>
                      </c:pt>
                      <c:pt idx="420">
                        <c:v>39321</c:v>
                      </c:pt>
                      <c:pt idx="421">
                        <c:v>39322</c:v>
                      </c:pt>
                      <c:pt idx="422">
                        <c:v>39323</c:v>
                      </c:pt>
                      <c:pt idx="423">
                        <c:v>39324</c:v>
                      </c:pt>
                      <c:pt idx="424">
                        <c:v>39325</c:v>
                      </c:pt>
                      <c:pt idx="425">
                        <c:v>39328</c:v>
                      </c:pt>
                      <c:pt idx="426">
                        <c:v>39329</c:v>
                      </c:pt>
                      <c:pt idx="427">
                        <c:v>39330</c:v>
                      </c:pt>
                      <c:pt idx="428">
                        <c:v>39331</c:v>
                      </c:pt>
                      <c:pt idx="429">
                        <c:v>39332</c:v>
                      </c:pt>
                      <c:pt idx="430">
                        <c:v>39335</c:v>
                      </c:pt>
                      <c:pt idx="431">
                        <c:v>39336</c:v>
                      </c:pt>
                      <c:pt idx="432">
                        <c:v>39337</c:v>
                      </c:pt>
                      <c:pt idx="433">
                        <c:v>39338</c:v>
                      </c:pt>
                      <c:pt idx="434">
                        <c:v>39339</c:v>
                      </c:pt>
                      <c:pt idx="435">
                        <c:v>39342</c:v>
                      </c:pt>
                      <c:pt idx="436">
                        <c:v>39343</c:v>
                      </c:pt>
                      <c:pt idx="437">
                        <c:v>39344</c:v>
                      </c:pt>
                      <c:pt idx="438">
                        <c:v>39345</c:v>
                      </c:pt>
                      <c:pt idx="439">
                        <c:v>39346</c:v>
                      </c:pt>
                      <c:pt idx="440">
                        <c:v>39349</c:v>
                      </c:pt>
                      <c:pt idx="441">
                        <c:v>39350</c:v>
                      </c:pt>
                      <c:pt idx="442">
                        <c:v>39351</c:v>
                      </c:pt>
                      <c:pt idx="443">
                        <c:v>39352</c:v>
                      </c:pt>
                      <c:pt idx="444">
                        <c:v>39353</c:v>
                      </c:pt>
                      <c:pt idx="445">
                        <c:v>39356</c:v>
                      </c:pt>
                      <c:pt idx="446">
                        <c:v>39357</c:v>
                      </c:pt>
                      <c:pt idx="447">
                        <c:v>39358</c:v>
                      </c:pt>
                      <c:pt idx="448">
                        <c:v>39359</c:v>
                      </c:pt>
                      <c:pt idx="449">
                        <c:v>39360</c:v>
                      </c:pt>
                      <c:pt idx="450">
                        <c:v>39363</c:v>
                      </c:pt>
                      <c:pt idx="451">
                        <c:v>39364</c:v>
                      </c:pt>
                      <c:pt idx="452">
                        <c:v>39365</c:v>
                      </c:pt>
                      <c:pt idx="453">
                        <c:v>39366</c:v>
                      </c:pt>
                      <c:pt idx="454">
                        <c:v>39367</c:v>
                      </c:pt>
                      <c:pt idx="455">
                        <c:v>39370</c:v>
                      </c:pt>
                      <c:pt idx="456">
                        <c:v>39371</c:v>
                      </c:pt>
                      <c:pt idx="457">
                        <c:v>39372</c:v>
                      </c:pt>
                      <c:pt idx="458">
                        <c:v>39373</c:v>
                      </c:pt>
                      <c:pt idx="459">
                        <c:v>39374</c:v>
                      </c:pt>
                      <c:pt idx="460">
                        <c:v>39377</c:v>
                      </c:pt>
                      <c:pt idx="461">
                        <c:v>39378</c:v>
                      </c:pt>
                      <c:pt idx="462">
                        <c:v>39379</c:v>
                      </c:pt>
                      <c:pt idx="463">
                        <c:v>39380</c:v>
                      </c:pt>
                      <c:pt idx="464">
                        <c:v>39381</c:v>
                      </c:pt>
                      <c:pt idx="465">
                        <c:v>39384</c:v>
                      </c:pt>
                      <c:pt idx="466">
                        <c:v>39385</c:v>
                      </c:pt>
                      <c:pt idx="467">
                        <c:v>39386</c:v>
                      </c:pt>
                      <c:pt idx="468">
                        <c:v>39387</c:v>
                      </c:pt>
                      <c:pt idx="469">
                        <c:v>39388</c:v>
                      </c:pt>
                      <c:pt idx="470">
                        <c:v>39391</c:v>
                      </c:pt>
                      <c:pt idx="471">
                        <c:v>39392</c:v>
                      </c:pt>
                      <c:pt idx="472">
                        <c:v>39393</c:v>
                      </c:pt>
                      <c:pt idx="473">
                        <c:v>39394</c:v>
                      </c:pt>
                      <c:pt idx="474">
                        <c:v>39395</c:v>
                      </c:pt>
                      <c:pt idx="475">
                        <c:v>39398</c:v>
                      </c:pt>
                      <c:pt idx="476">
                        <c:v>39399</c:v>
                      </c:pt>
                      <c:pt idx="477">
                        <c:v>39400</c:v>
                      </c:pt>
                      <c:pt idx="478">
                        <c:v>39401</c:v>
                      </c:pt>
                      <c:pt idx="479">
                        <c:v>39402</c:v>
                      </c:pt>
                      <c:pt idx="480">
                        <c:v>39405</c:v>
                      </c:pt>
                      <c:pt idx="481">
                        <c:v>39406</c:v>
                      </c:pt>
                      <c:pt idx="482">
                        <c:v>39407</c:v>
                      </c:pt>
                      <c:pt idx="483">
                        <c:v>39408</c:v>
                      </c:pt>
                      <c:pt idx="484">
                        <c:v>39409</c:v>
                      </c:pt>
                      <c:pt idx="485">
                        <c:v>39412</c:v>
                      </c:pt>
                      <c:pt idx="486">
                        <c:v>39413</c:v>
                      </c:pt>
                      <c:pt idx="487">
                        <c:v>39414</c:v>
                      </c:pt>
                      <c:pt idx="488">
                        <c:v>39415</c:v>
                      </c:pt>
                      <c:pt idx="489">
                        <c:v>39416</c:v>
                      </c:pt>
                      <c:pt idx="490">
                        <c:v>39419</c:v>
                      </c:pt>
                      <c:pt idx="491">
                        <c:v>39420</c:v>
                      </c:pt>
                      <c:pt idx="492">
                        <c:v>39421</c:v>
                      </c:pt>
                      <c:pt idx="493">
                        <c:v>39422</c:v>
                      </c:pt>
                      <c:pt idx="494">
                        <c:v>39423</c:v>
                      </c:pt>
                      <c:pt idx="495">
                        <c:v>39426</c:v>
                      </c:pt>
                      <c:pt idx="496">
                        <c:v>39427</c:v>
                      </c:pt>
                      <c:pt idx="497">
                        <c:v>39428</c:v>
                      </c:pt>
                      <c:pt idx="498">
                        <c:v>39429</c:v>
                      </c:pt>
                      <c:pt idx="499">
                        <c:v>39430</c:v>
                      </c:pt>
                      <c:pt idx="500">
                        <c:v>39433</c:v>
                      </c:pt>
                      <c:pt idx="501">
                        <c:v>39434</c:v>
                      </c:pt>
                      <c:pt idx="502">
                        <c:v>39435</c:v>
                      </c:pt>
                      <c:pt idx="503">
                        <c:v>39436</c:v>
                      </c:pt>
                      <c:pt idx="504">
                        <c:v>39437</c:v>
                      </c:pt>
                      <c:pt idx="505">
                        <c:v>39440</c:v>
                      </c:pt>
                      <c:pt idx="506">
                        <c:v>39441</c:v>
                      </c:pt>
                      <c:pt idx="507">
                        <c:v>39442</c:v>
                      </c:pt>
                      <c:pt idx="508">
                        <c:v>39443</c:v>
                      </c:pt>
                      <c:pt idx="509">
                        <c:v>39444</c:v>
                      </c:pt>
                      <c:pt idx="510">
                        <c:v>39447</c:v>
                      </c:pt>
                      <c:pt idx="511">
                        <c:v>39448</c:v>
                      </c:pt>
                      <c:pt idx="512">
                        <c:v>39449</c:v>
                      </c:pt>
                      <c:pt idx="513">
                        <c:v>39450</c:v>
                      </c:pt>
                      <c:pt idx="514">
                        <c:v>39451</c:v>
                      </c:pt>
                      <c:pt idx="515">
                        <c:v>39454</c:v>
                      </c:pt>
                      <c:pt idx="516">
                        <c:v>39455</c:v>
                      </c:pt>
                      <c:pt idx="517">
                        <c:v>39456</c:v>
                      </c:pt>
                      <c:pt idx="518">
                        <c:v>39457</c:v>
                      </c:pt>
                      <c:pt idx="519">
                        <c:v>39458</c:v>
                      </c:pt>
                      <c:pt idx="520">
                        <c:v>39461</c:v>
                      </c:pt>
                      <c:pt idx="521">
                        <c:v>39462</c:v>
                      </c:pt>
                      <c:pt idx="522">
                        <c:v>39463</c:v>
                      </c:pt>
                      <c:pt idx="523">
                        <c:v>39464</c:v>
                      </c:pt>
                      <c:pt idx="524">
                        <c:v>39465</c:v>
                      </c:pt>
                      <c:pt idx="525">
                        <c:v>39468</c:v>
                      </c:pt>
                      <c:pt idx="526">
                        <c:v>39469</c:v>
                      </c:pt>
                      <c:pt idx="527">
                        <c:v>39470</c:v>
                      </c:pt>
                      <c:pt idx="528">
                        <c:v>39471</c:v>
                      </c:pt>
                      <c:pt idx="529">
                        <c:v>39472</c:v>
                      </c:pt>
                      <c:pt idx="530">
                        <c:v>39475</c:v>
                      </c:pt>
                      <c:pt idx="531">
                        <c:v>39476</c:v>
                      </c:pt>
                      <c:pt idx="532">
                        <c:v>39477</c:v>
                      </c:pt>
                      <c:pt idx="533">
                        <c:v>39478</c:v>
                      </c:pt>
                      <c:pt idx="534">
                        <c:v>39479</c:v>
                      </c:pt>
                      <c:pt idx="535">
                        <c:v>39482</c:v>
                      </c:pt>
                      <c:pt idx="536">
                        <c:v>39483</c:v>
                      </c:pt>
                      <c:pt idx="537">
                        <c:v>39484</c:v>
                      </c:pt>
                      <c:pt idx="538">
                        <c:v>39485</c:v>
                      </c:pt>
                      <c:pt idx="539">
                        <c:v>39486</c:v>
                      </c:pt>
                      <c:pt idx="540">
                        <c:v>39489</c:v>
                      </c:pt>
                      <c:pt idx="541">
                        <c:v>39490</c:v>
                      </c:pt>
                      <c:pt idx="542">
                        <c:v>39491</c:v>
                      </c:pt>
                      <c:pt idx="543">
                        <c:v>39492</c:v>
                      </c:pt>
                      <c:pt idx="544">
                        <c:v>39493</c:v>
                      </c:pt>
                      <c:pt idx="545">
                        <c:v>39496</c:v>
                      </c:pt>
                      <c:pt idx="546">
                        <c:v>39497</c:v>
                      </c:pt>
                      <c:pt idx="547">
                        <c:v>39498</c:v>
                      </c:pt>
                      <c:pt idx="548">
                        <c:v>39499</c:v>
                      </c:pt>
                      <c:pt idx="549">
                        <c:v>39500</c:v>
                      </c:pt>
                      <c:pt idx="550">
                        <c:v>39503</c:v>
                      </c:pt>
                      <c:pt idx="551">
                        <c:v>39504</c:v>
                      </c:pt>
                      <c:pt idx="552">
                        <c:v>39505</c:v>
                      </c:pt>
                      <c:pt idx="553">
                        <c:v>39506</c:v>
                      </c:pt>
                      <c:pt idx="554">
                        <c:v>39507</c:v>
                      </c:pt>
                      <c:pt idx="555">
                        <c:v>39510</c:v>
                      </c:pt>
                      <c:pt idx="556">
                        <c:v>39511</c:v>
                      </c:pt>
                      <c:pt idx="557">
                        <c:v>39512</c:v>
                      </c:pt>
                      <c:pt idx="558">
                        <c:v>39513</c:v>
                      </c:pt>
                      <c:pt idx="559">
                        <c:v>39514</c:v>
                      </c:pt>
                      <c:pt idx="560">
                        <c:v>39517</c:v>
                      </c:pt>
                      <c:pt idx="561">
                        <c:v>39518</c:v>
                      </c:pt>
                      <c:pt idx="562">
                        <c:v>39519</c:v>
                      </c:pt>
                      <c:pt idx="563">
                        <c:v>39520</c:v>
                      </c:pt>
                      <c:pt idx="564">
                        <c:v>39521</c:v>
                      </c:pt>
                      <c:pt idx="565">
                        <c:v>39524</c:v>
                      </c:pt>
                      <c:pt idx="566">
                        <c:v>39525</c:v>
                      </c:pt>
                      <c:pt idx="567">
                        <c:v>39526</c:v>
                      </c:pt>
                      <c:pt idx="568">
                        <c:v>39527</c:v>
                      </c:pt>
                      <c:pt idx="569">
                        <c:v>39528</c:v>
                      </c:pt>
                      <c:pt idx="570">
                        <c:v>39531</c:v>
                      </c:pt>
                      <c:pt idx="571">
                        <c:v>39532</c:v>
                      </c:pt>
                      <c:pt idx="572">
                        <c:v>39533</c:v>
                      </c:pt>
                      <c:pt idx="573">
                        <c:v>39534</c:v>
                      </c:pt>
                      <c:pt idx="574">
                        <c:v>39535</c:v>
                      </c:pt>
                      <c:pt idx="575">
                        <c:v>39538</c:v>
                      </c:pt>
                      <c:pt idx="576">
                        <c:v>39539</c:v>
                      </c:pt>
                      <c:pt idx="577">
                        <c:v>39540</c:v>
                      </c:pt>
                      <c:pt idx="578">
                        <c:v>39541</c:v>
                      </c:pt>
                      <c:pt idx="579">
                        <c:v>39542</c:v>
                      </c:pt>
                      <c:pt idx="580">
                        <c:v>39545</c:v>
                      </c:pt>
                      <c:pt idx="581">
                        <c:v>39546</c:v>
                      </c:pt>
                      <c:pt idx="582">
                        <c:v>39547</c:v>
                      </c:pt>
                      <c:pt idx="583">
                        <c:v>39548</c:v>
                      </c:pt>
                      <c:pt idx="584">
                        <c:v>39549</c:v>
                      </c:pt>
                      <c:pt idx="585">
                        <c:v>39552</c:v>
                      </c:pt>
                      <c:pt idx="586">
                        <c:v>39553</c:v>
                      </c:pt>
                      <c:pt idx="587">
                        <c:v>39554</c:v>
                      </c:pt>
                      <c:pt idx="588">
                        <c:v>39555</c:v>
                      </c:pt>
                      <c:pt idx="589">
                        <c:v>39556</c:v>
                      </c:pt>
                      <c:pt idx="590">
                        <c:v>39559</c:v>
                      </c:pt>
                      <c:pt idx="591">
                        <c:v>39560</c:v>
                      </c:pt>
                      <c:pt idx="592">
                        <c:v>39561</c:v>
                      </c:pt>
                      <c:pt idx="593">
                        <c:v>39562</c:v>
                      </c:pt>
                      <c:pt idx="594">
                        <c:v>39563</c:v>
                      </c:pt>
                      <c:pt idx="595">
                        <c:v>39566</c:v>
                      </c:pt>
                      <c:pt idx="596">
                        <c:v>39567</c:v>
                      </c:pt>
                      <c:pt idx="597">
                        <c:v>39568</c:v>
                      </c:pt>
                      <c:pt idx="598">
                        <c:v>39569</c:v>
                      </c:pt>
                      <c:pt idx="599">
                        <c:v>39570</c:v>
                      </c:pt>
                      <c:pt idx="600">
                        <c:v>39573</c:v>
                      </c:pt>
                      <c:pt idx="601">
                        <c:v>39574</c:v>
                      </c:pt>
                      <c:pt idx="602">
                        <c:v>39575</c:v>
                      </c:pt>
                      <c:pt idx="603">
                        <c:v>39576</c:v>
                      </c:pt>
                      <c:pt idx="604">
                        <c:v>39577</c:v>
                      </c:pt>
                      <c:pt idx="605">
                        <c:v>39580</c:v>
                      </c:pt>
                      <c:pt idx="606">
                        <c:v>39581</c:v>
                      </c:pt>
                      <c:pt idx="607">
                        <c:v>39582</c:v>
                      </c:pt>
                      <c:pt idx="608">
                        <c:v>39583</c:v>
                      </c:pt>
                      <c:pt idx="609">
                        <c:v>39584</c:v>
                      </c:pt>
                      <c:pt idx="610">
                        <c:v>39587</c:v>
                      </c:pt>
                      <c:pt idx="611">
                        <c:v>39588</c:v>
                      </c:pt>
                      <c:pt idx="612">
                        <c:v>39589</c:v>
                      </c:pt>
                      <c:pt idx="613">
                        <c:v>39590</c:v>
                      </c:pt>
                      <c:pt idx="614">
                        <c:v>39591</c:v>
                      </c:pt>
                      <c:pt idx="615">
                        <c:v>39594</c:v>
                      </c:pt>
                      <c:pt idx="616">
                        <c:v>39595</c:v>
                      </c:pt>
                      <c:pt idx="617">
                        <c:v>39596</c:v>
                      </c:pt>
                      <c:pt idx="618">
                        <c:v>39597</c:v>
                      </c:pt>
                      <c:pt idx="619">
                        <c:v>39598</c:v>
                      </c:pt>
                      <c:pt idx="620">
                        <c:v>39601</c:v>
                      </c:pt>
                      <c:pt idx="621">
                        <c:v>39602</c:v>
                      </c:pt>
                      <c:pt idx="622">
                        <c:v>39603</c:v>
                      </c:pt>
                      <c:pt idx="623">
                        <c:v>39604</c:v>
                      </c:pt>
                      <c:pt idx="624">
                        <c:v>39605</c:v>
                      </c:pt>
                      <c:pt idx="625">
                        <c:v>39608</c:v>
                      </c:pt>
                      <c:pt idx="626">
                        <c:v>39609</c:v>
                      </c:pt>
                      <c:pt idx="627">
                        <c:v>39610</c:v>
                      </c:pt>
                      <c:pt idx="628">
                        <c:v>39611</c:v>
                      </c:pt>
                      <c:pt idx="629">
                        <c:v>39612</c:v>
                      </c:pt>
                      <c:pt idx="630">
                        <c:v>39615</c:v>
                      </c:pt>
                      <c:pt idx="631">
                        <c:v>39616</c:v>
                      </c:pt>
                      <c:pt idx="632">
                        <c:v>39617</c:v>
                      </c:pt>
                      <c:pt idx="633">
                        <c:v>39618</c:v>
                      </c:pt>
                      <c:pt idx="634">
                        <c:v>39619</c:v>
                      </c:pt>
                      <c:pt idx="635">
                        <c:v>39622</c:v>
                      </c:pt>
                      <c:pt idx="636">
                        <c:v>39623</c:v>
                      </c:pt>
                      <c:pt idx="637">
                        <c:v>39624</c:v>
                      </c:pt>
                      <c:pt idx="638">
                        <c:v>39625</c:v>
                      </c:pt>
                      <c:pt idx="639">
                        <c:v>39626</c:v>
                      </c:pt>
                      <c:pt idx="640">
                        <c:v>39629</c:v>
                      </c:pt>
                      <c:pt idx="641">
                        <c:v>39630</c:v>
                      </c:pt>
                      <c:pt idx="642">
                        <c:v>39631</c:v>
                      </c:pt>
                      <c:pt idx="643">
                        <c:v>39632</c:v>
                      </c:pt>
                      <c:pt idx="644">
                        <c:v>39633</c:v>
                      </c:pt>
                      <c:pt idx="645">
                        <c:v>39636</c:v>
                      </c:pt>
                      <c:pt idx="646">
                        <c:v>39637</c:v>
                      </c:pt>
                      <c:pt idx="647">
                        <c:v>39638</c:v>
                      </c:pt>
                      <c:pt idx="648">
                        <c:v>39639</c:v>
                      </c:pt>
                      <c:pt idx="649">
                        <c:v>39640</c:v>
                      </c:pt>
                      <c:pt idx="650">
                        <c:v>39643</c:v>
                      </c:pt>
                      <c:pt idx="651">
                        <c:v>39644</c:v>
                      </c:pt>
                      <c:pt idx="652">
                        <c:v>39645</c:v>
                      </c:pt>
                      <c:pt idx="653">
                        <c:v>39646</c:v>
                      </c:pt>
                      <c:pt idx="654">
                        <c:v>39647</c:v>
                      </c:pt>
                      <c:pt idx="655">
                        <c:v>39650</c:v>
                      </c:pt>
                      <c:pt idx="656">
                        <c:v>39651</c:v>
                      </c:pt>
                      <c:pt idx="657">
                        <c:v>39652</c:v>
                      </c:pt>
                      <c:pt idx="658">
                        <c:v>39653</c:v>
                      </c:pt>
                      <c:pt idx="659">
                        <c:v>39654</c:v>
                      </c:pt>
                      <c:pt idx="660">
                        <c:v>39657</c:v>
                      </c:pt>
                      <c:pt idx="661">
                        <c:v>39658</c:v>
                      </c:pt>
                      <c:pt idx="662">
                        <c:v>39659</c:v>
                      </c:pt>
                      <c:pt idx="663">
                        <c:v>39660</c:v>
                      </c:pt>
                      <c:pt idx="664">
                        <c:v>39661</c:v>
                      </c:pt>
                      <c:pt idx="665">
                        <c:v>39664</c:v>
                      </c:pt>
                      <c:pt idx="666">
                        <c:v>39665</c:v>
                      </c:pt>
                      <c:pt idx="667">
                        <c:v>39666</c:v>
                      </c:pt>
                      <c:pt idx="668">
                        <c:v>39667</c:v>
                      </c:pt>
                      <c:pt idx="669">
                        <c:v>39668</c:v>
                      </c:pt>
                      <c:pt idx="670">
                        <c:v>39671</c:v>
                      </c:pt>
                      <c:pt idx="671">
                        <c:v>39672</c:v>
                      </c:pt>
                      <c:pt idx="672">
                        <c:v>39673</c:v>
                      </c:pt>
                      <c:pt idx="673">
                        <c:v>39674</c:v>
                      </c:pt>
                      <c:pt idx="674">
                        <c:v>39675</c:v>
                      </c:pt>
                      <c:pt idx="675">
                        <c:v>39678</c:v>
                      </c:pt>
                      <c:pt idx="676">
                        <c:v>39679</c:v>
                      </c:pt>
                      <c:pt idx="677">
                        <c:v>39680</c:v>
                      </c:pt>
                      <c:pt idx="678">
                        <c:v>39681</c:v>
                      </c:pt>
                      <c:pt idx="679">
                        <c:v>39682</c:v>
                      </c:pt>
                      <c:pt idx="680">
                        <c:v>39685</c:v>
                      </c:pt>
                      <c:pt idx="681">
                        <c:v>39686</c:v>
                      </c:pt>
                      <c:pt idx="682">
                        <c:v>39687</c:v>
                      </c:pt>
                      <c:pt idx="683">
                        <c:v>39688</c:v>
                      </c:pt>
                      <c:pt idx="684">
                        <c:v>39689</c:v>
                      </c:pt>
                      <c:pt idx="685">
                        <c:v>39692</c:v>
                      </c:pt>
                      <c:pt idx="686">
                        <c:v>39693</c:v>
                      </c:pt>
                      <c:pt idx="687">
                        <c:v>39694</c:v>
                      </c:pt>
                      <c:pt idx="688">
                        <c:v>39695</c:v>
                      </c:pt>
                      <c:pt idx="689">
                        <c:v>39696</c:v>
                      </c:pt>
                      <c:pt idx="690">
                        <c:v>39699</c:v>
                      </c:pt>
                      <c:pt idx="691">
                        <c:v>39700</c:v>
                      </c:pt>
                      <c:pt idx="692">
                        <c:v>39701</c:v>
                      </c:pt>
                      <c:pt idx="693">
                        <c:v>39702</c:v>
                      </c:pt>
                      <c:pt idx="694">
                        <c:v>39703</c:v>
                      </c:pt>
                      <c:pt idx="695">
                        <c:v>39706</c:v>
                      </c:pt>
                      <c:pt idx="696">
                        <c:v>39707</c:v>
                      </c:pt>
                      <c:pt idx="697">
                        <c:v>39708</c:v>
                      </c:pt>
                      <c:pt idx="698">
                        <c:v>39709</c:v>
                      </c:pt>
                      <c:pt idx="699">
                        <c:v>39710</c:v>
                      </c:pt>
                      <c:pt idx="700">
                        <c:v>39713</c:v>
                      </c:pt>
                      <c:pt idx="701">
                        <c:v>39714</c:v>
                      </c:pt>
                      <c:pt idx="702">
                        <c:v>39715</c:v>
                      </c:pt>
                      <c:pt idx="703">
                        <c:v>39716</c:v>
                      </c:pt>
                      <c:pt idx="704">
                        <c:v>39717</c:v>
                      </c:pt>
                      <c:pt idx="705">
                        <c:v>39720</c:v>
                      </c:pt>
                      <c:pt idx="706">
                        <c:v>39721</c:v>
                      </c:pt>
                      <c:pt idx="707">
                        <c:v>39722</c:v>
                      </c:pt>
                      <c:pt idx="708">
                        <c:v>39723</c:v>
                      </c:pt>
                      <c:pt idx="709">
                        <c:v>39724</c:v>
                      </c:pt>
                      <c:pt idx="710">
                        <c:v>39727</c:v>
                      </c:pt>
                      <c:pt idx="711">
                        <c:v>39728</c:v>
                      </c:pt>
                      <c:pt idx="712">
                        <c:v>39729</c:v>
                      </c:pt>
                      <c:pt idx="713">
                        <c:v>39730</c:v>
                      </c:pt>
                      <c:pt idx="714">
                        <c:v>39731</c:v>
                      </c:pt>
                      <c:pt idx="715">
                        <c:v>39734</c:v>
                      </c:pt>
                      <c:pt idx="716">
                        <c:v>39735</c:v>
                      </c:pt>
                      <c:pt idx="717">
                        <c:v>39736</c:v>
                      </c:pt>
                      <c:pt idx="718">
                        <c:v>39737</c:v>
                      </c:pt>
                      <c:pt idx="719">
                        <c:v>39738</c:v>
                      </c:pt>
                      <c:pt idx="720">
                        <c:v>39741</c:v>
                      </c:pt>
                      <c:pt idx="721">
                        <c:v>39742</c:v>
                      </c:pt>
                      <c:pt idx="722">
                        <c:v>39743</c:v>
                      </c:pt>
                      <c:pt idx="723">
                        <c:v>39744</c:v>
                      </c:pt>
                      <c:pt idx="724">
                        <c:v>39745</c:v>
                      </c:pt>
                      <c:pt idx="725">
                        <c:v>39748</c:v>
                      </c:pt>
                      <c:pt idx="726">
                        <c:v>39749</c:v>
                      </c:pt>
                      <c:pt idx="727">
                        <c:v>39750</c:v>
                      </c:pt>
                      <c:pt idx="728">
                        <c:v>39751</c:v>
                      </c:pt>
                      <c:pt idx="729">
                        <c:v>39752</c:v>
                      </c:pt>
                      <c:pt idx="730">
                        <c:v>39755</c:v>
                      </c:pt>
                      <c:pt idx="731">
                        <c:v>39756</c:v>
                      </c:pt>
                      <c:pt idx="732">
                        <c:v>39757</c:v>
                      </c:pt>
                      <c:pt idx="733">
                        <c:v>39758</c:v>
                      </c:pt>
                      <c:pt idx="734">
                        <c:v>39759</c:v>
                      </c:pt>
                      <c:pt idx="735">
                        <c:v>39762</c:v>
                      </c:pt>
                      <c:pt idx="736">
                        <c:v>39763</c:v>
                      </c:pt>
                      <c:pt idx="737">
                        <c:v>39764</c:v>
                      </c:pt>
                      <c:pt idx="738">
                        <c:v>39765</c:v>
                      </c:pt>
                      <c:pt idx="739">
                        <c:v>39766</c:v>
                      </c:pt>
                      <c:pt idx="740">
                        <c:v>39769</c:v>
                      </c:pt>
                      <c:pt idx="741">
                        <c:v>39770</c:v>
                      </c:pt>
                      <c:pt idx="742">
                        <c:v>39771</c:v>
                      </c:pt>
                      <c:pt idx="743">
                        <c:v>39772</c:v>
                      </c:pt>
                      <c:pt idx="744">
                        <c:v>39773</c:v>
                      </c:pt>
                      <c:pt idx="745">
                        <c:v>39776</c:v>
                      </c:pt>
                      <c:pt idx="746">
                        <c:v>39777</c:v>
                      </c:pt>
                      <c:pt idx="747">
                        <c:v>39778</c:v>
                      </c:pt>
                      <c:pt idx="748">
                        <c:v>39779</c:v>
                      </c:pt>
                      <c:pt idx="749">
                        <c:v>39780</c:v>
                      </c:pt>
                      <c:pt idx="750">
                        <c:v>39783</c:v>
                      </c:pt>
                      <c:pt idx="751">
                        <c:v>39784</c:v>
                      </c:pt>
                      <c:pt idx="752">
                        <c:v>39785</c:v>
                      </c:pt>
                      <c:pt idx="753">
                        <c:v>39786</c:v>
                      </c:pt>
                      <c:pt idx="754">
                        <c:v>39787</c:v>
                      </c:pt>
                      <c:pt idx="755">
                        <c:v>39790</c:v>
                      </c:pt>
                      <c:pt idx="756">
                        <c:v>39791</c:v>
                      </c:pt>
                      <c:pt idx="757">
                        <c:v>39792</c:v>
                      </c:pt>
                      <c:pt idx="758">
                        <c:v>39793</c:v>
                      </c:pt>
                      <c:pt idx="759">
                        <c:v>39794</c:v>
                      </c:pt>
                      <c:pt idx="760">
                        <c:v>39797</c:v>
                      </c:pt>
                      <c:pt idx="761">
                        <c:v>39798</c:v>
                      </c:pt>
                      <c:pt idx="762">
                        <c:v>39799</c:v>
                      </c:pt>
                      <c:pt idx="763">
                        <c:v>39800</c:v>
                      </c:pt>
                      <c:pt idx="764">
                        <c:v>39801</c:v>
                      </c:pt>
                      <c:pt idx="765">
                        <c:v>39804</c:v>
                      </c:pt>
                      <c:pt idx="766">
                        <c:v>39805</c:v>
                      </c:pt>
                      <c:pt idx="767">
                        <c:v>39806</c:v>
                      </c:pt>
                      <c:pt idx="768">
                        <c:v>39807</c:v>
                      </c:pt>
                      <c:pt idx="769">
                        <c:v>39808</c:v>
                      </c:pt>
                      <c:pt idx="770">
                        <c:v>39811</c:v>
                      </c:pt>
                      <c:pt idx="771">
                        <c:v>39812</c:v>
                      </c:pt>
                      <c:pt idx="772">
                        <c:v>39813</c:v>
                      </c:pt>
                      <c:pt idx="773">
                        <c:v>39814</c:v>
                      </c:pt>
                      <c:pt idx="774">
                        <c:v>39815</c:v>
                      </c:pt>
                      <c:pt idx="775">
                        <c:v>39818</c:v>
                      </c:pt>
                      <c:pt idx="776">
                        <c:v>39819</c:v>
                      </c:pt>
                      <c:pt idx="777">
                        <c:v>39820</c:v>
                      </c:pt>
                      <c:pt idx="778">
                        <c:v>39821</c:v>
                      </c:pt>
                      <c:pt idx="779">
                        <c:v>39822</c:v>
                      </c:pt>
                      <c:pt idx="780">
                        <c:v>39825</c:v>
                      </c:pt>
                      <c:pt idx="781">
                        <c:v>39826</c:v>
                      </c:pt>
                      <c:pt idx="782">
                        <c:v>39827</c:v>
                      </c:pt>
                      <c:pt idx="783">
                        <c:v>39828</c:v>
                      </c:pt>
                      <c:pt idx="784">
                        <c:v>39829</c:v>
                      </c:pt>
                      <c:pt idx="785">
                        <c:v>39832</c:v>
                      </c:pt>
                      <c:pt idx="786">
                        <c:v>39833</c:v>
                      </c:pt>
                      <c:pt idx="787">
                        <c:v>39834</c:v>
                      </c:pt>
                      <c:pt idx="788">
                        <c:v>39835</c:v>
                      </c:pt>
                      <c:pt idx="789">
                        <c:v>39836</c:v>
                      </c:pt>
                      <c:pt idx="790">
                        <c:v>39839</c:v>
                      </c:pt>
                      <c:pt idx="791">
                        <c:v>39840</c:v>
                      </c:pt>
                      <c:pt idx="792">
                        <c:v>39841</c:v>
                      </c:pt>
                      <c:pt idx="793">
                        <c:v>39842</c:v>
                      </c:pt>
                      <c:pt idx="794">
                        <c:v>39843</c:v>
                      </c:pt>
                      <c:pt idx="795">
                        <c:v>39846</c:v>
                      </c:pt>
                      <c:pt idx="796">
                        <c:v>39847</c:v>
                      </c:pt>
                      <c:pt idx="797">
                        <c:v>39848</c:v>
                      </c:pt>
                      <c:pt idx="798">
                        <c:v>39849</c:v>
                      </c:pt>
                      <c:pt idx="799">
                        <c:v>39850</c:v>
                      </c:pt>
                      <c:pt idx="800">
                        <c:v>39853</c:v>
                      </c:pt>
                      <c:pt idx="801">
                        <c:v>39854</c:v>
                      </c:pt>
                      <c:pt idx="802">
                        <c:v>39855</c:v>
                      </c:pt>
                      <c:pt idx="803">
                        <c:v>39856</c:v>
                      </c:pt>
                      <c:pt idx="804">
                        <c:v>39857</c:v>
                      </c:pt>
                      <c:pt idx="805">
                        <c:v>39860</c:v>
                      </c:pt>
                      <c:pt idx="806">
                        <c:v>39861</c:v>
                      </c:pt>
                      <c:pt idx="807">
                        <c:v>39862</c:v>
                      </c:pt>
                      <c:pt idx="808">
                        <c:v>39863</c:v>
                      </c:pt>
                      <c:pt idx="809">
                        <c:v>39864</c:v>
                      </c:pt>
                      <c:pt idx="810">
                        <c:v>39867</c:v>
                      </c:pt>
                      <c:pt idx="811">
                        <c:v>39868</c:v>
                      </c:pt>
                      <c:pt idx="812">
                        <c:v>39869</c:v>
                      </c:pt>
                      <c:pt idx="813">
                        <c:v>39870</c:v>
                      </c:pt>
                      <c:pt idx="814">
                        <c:v>39871</c:v>
                      </c:pt>
                      <c:pt idx="815">
                        <c:v>39874</c:v>
                      </c:pt>
                      <c:pt idx="816">
                        <c:v>39875</c:v>
                      </c:pt>
                      <c:pt idx="817">
                        <c:v>39876</c:v>
                      </c:pt>
                      <c:pt idx="818">
                        <c:v>39877</c:v>
                      </c:pt>
                      <c:pt idx="819">
                        <c:v>39878</c:v>
                      </c:pt>
                      <c:pt idx="820">
                        <c:v>39881</c:v>
                      </c:pt>
                      <c:pt idx="821">
                        <c:v>39882</c:v>
                      </c:pt>
                      <c:pt idx="822">
                        <c:v>39883</c:v>
                      </c:pt>
                      <c:pt idx="823">
                        <c:v>39884</c:v>
                      </c:pt>
                      <c:pt idx="824">
                        <c:v>39885</c:v>
                      </c:pt>
                      <c:pt idx="825">
                        <c:v>39888</c:v>
                      </c:pt>
                      <c:pt idx="826">
                        <c:v>39889</c:v>
                      </c:pt>
                      <c:pt idx="827">
                        <c:v>39890</c:v>
                      </c:pt>
                      <c:pt idx="828">
                        <c:v>39891</c:v>
                      </c:pt>
                      <c:pt idx="829">
                        <c:v>39892</c:v>
                      </c:pt>
                      <c:pt idx="830">
                        <c:v>39895</c:v>
                      </c:pt>
                      <c:pt idx="831">
                        <c:v>39896</c:v>
                      </c:pt>
                      <c:pt idx="832">
                        <c:v>39897</c:v>
                      </c:pt>
                      <c:pt idx="833">
                        <c:v>39898</c:v>
                      </c:pt>
                      <c:pt idx="834">
                        <c:v>39899</c:v>
                      </c:pt>
                      <c:pt idx="835">
                        <c:v>39902</c:v>
                      </c:pt>
                      <c:pt idx="836">
                        <c:v>39903</c:v>
                      </c:pt>
                      <c:pt idx="837">
                        <c:v>39904</c:v>
                      </c:pt>
                      <c:pt idx="838">
                        <c:v>39905</c:v>
                      </c:pt>
                      <c:pt idx="839">
                        <c:v>39906</c:v>
                      </c:pt>
                      <c:pt idx="840">
                        <c:v>39909</c:v>
                      </c:pt>
                      <c:pt idx="841">
                        <c:v>39910</c:v>
                      </c:pt>
                      <c:pt idx="842">
                        <c:v>39911</c:v>
                      </c:pt>
                      <c:pt idx="843">
                        <c:v>39912</c:v>
                      </c:pt>
                      <c:pt idx="844">
                        <c:v>39913</c:v>
                      </c:pt>
                      <c:pt idx="845">
                        <c:v>39916</c:v>
                      </c:pt>
                      <c:pt idx="846">
                        <c:v>39917</c:v>
                      </c:pt>
                      <c:pt idx="847">
                        <c:v>39918</c:v>
                      </c:pt>
                      <c:pt idx="848">
                        <c:v>39919</c:v>
                      </c:pt>
                      <c:pt idx="849">
                        <c:v>39920</c:v>
                      </c:pt>
                      <c:pt idx="850">
                        <c:v>39923</c:v>
                      </c:pt>
                      <c:pt idx="851">
                        <c:v>39924</c:v>
                      </c:pt>
                      <c:pt idx="852">
                        <c:v>39925</c:v>
                      </c:pt>
                      <c:pt idx="853">
                        <c:v>39926</c:v>
                      </c:pt>
                      <c:pt idx="854">
                        <c:v>39927</c:v>
                      </c:pt>
                      <c:pt idx="855">
                        <c:v>39930</c:v>
                      </c:pt>
                      <c:pt idx="856">
                        <c:v>39931</c:v>
                      </c:pt>
                      <c:pt idx="857">
                        <c:v>39932</c:v>
                      </c:pt>
                      <c:pt idx="858">
                        <c:v>39933</c:v>
                      </c:pt>
                      <c:pt idx="859">
                        <c:v>39934</c:v>
                      </c:pt>
                      <c:pt idx="860">
                        <c:v>39937</c:v>
                      </c:pt>
                      <c:pt idx="861">
                        <c:v>39938</c:v>
                      </c:pt>
                      <c:pt idx="862">
                        <c:v>39939</c:v>
                      </c:pt>
                      <c:pt idx="863">
                        <c:v>39940</c:v>
                      </c:pt>
                      <c:pt idx="864">
                        <c:v>39941</c:v>
                      </c:pt>
                      <c:pt idx="865">
                        <c:v>39944</c:v>
                      </c:pt>
                      <c:pt idx="866">
                        <c:v>39945</c:v>
                      </c:pt>
                      <c:pt idx="867">
                        <c:v>39946</c:v>
                      </c:pt>
                      <c:pt idx="868">
                        <c:v>39947</c:v>
                      </c:pt>
                      <c:pt idx="869">
                        <c:v>39948</c:v>
                      </c:pt>
                      <c:pt idx="870">
                        <c:v>39951</c:v>
                      </c:pt>
                      <c:pt idx="871">
                        <c:v>39952</c:v>
                      </c:pt>
                      <c:pt idx="872">
                        <c:v>39953</c:v>
                      </c:pt>
                      <c:pt idx="873">
                        <c:v>39954</c:v>
                      </c:pt>
                      <c:pt idx="874">
                        <c:v>39955</c:v>
                      </c:pt>
                      <c:pt idx="875">
                        <c:v>39958</c:v>
                      </c:pt>
                      <c:pt idx="876">
                        <c:v>39959</c:v>
                      </c:pt>
                      <c:pt idx="877">
                        <c:v>39960</c:v>
                      </c:pt>
                      <c:pt idx="878">
                        <c:v>39961</c:v>
                      </c:pt>
                      <c:pt idx="879">
                        <c:v>39962</c:v>
                      </c:pt>
                      <c:pt idx="880">
                        <c:v>39965</c:v>
                      </c:pt>
                      <c:pt idx="881">
                        <c:v>39966</c:v>
                      </c:pt>
                      <c:pt idx="882">
                        <c:v>39967</c:v>
                      </c:pt>
                      <c:pt idx="883">
                        <c:v>39968</c:v>
                      </c:pt>
                      <c:pt idx="884">
                        <c:v>39969</c:v>
                      </c:pt>
                      <c:pt idx="885">
                        <c:v>39972</c:v>
                      </c:pt>
                      <c:pt idx="886">
                        <c:v>39973</c:v>
                      </c:pt>
                      <c:pt idx="887">
                        <c:v>39974</c:v>
                      </c:pt>
                      <c:pt idx="888">
                        <c:v>39975</c:v>
                      </c:pt>
                      <c:pt idx="889">
                        <c:v>39976</c:v>
                      </c:pt>
                      <c:pt idx="890">
                        <c:v>39979</c:v>
                      </c:pt>
                      <c:pt idx="891">
                        <c:v>39980</c:v>
                      </c:pt>
                      <c:pt idx="892">
                        <c:v>39981</c:v>
                      </c:pt>
                      <c:pt idx="893">
                        <c:v>39982</c:v>
                      </c:pt>
                      <c:pt idx="894">
                        <c:v>39983</c:v>
                      </c:pt>
                      <c:pt idx="895">
                        <c:v>39986</c:v>
                      </c:pt>
                      <c:pt idx="896">
                        <c:v>39987</c:v>
                      </c:pt>
                      <c:pt idx="897">
                        <c:v>39988</c:v>
                      </c:pt>
                      <c:pt idx="898">
                        <c:v>39989</c:v>
                      </c:pt>
                      <c:pt idx="899">
                        <c:v>39990</c:v>
                      </c:pt>
                      <c:pt idx="900">
                        <c:v>39993</c:v>
                      </c:pt>
                      <c:pt idx="901">
                        <c:v>39994</c:v>
                      </c:pt>
                      <c:pt idx="902">
                        <c:v>39995</c:v>
                      </c:pt>
                      <c:pt idx="903">
                        <c:v>39996</c:v>
                      </c:pt>
                      <c:pt idx="904">
                        <c:v>39997</c:v>
                      </c:pt>
                      <c:pt idx="905">
                        <c:v>40000</c:v>
                      </c:pt>
                      <c:pt idx="906">
                        <c:v>40001</c:v>
                      </c:pt>
                      <c:pt idx="907">
                        <c:v>40002</c:v>
                      </c:pt>
                      <c:pt idx="908">
                        <c:v>40003</c:v>
                      </c:pt>
                      <c:pt idx="909">
                        <c:v>40004</c:v>
                      </c:pt>
                      <c:pt idx="910">
                        <c:v>40007</c:v>
                      </c:pt>
                      <c:pt idx="911">
                        <c:v>40008</c:v>
                      </c:pt>
                      <c:pt idx="912">
                        <c:v>40009</c:v>
                      </c:pt>
                      <c:pt idx="913">
                        <c:v>40010</c:v>
                      </c:pt>
                      <c:pt idx="914">
                        <c:v>40011</c:v>
                      </c:pt>
                      <c:pt idx="915">
                        <c:v>40014</c:v>
                      </c:pt>
                      <c:pt idx="916">
                        <c:v>40015</c:v>
                      </c:pt>
                      <c:pt idx="917">
                        <c:v>40016</c:v>
                      </c:pt>
                      <c:pt idx="918">
                        <c:v>40017</c:v>
                      </c:pt>
                      <c:pt idx="919">
                        <c:v>40018</c:v>
                      </c:pt>
                      <c:pt idx="920">
                        <c:v>40021</c:v>
                      </c:pt>
                      <c:pt idx="921">
                        <c:v>40022</c:v>
                      </c:pt>
                      <c:pt idx="922">
                        <c:v>40023</c:v>
                      </c:pt>
                      <c:pt idx="923">
                        <c:v>40024</c:v>
                      </c:pt>
                      <c:pt idx="924">
                        <c:v>40025</c:v>
                      </c:pt>
                      <c:pt idx="925">
                        <c:v>40028</c:v>
                      </c:pt>
                      <c:pt idx="926">
                        <c:v>40029</c:v>
                      </c:pt>
                      <c:pt idx="927">
                        <c:v>40030</c:v>
                      </c:pt>
                      <c:pt idx="928">
                        <c:v>40031</c:v>
                      </c:pt>
                      <c:pt idx="929">
                        <c:v>40032</c:v>
                      </c:pt>
                      <c:pt idx="930">
                        <c:v>40035</c:v>
                      </c:pt>
                      <c:pt idx="931">
                        <c:v>40036</c:v>
                      </c:pt>
                      <c:pt idx="932">
                        <c:v>40037</c:v>
                      </c:pt>
                      <c:pt idx="933">
                        <c:v>40038</c:v>
                      </c:pt>
                      <c:pt idx="934">
                        <c:v>40039</c:v>
                      </c:pt>
                      <c:pt idx="935">
                        <c:v>40042</c:v>
                      </c:pt>
                      <c:pt idx="936">
                        <c:v>40043</c:v>
                      </c:pt>
                      <c:pt idx="937">
                        <c:v>40044</c:v>
                      </c:pt>
                      <c:pt idx="938">
                        <c:v>40045</c:v>
                      </c:pt>
                      <c:pt idx="939">
                        <c:v>40046</c:v>
                      </c:pt>
                      <c:pt idx="940">
                        <c:v>40049</c:v>
                      </c:pt>
                      <c:pt idx="941">
                        <c:v>40050</c:v>
                      </c:pt>
                      <c:pt idx="942">
                        <c:v>40051</c:v>
                      </c:pt>
                      <c:pt idx="943">
                        <c:v>40052</c:v>
                      </c:pt>
                      <c:pt idx="944">
                        <c:v>40053</c:v>
                      </c:pt>
                      <c:pt idx="945">
                        <c:v>40056</c:v>
                      </c:pt>
                      <c:pt idx="946">
                        <c:v>40057</c:v>
                      </c:pt>
                      <c:pt idx="947">
                        <c:v>40058</c:v>
                      </c:pt>
                      <c:pt idx="948">
                        <c:v>40059</c:v>
                      </c:pt>
                      <c:pt idx="949">
                        <c:v>40060</c:v>
                      </c:pt>
                      <c:pt idx="950">
                        <c:v>40063</c:v>
                      </c:pt>
                      <c:pt idx="951">
                        <c:v>40064</c:v>
                      </c:pt>
                      <c:pt idx="952">
                        <c:v>40065</c:v>
                      </c:pt>
                      <c:pt idx="953">
                        <c:v>40066</c:v>
                      </c:pt>
                      <c:pt idx="954">
                        <c:v>40067</c:v>
                      </c:pt>
                      <c:pt idx="955">
                        <c:v>40070</c:v>
                      </c:pt>
                      <c:pt idx="956">
                        <c:v>40071</c:v>
                      </c:pt>
                      <c:pt idx="957">
                        <c:v>40072</c:v>
                      </c:pt>
                      <c:pt idx="958">
                        <c:v>40073</c:v>
                      </c:pt>
                      <c:pt idx="959">
                        <c:v>40074</c:v>
                      </c:pt>
                      <c:pt idx="960">
                        <c:v>40077</c:v>
                      </c:pt>
                      <c:pt idx="961">
                        <c:v>40078</c:v>
                      </c:pt>
                      <c:pt idx="962">
                        <c:v>40079</c:v>
                      </c:pt>
                      <c:pt idx="963">
                        <c:v>40080</c:v>
                      </c:pt>
                      <c:pt idx="964">
                        <c:v>40081</c:v>
                      </c:pt>
                      <c:pt idx="965">
                        <c:v>40084</c:v>
                      </c:pt>
                      <c:pt idx="966">
                        <c:v>40085</c:v>
                      </c:pt>
                      <c:pt idx="967">
                        <c:v>40086</c:v>
                      </c:pt>
                      <c:pt idx="968">
                        <c:v>40087</c:v>
                      </c:pt>
                      <c:pt idx="969">
                        <c:v>40088</c:v>
                      </c:pt>
                      <c:pt idx="970">
                        <c:v>40091</c:v>
                      </c:pt>
                      <c:pt idx="971">
                        <c:v>40092</c:v>
                      </c:pt>
                      <c:pt idx="972">
                        <c:v>40093</c:v>
                      </c:pt>
                      <c:pt idx="973">
                        <c:v>40094</c:v>
                      </c:pt>
                      <c:pt idx="974">
                        <c:v>40095</c:v>
                      </c:pt>
                      <c:pt idx="975">
                        <c:v>40098</c:v>
                      </c:pt>
                      <c:pt idx="976">
                        <c:v>40099</c:v>
                      </c:pt>
                      <c:pt idx="977">
                        <c:v>40100</c:v>
                      </c:pt>
                      <c:pt idx="978">
                        <c:v>40101</c:v>
                      </c:pt>
                      <c:pt idx="979">
                        <c:v>40102</c:v>
                      </c:pt>
                      <c:pt idx="980">
                        <c:v>40105</c:v>
                      </c:pt>
                      <c:pt idx="981">
                        <c:v>40106</c:v>
                      </c:pt>
                      <c:pt idx="982">
                        <c:v>40107</c:v>
                      </c:pt>
                      <c:pt idx="983">
                        <c:v>40108</c:v>
                      </c:pt>
                      <c:pt idx="984">
                        <c:v>40109</c:v>
                      </c:pt>
                      <c:pt idx="985">
                        <c:v>40112</c:v>
                      </c:pt>
                      <c:pt idx="986">
                        <c:v>40113</c:v>
                      </c:pt>
                      <c:pt idx="987">
                        <c:v>40114</c:v>
                      </c:pt>
                      <c:pt idx="988">
                        <c:v>40115</c:v>
                      </c:pt>
                      <c:pt idx="989">
                        <c:v>40116</c:v>
                      </c:pt>
                      <c:pt idx="990">
                        <c:v>40119</c:v>
                      </c:pt>
                      <c:pt idx="991">
                        <c:v>40120</c:v>
                      </c:pt>
                      <c:pt idx="992">
                        <c:v>40121</c:v>
                      </c:pt>
                      <c:pt idx="993">
                        <c:v>40122</c:v>
                      </c:pt>
                      <c:pt idx="994">
                        <c:v>40123</c:v>
                      </c:pt>
                      <c:pt idx="995">
                        <c:v>40126</c:v>
                      </c:pt>
                      <c:pt idx="996">
                        <c:v>40127</c:v>
                      </c:pt>
                      <c:pt idx="997">
                        <c:v>40128</c:v>
                      </c:pt>
                      <c:pt idx="998">
                        <c:v>40129</c:v>
                      </c:pt>
                      <c:pt idx="999">
                        <c:v>40130</c:v>
                      </c:pt>
                      <c:pt idx="1000">
                        <c:v>40133</c:v>
                      </c:pt>
                      <c:pt idx="1001">
                        <c:v>40134</c:v>
                      </c:pt>
                      <c:pt idx="1002">
                        <c:v>40135</c:v>
                      </c:pt>
                      <c:pt idx="1003">
                        <c:v>40136</c:v>
                      </c:pt>
                      <c:pt idx="1004">
                        <c:v>40137</c:v>
                      </c:pt>
                      <c:pt idx="1005">
                        <c:v>40140</c:v>
                      </c:pt>
                      <c:pt idx="1006">
                        <c:v>40141</c:v>
                      </c:pt>
                      <c:pt idx="1007">
                        <c:v>40142</c:v>
                      </c:pt>
                      <c:pt idx="1008">
                        <c:v>40143</c:v>
                      </c:pt>
                      <c:pt idx="1009">
                        <c:v>40144</c:v>
                      </c:pt>
                      <c:pt idx="1010">
                        <c:v>40147</c:v>
                      </c:pt>
                      <c:pt idx="1011">
                        <c:v>40148</c:v>
                      </c:pt>
                      <c:pt idx="1012">
                        <c:v>40149</c:v>
                      </c:pt>
                      <c:pt idx="1013">
                        <c:v>40150</c:v>
                      </c:pt>
                      <c:pt idx="1014">
                        <c:v>40151</c:v>
                      </c:pt>
                      <c:pt idx="1015">
                        <c:v>40154</c:v>
                      </c:pt>
                      <c:pt idx="1016">
                        <c:v>40155</c:v>
                      </c:pt>
                      <c:pt idx="1017">
                        <c:v>40156</c:v>
                      </c:pt>
                      <c:pt idx="1018">
                        <c:v>40157</c:v>
                      </c:pt>
                      <c:pt idx="1019">
                        <c:v>40158</c:v>
                      </c:pt>
                      <c:pt idx="1020">
                        <c:v>40161</c:v>
                      </c:pt>
                      <c:pt idx="1021">
                        <c:v>40162</c:v>
                      </c:pt>
                      <c:pt idx="1022">
                        <c:v>40163</c:v>
                      </c:pt>
                      <c:pt idx="1023">
                        <c:v>40164</c:v>
                      </c:pt>
                      <c:pt idx="1024">
                        <c:v>40165</c:v>
                      </c:pt>
                      <c:pt idx="1025">
                        <c:v>40168</c:v>
                      </c:pt>
                      <c:pt idx="1026">
                        <c:v>40169</c:v>
                      </c:pt>
                      <c:pt idx="1027">
                        <c:v>40170</c:v>
                      </c:pt>
                      <c:pt idx="1028">
                        <c:v>40171</c:v>
                      </c:pt>
                      <c:pt idx="1029">
                        <c:v>40172</c:v>
                      </c:pt>
                      <c:pt idx="1030">
                        <c:v>40175</c:v>
                      </c:pt>
                      <c:pt idx="1031">
                        <c:v>40176</c:v>
                      </c:pt>
                      <c:pt idx="1032">
                        <c:v>40177</c:v>
                      </c:pt>
                      <c:pt idx="1033">
                        <c:v>40178</c:v>
                      </c:pt>
                      <c:pt idx="1034">
                        <c:v>40179</c:v>
                      </c:pt>
                      <c:pt idx="1035">
                        <c:v>40182</c:v>
                      </c:pt>
                      <c:pt idx="1036">
                        <c:v>40183</c:v>
                      </c:pt>
                      <c:pt idx="1037">
                        <c:v>40184</c:v>
                      </c:pt>
                      <c:pt idx="1038">
                        <c:v>40185</c:v>
                      </c:pt>
                      <c:pt idx="1039">
                        <c:v>40186</c:v>
                      </c:pt>
                      <c:pt idx="1040">
                        <c:v>40189</c:v>
                      </c:pt>
                      <c:pt idx="1041">
                        <c:v>40190</c:v>
                      </c:pt>
                      <c:pt idx="1042">
                        <c:v>40191</c:v>
                      </c:pt>
                      <c:pt idx="1043">
                        <c:v>40192</c:v>
                      </c:pt>
                      <c:pt idx="1044">
                        <c:v>40193</c:v>
                      </c:pt>
                      <c:pt idx="1045">
                        <c:v>40196</c:v>
                      </c:pt>
                      <c:pt idx="1046">
                        <c:v>40197</c:v>
                      </c:pt>
                      <c:pt idx="1047">
                        <c:v>40198</c:v>
                      </c:pt>
                      <c:pt idx="1048">
                        <c:v>40199</c:v>
                      </c:pt>
                      <c:pt idx="1049">
                        <c:v>40200</c:v>
                      </c:pt>
                      <c:pt idx="1050">
                        <c:v>40203</c:v>
                      </c:pt>
                      <c:pt idx="1051">
                        <c:v>40204</c:v>
                      </c:pt>
                      <c:pt idx="1052">
                        <c:v>40205</c:v>
                      </c:pt>
                      <c:pt idx="1053">
                        <c:v>40206</c:v>
                      </c:pt>
                      <c:pt idx="1054">
                        <c:v>40207</c:v>
                      </c:pt>
                      <c:pt idx="1055">
                        <c:v>40210</c:v>
                      </c:pt>
                      <c:pt idx="1056">
                        <c:v>40211</c:v>
                      </c:pt>
                      <c:pt idx="1057">
                        <c:v>40212</c:v>
                      </c:pt>
                      <c:pt idx="1058">
                        <c:v>40213</c:v>
                      </c:pt>
                      <c:pt idx="1059">
                        <c:v>40214</c:v>
                      </c:pt>
                      <c:pt idx="1060">
                        <c:v>40217</c:v>
                      </c:pt>
                      <c:pt idx="1061">
                        <c:v>40218</c:v>
                      </c:pt>
                      <c:pt idx="1062">
                        <c:v>40219</c:v>
                      </c:pt>
                      <c:pt idx="1063">
                        <c:v>40220</c:v>
                      </c:pt>
                      <c:pt idx="1064">
                        <c:v>40221</c:v>
                      </c:pt>
                      <c:pt idx="1065">
                        <c:v>40224</c:v>
                      </c:pt>
                      <c:pt idx="1066">
                        <c:v>40225</c:v>
                      </c:pt>
                      <c:pt idx="1067">
                        <c:v>40226</c:v>
                      </c:pt>
                      <c:pt idx="1068">
                        <c:v>40227</c:v>
                      </c:pt>
                      <c:pt idx="1069">
                        <c:v>40228</c:v>
                      </c:pt>
                      <c:pt idx="1070">
                        <c:v>40231</c:v>
                      </c:pt>
                      <c:pt idx="1071">
                        <c:v>40232</c:v>
                      </c:pt>
                      <c:pt idx="1072">
                        <c:v>40233</c:v>
                      </c:pt>
                      <c:pt idx="1073">
                        <c:v>40234</c:v>
                      </c:pt>
                      <c:pt idx="1074">
                        <c:v>40235</c:v>
                      </c:pt>
                      <c:pt idx="1075">
                        <c:v>40238</c:v>
                      </c:pt>
                      <c:pt idx="1076">
                        <c:v>40239</c:v>
                      </c:pt>
                      <c:pt idx="1077">
                        <c:v>40240</c:v>
                      </c:pt>
                      <c:pt idx="1078">
                        <c:v>40241</c:v>
                      </c:pt>
                      <c:pt idx="1079">
                        <c:v>40242</c:v>
                      </c:pt>
                      <c:pt idx="1080">
                        <c:v>40245</c:v>
                      </c:pt>
                      <c:pt idx="1081">
                        <c:v>40246</c:v>
                      </c:pt>
                      <c:pt idx="1082">
                        <c:v>40247</c:v>
                      </c:pt>
                      <c:pt idx="1083">
                        <c:v>40248</c:v>
                      </c:pt>
                      <c:pt idx="1084">
                        <c:v>40249</c:v>
                      </c:pt>
                      <c:pt idx="1085">
                        <c:v>40252</c:v>
                      </c:pt>
                      <c:pt idx="1086">
                        <c:v>40253</c:v>
                      </c:pt>
                      <c:pt idx="1087">
                        <c:v>40254</c:v>
                      </c:pt>
                      <c:pt idx="1088">
                        <c:v>40255</c:v>
                      </c:pt>
                      <c:pt idx="1089">
                        <c:v>40256</c:v>
                      </c:pt>
                      <c:pt idx="1090">
                        <c:v>40259</c:v>
                      </c:pt>
                      <c:pt idx="1091">
                        <c:v>40260</c:v>
                      </c:pt>
                      <c:pt idx="1092">
                        <c:v>40261</c:v>
                      </c:pt>
                      <c:pt idx="1093">
                        <c:v>40262</c:v>
                      </c:pt>
                      <c:pt idx="1094">
                        <c:v>40263</c:v>
                      </c:pt>
                      <c:pt idx="1095">
                        <c:v>40266</c:v>
                      </c:pt>
                      <c:pt idx="1096">
                        <c:v>40267</c:v>
                      </c:pt>
                      <c:pt idx="1097">
                        <c:v>40268</c:v>
                      </c:pt>
                      <c:pt idx="1098">
                        <c:v>40269</c:v>
                      </c:pt>
                      <c:pt idx="1099">
                        <c:v>40270</c:v>
                      </c:pt>
                      <c:pt idx="1100">
                        <c:v>40273</c:v>
                      </c:pt>
                      <c:pt idx="1101">
                        <c:v>40274</c:v>
                      </c:pt>
                      <c:pt idx="1102">
                        <c:v>40275</c:v>
                      </c:pt>
                      <c:pt idx="1103">
                        <c:v>40276</c:v>
                      </c:pt>
                      <c:pt idx="1104">
                        <c:v>40277</c:v>
                      </c:pt>
                      <c:pt idx="1105">
                        <c:v>40280</c:v>
                      </c:pt>
                      <c:pt idx="1106">
                        <c:v>40281</c:v>
                      </c:pt>
                      <c:pt idx="1107">
                        <c:v>40282</c:v>
                      </c:pt>
                      <c:pt idx="1108">
                        <c:v>40283</c:v>
                      </c:pt>
                      <c:pt idx="1109">
                        <c:v>40284</c:v>
                      </c:pt>
                      <c:pt idx="1110">
                        <c:v>40287</c:v>
                      </c:pt>
                      <c:pt idx="1111">
                        <c:v>40288</c:v>
                      </c:pt>
                      <c:pt idx="1112">
                        <c:v>40289</c:v>
                      </c:pt>
                      <c:pt idx="1113">
                        <c:v>40290</c:v>
                      </c:pt>
                      <c:pt idx="1114">
                        <c:v>40291</c:v>
                      </c:pt>
                      <c:pt idx="1115">
                        <c:v>40294</c:v>
                      </c:pt>
                      <c:pt idx="1116">
                        <c:v>40295</c:v>
                      </c:pt>
                      <c:pt idx="1117">
                        <c:v>40296</c:v>
                      </c:pt>
                      <c:pt idx="1118">
                        <c:v>40297</c:v>
                      </c:pt>
                      <c:pt idx="1119">
                        <c:v>40298</c:v>
                      </c:pt>
                      <c:pt idx="1120">
                        <c:v>40301</c:v>
                      </c:pt>
                      <c:pt idx="1121">
                        <c:v>40302</c:v>
                      </c:pt>
                      <c:pt idx="1122">
                        <c:v>40303</c:v>
                      </c:pt>
                      <c:pt idx="1123">
                        <c:v>40304</c:v>
                      </c:pt>
                      <c:pt idx="1124">
                        <c:v>40305</c:v>
                      </c:pt>
                      <c:pt idx="1125">
                        <c:v>40308</c:v>
                      </c:pt>
                      <c:pt idx="1126">
                        <c:v>40309</c:v>
                      </c:pt>
                      <c:pt idx="1127">
                        <c:v>40310</c:v>
                      </c:pt>
                      <c:pt idx="1128">
                        <c:v>40311</c:v>
                      </c:pt>
                      <c:pt idx="1129">
                        <c:v>40312</c:v>
                      </c:pt>
                      <c:pt idx="1130">
                        <c:v>40315</c:v>
                      </c:pt>
                      <c:pt idx="1131">
                        <c:v>40316</c:v>
                      </c:pt>
                      <c:pt idx="1132">
                        <c:v>40317</c:v>
                      </c:pt>
                      <c:pt idx="1133">
                        <c:v>40318</c:v>
                      </c:pt>
                      <c:pt idx="1134">
                        <c:v>40319</c:v>
                      </c:pt>
                      <c:pt idx="1135">
                        <c:v>40322</c:v>
                      </c:pt>
                      <c:pt idx="1136">
                        <c:v>40323</c:v>
                      </c:pt>
                      <c:pt idx="1137">
                        <c:v>40324</c:v>
                      </c:pt>
                      <c:pt idx="1138">
                        <c:v>40325</c:v>
                      </c:pt>
                      <c:pt idx="1139">
                        <c:v>40326</c:v>
                      </c:pt>
                      <c:pt idx="1140">
                        <c:v>40329</c:v>
                      </c:pt>
                      <c:pt idx="1141">
                        <c:v>40330</c:v>
                      </c:pt>
                      <c:pt idx="1142">
                        <c:v>40331</c:v>
                      </c:pt>
                      <c:pt idx="1143">
                        <c:v>40332</c:v>
                      </c:pt>
                      <c:pt idx="1144">
                        <c:v>40333</c:v>
                      </c:pt>
                      <c:pt idx="1145">
                        <c:v>40336</c:v>
                      </c:pt>
                      <c:pt idx="1146">
                        <c:v>40337</c:v>
                      </c:pt>
                      <c:pt idx="1147">
                        <c:v>40338</c:v>
                      </c:pt>
                      <c:pt idx="1148">
                        <c:v>40339</c:v>
                      </c:pt>
                      <c:pt idx="1149">
                        <c:v>40340</c:v>
                      </c:pt>
                      <c:pt idx="1150">
                        <c:v>40343</c:v>
                      </c:pt>
                      <c:pt idx="1151">
                        <c:v>40344</c:v>
                      </c:pt>
                      <c:pt idx="1152">
                        <c:v>40345</c:v>
                      </c:pt>
                      <c:pt idx="1153">
                        <c:v>40346</c:v>
                      </c:pt>
                      <c:pt idx="1154">
                        <c:v>40347</c:v>
                      </c:pt>
                      <c:pt idx="1155">
                        <c:v>40350</c:v>
                      </c:pt>
                      <c:pt idx="1156">
                        <c:v>40351</c:v>
                      </c:pt>
                      <c:pt idx="1157">
                        <c:v>40352</c:v>
                      </c:pt>
                      <c:pt idx="1158">
                        <c:v>40353</c:v>
                      </c:pt>
                      <c:pt idx="1159">
                        <c:v>40354</c:v>
                      </c:pt>
                      <c:pt idx="1160">
                        <c:v>40357</c:v>
                      </c:pt>
                      <c:pt idx="1161">
                        <c:v>40358</c:v>
                      </c:pt>
                      <c:pt idx="1162">
                        <c:v>40359</c:v>
                      </c:pt>
                      <c:pt idx="1163">
                        <c:v>40360</c:v>
                      </c:pt>
                      <c:pt idx="1164">
                        <c:v>40361</c:v>
                      </c:pt>
                      <c:pt idx="1165">
                        <c:v>40364</c:v>
                      </c:pt>
                      <c:pt idx="1166">
                        <c:v>40365</c:v>
                      </c:pt>
                      <c:pt idx="1167">
                        <c:v>40366</c:v>
                      </c:pt>
                      <c:pt idx="1168">
                        <c:v>40367</c:v>
                      </c:pt>
                      <c:pt idx="1169">
                        <c:v>40368</c:v>
                      </c:pt>
                      <c:pt idx="1170">
                        <c:v>40371</c:v>
                      </c:pt>
                      <c:pt idx="1171">
                        <c:v>40372</c:v>
                      </c:pt>
                      <c:pt idx="1172">
                        <c:v>40373</c:v>
                      </c:pt>
                      <c:pt idx="1173">
                        <c:v>40374</c:v>
                      </c:pt>
                      <c:pt idx="1174">
                        <c:v>40375</c:v>
                      </c:pt>
                      <c:pt idx="1175">
                        <c:v>40378</c:v>
                      </c:pt>
                      <c:pt idx="1176">
                        <c:v>40379</c:v>
                      </c:pt>
                      <c:pt idx="1177">
                        <c:v>40380</c:v>
                      </c:pt>
                      <c:pt idx="1178">
                        <c:v>40381</c:v>
                      </c:pt>
                      <c:pt idx="1179">
                        <c:v>40382</c:v>
                      </c:pt>
                      <c:pt idx="1180">
                        <c:v>40385</c:v>
                      </c:pt>
                      <c:pt idx="1181">
                        <c:v>40386</c:v>
                      </c:pt>
                      <c:pt idx="1182">
                        <c:v>40387</c:v>
                      </c:pt>
                      <c:pt idx="1183">
                        <c:v>40388</c:v>
                      </c:pt>
                      <c:pt idx="1184">
                        <c:v>40389</c:v>
                      </c:pt>
                      <c:pt idx="1185">
                        <c:v>40392</c:v>
                      </c:pt>
                      <c:pt idx="1186">
                        <c:v>40393</c:v>
                      </c:pt>
                      <c:pt idx="1187">
                        <c:v>40394</c:v>
                      </c:pt>
                      <c:pt idx="1188">
                        <c:v>40395</c:v>
                      </c:pt>
                      <c:pt idx="1189">
                        <c:v>40396</c:v>
                      </c:pt>
                      <c:pt idx="1190">
                        <c:v>40399</c:v>
                      </c:pt>
                      <c:pt idx="1191">
                        <c:v>40400</c:v>
                      </c:pt>
                      <c:pt idx="1192">
                        <c:v>40401</c:v>
                      </c:pt>
                      <c:pt idx="1193">
                        <c:v>40402</c:v>
                      </c:pt>
                      <c:pt idx="1194">
                        <c:v>40403</c:v>
                      </c:pt>
                      <c:pt idx="1195">
                        <c:v>40406</c:v>
                      </c:pt>
                      <c:pt idx="1196">
                        <c:v>40407</c:v>
                      </c:pt>
                      <c:pt idx="1197">
                        <c:v>40408</c:v>
                      </c:pt>
                      <c:pt idx="1198">
                        <c:v>40409</c:v>
                      </c:pt>
                      <c:pt idx="1199">
                        <c:v>40410</c:v>
                      </c:pt>
                      <c:pt idx="1200">
                        <c:v>40413</c:v>
                      </c:pt>
                      <c:pt idx="1201">
                        <c:v>40414</c:v>
                      </c:pt>
                      <c:pt idx="1202">
                        <c:v>40415</c:v>
                      </c:pt>
                      <c:pt idx="1203">
                        <c:v>40416</c:v>
                      </c:pt>
                      <c:pt idx="1204">
                        <c:v>40417</c:v>
                      </c:pt>
                      <c:pt idx="1205">
                        <c:v>40420</c:v>
                      </c:pt>
                      <c:pt idx="1206">
                        <c:v>40421</c:v>
                      </c:pt>
                      <c:pt idx="1207">
                        <c:v>40422</c:v>
                      </c:pt>
                      <c:pt idx="1208">
                        <c:v>40423</c:v>
                      </c:pt>
                      <c:pt idx="1209">
                        <c:v>40424</c:v>
                      </c:pt>
                      <c:pt idx="1210">
                        <c:v>40427</c:v>
                      </c:pt>
                      <c:pt idx="1211">
                        <c:v>40428</c:v>
                      </c:pt>
                      <c:pt idx="1212">
                        <c:v>40429</c:v>
                      </c:pt>
                      <c:pt idx="1213">
                        <c:v>40430</c:v>
                      </c:pt>
                      <c:pt idx="1214">
                        <c:v>40431</c:v>
                      </c:pt>
                      <c:pt idx="1215">
                        <c:v>40434</c:v>
                      </c:pt>
                      <c:pt idx="1216">
                        <c:v>40435</c:v>
                      </c:pt>
                      <c:pt idx="1217">
                        <c:v>40436</c:v>
                      </c:pt>
                      <c:pt idx="1218">
                        <c:v>40437</c:v>
                      </c:pt>
                      <c:pt idx="1219">
                        <c:v>40438</c:v>
                      </c:pt>
                      <c:pt idx="1220">
                        <c:v>40441</c:v>
                      </c:pt>
                      <c:pt idx="1221">
                        <c:v>40442</c:v>
                      </c:pt>
                      <c:pt idx="1222">
                        <c:v>40443</c:v>
                      </c:pt>
                      <c:pt idx="1223">
                        <c:v>40444</c:v>
                      </c:pt>
                      <c:pt idx="1224">
                        <c:v>40445</c:v>
                      </c:pt>
                      <c:pt idx="1225">
                        <c:v>40448</c:v>
                      </c:pt>
                      <c:pt idx="1226">
                        <c:v>40449</c:v>
                      </c:pt>
                      <c:pt idx="1227">
                        <c:v>40450</c:v>
                      </c:pt>
                      <c:pt idx="1228">
                        <c:v>40451</c:v>
                      </c:pt>
                      <c:pt idx="1229">
                        <c:v>40452</c:v>
                      </c:pt>
                      <c:pt idx="1230">
                        <c:v>40455</c:v>
                      </c:pt>
                      <c:pt idx="1231">
                        <c:v>40456</c:v>
                      </c:pt>
                      <c:pt idx="1232">
                        <c:v>40457</c:v>
                      </c:pt>
                      <c:pt idx="1233">
                        <c:v>40458</c:v>
                      </c:pt>
                      <c:pt idx="1234">
                        <c:v>40459</c:v>
                      </c:pt>
                      <c:pt idx="1235">
                        <c:v>40462</c:v>
                      </c:pt>
                      <c:pt idx="1236">
                        <c:v>40463</c:v>
                      </c:pt>
                      <c:pt idx="1237">
                        <c:v>40464</c:v>
                      </c:pt>
                      <c:pt idx="1238">
                        <c:v>40465</c:v>
                      </c:pt>
                      <c:pt idx="1239">
                        <c:v>40466</c:v>
                      </c:pt>
                      <c:pt idx="1240">
                        <c:v>40469</c:v>
                      </c:pt>
                      <c:pt idx="1241">
                        <c:v>40470</c:v>
                      </c:pt>
                      <c:pt idx="1242">
                        <c:v>40471</c:v>
                      </c:pt>
                      <c:pt idx="1243">
                        <c:v>40472</c:v>
                      </c:pt>
                      <c:pt idx="1244">
                        <c:v>40473</c:v>
                      </c:pt>
                      <c:pt idx="1245">
                        <c:v>40476</c:v>
                      </c:pt>
                      <c:pt idx="1246">
                        <c:v>40477</c:v>
                      </c:pt>
                      <c:pt idx="1247">
                        <c:v>40478</c:v>
                      </c:pt>
                      <c:pt idx="1248">
                        <c:v>40479</c:v>
                      </c:pt>
                      <c:pt idx="1249">
                        <c:v>40480</c:v>
                      </c:pt>
                      <c:pt idx="1250">
                        <c:v>40483</c:v>
                      </c:pt>
                      <c:pt idx="1251">
                        <c:v>40484</c:v>
                      </c:pt>
                      <c:pt idx="1252">
                        <c:v>40485</c:v>
                      </c:pt>
                      <c:pt idx="1253">
                        <c:v>40486</c:v>
                      </c:pt>
                      <c:pt idx="1254">
                        <c:v>40487</c:v>
                      </c:pt>
                      <c:pt idx="1255">
                        <c:v>40490</c:v>
                      </c:pt>
                      <c:pt idx="1256">
                        <c:v>40491</c:v>
                      </c:pt>
                      <c:pt idx="1257">
                        <c:v>40492</c:v>
                      </c:pt>
                      <c:pt idx="1258">
                        <c:v>40493</c:v>
                      </c:pt>
                      <c:pt idx="1259">
                        <c:v>40494</c:v>
                      </c:pt>
                      <c:pt idx="1260">
                        <c:v>40497</c:v>
                      </c:pt>
                      <c:pt idx="1261">
                        <c:v>40498</c:v>
                      </c:pt>
                      <c:pt idx="1262">
                        <c:v>40499</c:v>
                      </c:pt>
                      <c:pt idx="1263">
                        <c:v>40500</c:v>
                      </c:pt>
                      <c:pt idx="1264">
                        <c:v>40501</c:v>
                      </c:pt>
                      <c:pt idx="1265">
                        <c:v>40504</c:v>
                      </c:pt>
                      <c:pt idx="1266">
                        <c:v>40505</c:v>
                      </c:pt>
                      <c:pt idx="1267">
                        <c:v>40506</c:v>
                      </c:pt>
                      <c:pt idx="1268">
                        <c:v>40507</c:v>
                      </c:pt>
                      <c:pt idx="1269">
                        <c:v>40508</c:v>
                      </c:pt>
                      <c:pt idx="1270">
                        <c:v>40511</c:v>
                      </c:pt>
                      <c:pt idx="1271">
                        <c:v>40512</c:v>
                      </c:pt>
                      <c:pt idx="1272">
                        <c:v>40513</c:v>
                      </c:pt>
                      <c:pt idx="1273">
                        <c:v>40514</c:v>
                      </c:pt>
                      <c:pt idx="1274">
                        <c:v>40515</c:v>
                      </c:pt>
                      <c:pt idx="1275">
                        <c:v>40518</c:v>
                      </c:pt>
                      <c:pt idx="1276">
                        <c:v>40519</c:v>
                      </c:pt>
                      <c:pt idx="1277">
                        <c:v>40520</c:v>
                      </c:pt>
                      <c:pt idx="1278">
                        <c:v>40521</c:v>
                      </c:pt>
                      <c:pt idx="1279">
                        <c:v>40522</c:v>
                      </c:pt>
                      <c:pt idx="1280">
                        <c:v>40525</c:v>
                      </c:pt>
                      <c:pt idx="1281">
                        <c:v>40526</c:v>
                      </c:pt>
                      <c:pt idx="1282">
                        <c:v>40527</c:v>
                      </c:pt>
                      <c:pt idx="1283">
                        <c:v>40528</c:v>
                      </c:pt>
                      <c:pt idx="1284">
                        <c:v>40529</c:v>
                      </c:pt>
                      <c:pt idx="1285">
                        <c:v>40532</c:v>
                      </c:pt>
                      <c:pt idx="1286">
                        <c:v>40533</c:v>
                      </c:pt>
                      <c:pt idx="1287">
                        <c:v>40534</c:v>
                      </c:pt>
                      <c:pt idx="1288">
                        <c:v>40535</c:v>
                      </c:pt>
                      <c:pt idx="1289">
                        <c:v>40536</c:v>
                      </c:pt>
                      <c:pt idx="1290">
                        <c:v>40539</c:v>
                      </c:pt>
                      <c:pt idx="1291">
                        <c:v>40540</c:v>
                      </c:pt>
                      <c:pt idx="1292">
                        <c:v>40541</c:v>
                      </c:pt>
                      <c:pt idx="1293">
                        <c:v>40542</c:v>
                      </c:pt>
                      <c:pt idx="1294">
                        <c:v>40543</c:v>
                      </c:pt>
                      <c:pt idx="1295">
                        <c:v>40546</c:v>
                      </c:pt>
                      <c:pt idx="1296">
                        <c:v>40547</c:v>
                      </c:pt>
                      <c:pt idx="1297">
                        <c:v>40548</c:v>
                      </c:pt>
                      <c:pt idx="1298">
                        <c:v>40549</c:v>
                      </c:pt>
                      <c:pt idx="1299">
                        <c:v>40550</c:v>
                      </c:pt>
                      <c:pt idx="1300">
                        <c:v>40553</c:v>
                      </c:pt>
                      <c:pt idx="1301">
                        <c:v>40554</c:v>
                      </c:pt>
                      <c:pt idx="1302">
                        <c:v>40555</c:v>
                      </c:pt>
                      <c:pt idx="1303">
                        <c:v>40556</c:v>
                      </c:pt>
                      <c:pt idx="1304">
                        <c:v>40557</c:v>
                      </c:pt>
                      <c:pt idx="1305">
                        <c:v>40560</c:v>
                      </c:pt>
                      <c:pt idx="1306">
                        <c:v>40561</c:v>
                      </c:pt>
                      <c:pt idx="1307">
                        <c:v>40562</c:v>
                      </c:pt>
                      <c:pt idx="1308">
                        <c:v>40563</c:v>
                      </c:pt>
                      <c:pt idx="1309">
                        <c:v>40564</c:v>
                      </c:pt>
                      <c:pt idx="1310">
                        <c:v>40567</c:v>
                      </c:pt>
                      <c:pt idx="1311">
                        <c:v>40568</c:v>
                      </c:pt>
                      <c:pt idx="1312">
                        <c:v>40569</c:v>
                      </c:pt>
                      <c:pt idx="1313">
                        <c:v>40570</c:v>
                      </c:pt>
                      <c:pt idx="1314">
                        <c:v>40571</c:v>
                      </c:pt>
                      <c:pt idx="1315">
                        <c:v>40574</c:v>
                      </c:pt>
                      <c:pt idx="1316">
                        <c:v>40575</c:v>
                      </c:pt>
                      <c:pt idx="1317">
                        <c:v>40576</c:v>
                      </c:pt>
                      <c:pt idx="1318">
                        <c:v>40577</c:v>
                      </c:pt>
                      <c:pt idx="1319">
                        <c:v>40578</c:v>
                      </c:pt>
                      <c:pt idx="1320">
                        <c:v>40581</c:v>
                      </c:pt>
                      <c:pt idx="1321">
                        <c:v>40582</c:v>
                      </c:pt>
                      <c:pt idx="1322">
                        <c:v>40583</c:v>
                      </c:pt>
                      <c:pt idx="1323">
                        <c:v>40584</c:v>
                      </c:pt>
                      <c:pt idx="1324">
                        <c:v>40585</c:v>
                      </c:pt>
                      <c:pt idx="1325">
                        <c:v>40588</c:v>
                      </c:pt>
                      <c:pt idx="1326">
                        <c:v>40589</c:v>
                      </c:pt>
                      <c:pt idx="1327">
                        <c:v>40590</c:v>
                      </c:pt>
                      <c:pt idx="1328">
                        <c:v>40591</c:v>
                      </c:pt>
                      <c:pt idx="1329">
                        <c:v>40592</c:v>
                      </c:pt>
                      <c:pt idx="1330">
                        <c:v>40595</c:v>
                      </c:pt>
                      <c:pt idx="1331">
                        <c:v>40596</c:v>
                      </c:pt>
                      <c:pt idx="1332">
                        <c:v>40597</c:v>
                      </c:pt>
                      <c:pt idx="1333">
                        <c:v>40598</c:v>
                      </c:pt>
                      <c:pt idx="1334">
                        <c:v>40599</c:v>
                      </c:pt>
                      <c:pt idx="1335">
                        <c:v>40602</c:v>
                      </c:pt>
                      <c:pt idx="1336">
                        <c:v>40603</c:v>
                      </c:pt>
                      <c:pt idx="1337">
                        <c:v>40604</c:v>
                      </c:pt>
                      <c:pt idx="1338">
                        <c:v>40605</c:v>
                      </c:pt>
                      <c:pt idx="1339">
                        <c:v>40606</c:v>
                      </c:pt>
                      <c:pt idx="1340">
                        <c:v>40609</c:v>
                      </c:pt>
                      <c:pt idx="1341">
                        <c:v>40610</c:v>
                      </c:pt>
                      <c:pt idx="1342">
                        <c:v>40611</c:v>
                      </c:pt>
                      <c:pt idx="1343">
                        <c:v>40612</c:v>
                      </c:pt>
                      <c:pt idx="1344">
                        <c:v>40613</c:v>
                      </c:pt>
                      <c:pt idx="1345">
                        <c:v>40616</c:v>
                      </c:pt>
                      <c:pt idx="1346">
                        <c:v>40617</c:v>
                      </c:pt>
                      <c:pt idx="1347">
                        <c:v>40618</c:v>
                      </c:pt>
                      <c:pt idx="1348">
                        <c:v>40619</c:v>
                      </c:pt>
                      <c:pt idx="1349">
                        <c:v>40620</c:v>
                      </c:pt>
                      <c:pt idx="1350">
                        <c:v>40623</c:v>
                      </c:pt>
                      <c:pt idx="1351">
                        <c:v>40624</c:v>
                      </c:pt>
                      <c:pt idx="1352">
                        <c:v>40625</c:v>
                      </c:pt>
                      <c:pt idx="1353">
                        <c:v>40626</c:v>
                      </c:pt>
                      <c:pt idx="1354">
                        <c:v>40627</c:v>
                      </c:pt>
                      <c:pt idx="1355">
                        <c:v>40630</c:v>
                      </c:pt>
                      <c:pt idx="1356">
                        <c:v>40631</c:v>
                      </c:pt>
                      <c:pt idx="1357">
                        <c:v>40632</c:v>
                      </c:pt>
                      <c:pt idx="1358">
                        <c:v>40633</c:v>
                      </c:pt>
                      <c:pt idx="1359">
                        <c:v>40634</c:v>
                      </c:pt>
                      <c:pt idx="1360">
                        <c:v>40637</c:v>
                      </c:pt>
                      <c:pt idx="1361">
                        <c:v>40638</c:v>
                      </c:pt>
                      <c:pt idx="1362">
                        <c:v>40639</c:v>
                      </c:pt>
                      <c:pt idx="1363">
                        <c:v>40640</c:v>
                      </c:pt>
                      <c:pt idx="1364">
                        <c:v>40641</c:v>
                      </c:pt>
                      <c:pt idx="1365">
                        <c:v>40644</c:v>
                      </c:pt>
                      <c:pt idx="1366">
                        <c:v>40645</c:v>
                      </c:pt>
                      <c:pt idx="1367">
                        <c:v>40646</c:v>
                      </c:pt>
                      <c:pt idx="1368">
                        <c:v>40647</c:v>
                      </c:pt>
                      <c:pt idx="1369">
                        <c:v>40648</c:v>
                      </c:pt>
                      <c:pt idx="1370">
                        <c:v>40651</c:v>
                      </c:pt>
                      <c:pt idx="1371">
                        <c:v>40652</c:v>
                      </c:pt>
                      <c:pt idx="1372">
                        <c:v>40653</c:v>
                      </c:pt>
                      <c:pt idx="1373">
                        <c:v>40654</c:v>
                      </c:pt>
                      <c:pt idx="1374">
                        <c:v>40655</c:v>
                      </c:pt>
                      <c:pt idx="1375">
                        <c:v>40658</c:v>
                      </c:pt>
                      <c:pt idx="1376">
                        <c:v>40659</c:v>
                      </c:pt>
                      <c:pt idx="1377">
                        <c:v>40660</c:v>
                      </c:pt>
                      <c:pt idx="1378">
                        <c:v>40661</c:v>
                      </c:pt>
                      <c:pt idx="1379">
                        <c:v>40662</c:v>
                      </c:pt>
                      <c:pt idx="1380">
                        <c:v>40665</c:v>
                      </c:pt>
                      <c:pt idx="1381">
                        <c:v>40666</c:v>
                      </c:pt>
                      <c:pt idx="1382">
                        <c:v>40667</c:v>
                      </c:pt>
                      <c:pt idx="1383">
                        <c:v>40668</c:v>
                      </c:pt>
                      <c:pt idx="1384">
                        <c:v>40669</c:v>
                      </c:pt>
                      <c:pt idx="1385">
                        <c:v>40672</c:v>
                      </c:pt>
                      <c:pt idx="1386">
                        <c:v>40673</c:v>
                      </c:pt>
                      <c:pt idx="1387">
                        <c:v>40674</c:v>
                      </c:pt>
                      <c:pt idx="1388">
                        <c:v>40675</c:v>
                      </c:pt>
                      <c:pt idx="1389">
                        <c:v>40676</c:v>
                      </c:pt>
                      <c:pt idx="1390">
                        <c:v>40679</c:v>
                      </c:pt>
                      <c:pt idx="1391">
                        <c:v>40680</c:v>
                      </c:pt>
                      <c:pt idx="1392">
                        <c:v>40681</c:v>
                      </c:pt>
                      <c:pt idx="1393">
                        <c:v>40682</c:v>
                      </c:pt>
                      <c:pt idx="1394">
                        <c:v>40683</c:v>
                      </c:pt>
                      <c:pt idx="1395">
                        <c:v>40686</c:v>
                      </c:pt>
                      <c:pt idx="1396">
                        <c:v>40687</c:v>
                      </c:pt>
                      <c:pt idx="1397">
                        <c:v>40688</c:v>
                      </c:pt>
                      <c:pt idx="1398">
                        <c:v>40689</c:v>
                      </c:pt>
                      <c:pt idx="1399">
                        <c:v>40690</c:v>
                      </c:pt>
                      <c:pt idx="1400">
                        <c:v>40693</c:v>
                      </c:pt>
                      <c:pt idx="1401">
                        <c:v>40694</c:v>
                      </c:pt>
                      <c:pt idx="1402">
                        <c:v>40695</c:v>
                      </c:pt>
                      <c:pt idx="1403">
                        <c:v>40696</c:v>
                      </c:pt>
                      <c:pt idx="1404">
                        <c:v>40697</c:v>
                      </c:pt>
                      <c:pt idx="1405">
                        <c:v>40700</c:v>
                      </c:pt>
                      <c:pt idx="1406">
                        <c:v>40701</c:v>
                      </c:pt>
                      <c:pt idx="1407">
                        <c:v>40702</c:v>
                      </c:pt>
                      <c:pt idx="1408">
                        <c:v>40703</c:v>
                      </c:pt>
                      <c:pt idx="1409">
                        <c:v>40704</c:v>
                      </c:pt>
                      <c:pt idx="1410">
                        <c:v>40707</c:v>
                      </c:pt>
                      <c:pt idx="1411">
                        <c:v>40708</c:v>
                      </c:pt>
                      <c:pt idx="1412">
                        <c:v>40709</c:v>
                      </c:pt>
                      <c:pt idx="1413">
                        <c:v>40710</c:v>
                      </c:pt>
                      <c:pt idx="1414">
                        <c:v>40711</c:v>
                      </c:pt>
                      <c:pt idx="1415">
                        <c:v>40714</c:v>
                      </c:pt>
                      <c:pt idx="1416">
                        <c:v>40715</c:v>
                      </c:pt>
                      <c:pt idx="1417">
                        <c:v>40716</c:v>
                      </c:pt>
                      <c:pt idx="1418">
                        <c:v>40717</c:v>
                      </c:pt>
                      <c:pt idx="1419">
                        <c:v>40718</c:v>
                      </c:pt>
                      <c:pt idx="1420">
                        <c:v>40721</c:v>
                      </c:pt>
                      <c:pt idx="1421">
                        <c:v>40722</c:v>
                      </c:pt>
                      <c:pt idx="1422">
                        <c:v>40723</c:v>
                      </c:pt>
                      <c:pt idx="1423">
                        <c:v>40724</c:v>
                      </c:pt>
                      <c:pt idx="1424">
                        <c:v>40725</c:v>
                      </c:pt>
                      <c:pt idx="1425">
                        <c:v>40728</c:v>
                      </c:pt>
                      <c:pt idx="1426">
                        <c:v>40729</c:v>
                      </c:pt>
                      <c:pt idx="1427">
                        <c:v>40730</c:v>
                      </c:pt>
                      <c:pt idx="1428">
                        <c:v>40731</c:v>
                      </c:pt>
                      <c:pt idx="1429">
                        <c:v>40732</c:v>
                      </c:pt>
                      <c:pt idx="1430">
                        <c:v>40735</c:v>
                      </c:pt>
                      <c:pt idx="1431">
                        <c:v>40736</c:v>
                      </c:pt>
                      <c:pt idx="1432">
                        <c:v>40737</c:v>
                      </c:pt>
                      <c:pt idx="1433">
                        <c:v>40738</c:v>
                      </c:pt>
                      <c:pt idx="1434">
                        <c:v>40739</c:v>
                      </c:pt>
                      <c:pt idx="1435">
                        <c:v>40742</c:v>
                      </c:pt>
                      <c:pt idx="1436">
                        <c:v>40743</c:v>
                      </c:pt>
                      <c:pt idx="1437">
                        <c:v>40744</c:v>
                      </c:pt>
                      <c:pt idx="1438">
                        <c:v>40745</c:v>
                      </c:pt>
                      <c:pt idx="1439">
                        <c:v>40746</c:v>
                      </c:pt>
                      <c:pt idx="1440">
                        <c:v>40749</c:v>
                      </c:pt>
                      <c:pt idx="1441">
                        <c:v>40750</c:v>
                      </c:pt>
                      <c:pt idx="1442">
                        <c:v>40751</c:v>
                      </c:pt>
                      <c:pt idx="1443">
                        <c:v>40752</c:v>
                      </c:pt>
                      <c:pt idx="1444">
                        <c:v>40753</c:v>
                      </c:pt>
                      <c:pt idx="1445">
                        <c:v>40756</c:v>
                      </c:pt>
                      <c:pt idx="1446">
                        <c:v>40757</c:v>
                      </c:pt>
                      <c:pt idx="1447">
                        <c:v>40758</c:v>
                      </c:pt>
                      <c:pt idx="1448">
                        <c:v>40759</c:v>
                      </c:pt>
                      <c:pt idx="1449">
                        <c:v>40760</c:v>
                      </c:pt>
                      <c:pt idx="1450">
                        <c:v>40763</c:v>
                      </c:pt>
                      <c:pt idx="1451">
                        <c:v>40764</c:v>
                      </c:pt>
                      <c:pt idx="1452">
                        <c:v>40765</c:v>
                      </c:pt>
                      <c:pt idx="1453">
                        <c:v>40766</c:v>
                      </c:pt>
                      <c:pt idx="1454">
                        <c:v>40767</c:v>
                      </c:pt>
                      <c:pt idx="1455">
                        <c:v>40770</c:v>
                      </c:pt>
                      <c:pt idx="1456">
                        <c:v>40771</c:v>
                      </c:pt>
                      <c:pt idx="1457">
                        <c:v>40772</c:v>
                      </c:pt>
                      <c:pt idx="1458">
                        <c:v>40773</c:v>
                      </c:pt>
                      <c:pt idx="1459">
                        <c:v>40774</c:v>
                      </c:pt>
                      <c:pt idx="1460">
                        <c:v>40777</c:v>
                      </c:pt>
                      <c:pt idx="1461">
                        <c:v>40778</c:v>
                      </c:pt>
                      <c:pt idx="1462">
                        <c:v>40779</c:v>
                      </c:pt>
                      <c:pt idx="1463">
                        <c:v>40780</c:v>
                      </c:pt>
                      <c:pt idx="1464">
                        <c:v>40781</c:v>
                      </c:pt>
                      <c:pt idx="1465">
                        <c:v>40784</c:v>
                      </c:pt>
                      <c:pt idx="1466">
                        <c:v>40785</c:v>
                      </c:pt>
                      <c:pt idx="1467">
                        <c:v>40786</c:v>
                      </c:pt>
                      <c:pt idx="1468">
                        <c:v>40787</c:v>
                      </c:pt>
                      <c:pt idx="1469">
                        <c:v>40788</c:v>
                      </c:pt>
                      <c:pt idx="1470">
                        <c:v>40791</c:v>
                      </c:pt>
                      <c:pt idx="1471">
                        <c:v>40792</c:v>
                      </c:pt>
                      <c:pt idx="1472">
                        <c:v>40793</c:v>
                      </c:pt>
                      <c:pt idx="1473">
                        <c:v>40794</c:v>
                      </c:pt>
                      <c:pt idx="1474">
                        <c:v>40795</c:v>
                      </c:pt>
                      <c:pt idx="1475">
                        <c:v>40798</c:v>
                      </c:pt>
                      <c:pt idx="1476">
                        <c:v>40799</c:v>
                      </c:pt>
                      <c:pt idx="1477">
                        <c:v>40800</c:v>
                      </c:pt>
                      <c:pt idx="1478">
                        <c:v>40801</c:v>
                      </c:pt>
                      <c:pt idx="1479">
                        <c:v>40802</c:v>
                      </c:pt>
                      <c:pt idx="1480">
                        <c:v>40805</c:v>
                      </c:pt>
                      <c:pt idx="1481">
                        <c:v>40806</c:v>
                      </c:pt>
                      <c:pt idx="1482">
                        <c:v>40807</c:v>
                      </c:pt>
                      <c:pt idx="1483">
                        <c:v>40808</c:v>
                      </c:pt>
                      <c:pt idx="1484">
                        <c:v>40809</c:v>
                      </c:pt>
                      <c:pt idx="1485">
                        <c:v>40812</c:v>
                      </c:pt>
                      <c:pt idx="1486">
                        <c:v>40813</c:v>
                      </c:pt>
                      <c:pt idx="1487">
                        <c:v>40814</c:v>
                      </c:pt>
                      <c:pt idx="1488">
                        <c:v>40815</c:v>
                      </c:pt>
                      <c:pt idx="1489">
                        <c:v>40816</c:v>
                      </c:pt>
                      <c:pt idx="1490">
                        <c:v>40819</c:v>
                      </c:pt>
                      <c:pt idx="1491">
                        <c:v>40820</c:v>
                      </c:pt>
                      <c:pt idx="1492">
                        <c:v>40821</c:v>
                      </c:pt>
                      <c:pt idx="1493">
                        <c:v>40822</c:v>
                      </c:pt>
                      <c:pt idx="1494">
                        <c:v>40823</c:v>
                      </c:pt>
                      <c:pt idx="1495">
                        <c:v>40826</c:v>
                      </c:pt>
                      <c:pt idx="1496">
                        <c:v>40827</c:v>
                      </c:pt>
                      <c:pt idx="1497">
                        <c:v>40828</c:v>
                      </c:pt>
                      <c:pt idx="1498">
                        <c:v>40829</c:v>
                      </c:pt>
                      <c:pt idx="1499">
                        <c:v>40830</c:v>
                      </c:pt>
                      <c:pt idx="1500">
                        <c:v>40833</c:v>
                      </c:pt>
                      <c:pt idx="1501">
                        <c:v>40834</c:v>
                      </c:pt>
                      <c:pt idx="1502">
                        <c:v>40835</c:v>
                      </c:pt>
                      <c:pt idx="1503">
                        <c:v>40836</c:v>
                      </c:pt>
                      <c:pt idx="1504">
                        <c:v>40837</c:v>
                      </c:pt>
                      <c:pt idx="1505">
                        <c:v>40840</c:v>
                      </c:pt>
                      <c:pt idx="1506">
                        <c:v>40841</c:v>
                      </c:pt>
                      <c:pt idx="1507">
                        <c:v>40842</c:v>
                      </c:pt>
                      <c:pt idx="1508">
                        <c:v>40843</c:v>
                      </c:pt>
                      <c:pt idx="1509">
                        <c:v>40844</c:v>
                      </c:pt>
                      <c:pt idx="1510">
                        <c:v>40847</c:v>
                      </c:pt>
                      <c:pt idx="1511">
                        <c:v>40848</c:v>
                      </c:pt>
                      <c:pt idx="1512">
                        <c:v>40849</c:v>
                      </c:pt>
                      <c:pt idx="1513">
                        <c:v>40850</c:v>
                      </c:pt>
                      <c:pt idx="1514">
                        <c:v>40851</c:v>
                      </c:pt>
                      <c:pt idx="1515">
                        <c:v>40854</c:v>
                      </c:pt>
                      <c:pt idx="1516">
                        <c:v>40855</c:v>
                      </c:pt>
                      <c:pt idx="1517">
                        <c:v>40856</c:v>
                      </c:pt>
                      <c:pt idx="1518">
                        <c:v>40857</c:v>
                      </c:pt>
                      <c:pt idx="1519">
                        <c:v>40858</c:v>
                      </c:pt>
                      <c:pt idx="1520">
                        <c:v>40861</c:v>
                      </c:pt>
                      <c:pt idx="1521">
                        <c:v>40862</c:v>
                      </c:pt>
                      <c:pt idx="1522">
                        <c:v>40863</c:v>
                      </c:pt>
                      <c:pt idx="1523">
                        <c:v>40864</c:v>
                      </c:pt>
                      <c:pt idx="1524">
                        <c:v>40865</c:v>
                      </c:pt>
                      <c:pt idx="1525">
                        <c:v>40868</c:v>
                      </c:pt>
                      <c:pt idx="1526">
                        <c:v>40869</c:v>
                      </c:pt>
                      <c:pt idx="1527">
                        <c:v>40870</c:v>
                      </c:pt>
                      <c:pt idx="1528">
                        <c:v>40871</c:v>
                      </c:pt>
                      <c:pt idx="1529">
                        <c:v>40872</c:v>
                      </c:pt>
                      <c:pt idx="1530">
                        <c:v>40875</c:v>
                      </c:pt>
                      <c:pt idx="1531">
                        <c:v>40876</c:v>
                      </c:pt>
                      <c:pt idx="1532">
                        <c:v>40877</c:v>
                      </c:pt>
                      <c:pt idx="1533">
                        <c:v>40878</c:v>
                      </c:pt>
                      <c:pt idx="1534">
                        <c:v>40879</c:v>
                      </c:pt>
                      <c:pt idx="1535">
                        <c:v>40882</c:v>
                      </c:pt>
                      <c:pt idx="1536">
                        <c:v>40883</c:v>
                      </c:pt>
                      <c:pt idx="1537">
                        <c:v>40884</c:v>
                      </c:pt>
                      <c:pt idx="1538">
                        <c:v>40885</c:v>
                      </c:pt>
                      <c:pt idx="1539">
                        <c:v>40886</c:v>
                      </c:pt>
                      <c:pt idx="1540">
                        <c:v>40889</c:v>
                      </c:pt>
                      <c:pt idx="1541">
                        <c:v>40890</c:v>
                      </c:pt>
                      <c:pt idx="1542">
                        <c:v>40891</c:v>
                      </c:pt>
                      <c:pt idx="1543">
                        <c:v>40892</c:v>
                      </c:pt>
                      <c:pt idx="1544">
                        <c:v>40893</c:v>
                      </c:pt>
                      <c:pt idx="1545">
                        <c:v>40896</c:v>
                      </c:pt>
                      <c:pt idx="1546">
                        <c:v>40897</c:v>
                      </c:pt>
                      <c:pt idx="1547">
                        <c:v>40898</c:v>
                      </c:pt>
                      <c:pt idx="1548">
                        <c:v>40899</c:v>
                      </c:pt>
                      <c:pt idx="1549">
                        <c:v>40900</c:v>
                      </c:pt>
                      <c:pt idx="1550">
                        <c:v>40903</c:v>
                      </c:pt>
                      <c:pt idx="1551">
                        <c:v>40904</c:v>
                      </c:pt>
                      <c:pt idx="1552">
                        <c:v>40905</c:v>
                      </c:pt>
                      <c:pt idx="1553">
                        <c:v>40906</c:v>
                      </c:pt>
                      <c:pt idx="1554">
                        <c:v>40907</c:v>
                      </c:pt>
                      <c:pt idx="1555">
                        <c:v>40910</c:v>
                      </c:pt>
                      <c:pt idx="1556">
                        <c:v>40911</c:v>
                      </c:pt>
                      <c:pt idx="1557">
                        <c:v>40912</c:v>
                      </c:pt>
                      <c:pt idx="1558">
                        <c:v>40913</c:v>
                      </c:pt>
                      <c:pt idx="1559">
                        <c:v>40914</c:v>
                      </c:pt>
                      <c:pt idx="1560">
                        <c:v>40917</c:v>
                      </c:pt>
                      <c:pt idx="1561">
                        <c:v>40918</c:v>
                      </c:pt>
                      <c:pt idx="1562">
                        <c:v>40919</c:v>
                      </c:pt>
                      <c:pt idx="1563">
                        <c:v>40920</c:v>
                      </c:pt>
                      <c:pt idx="1564">
                        <c:v>40921</c:v>
                      </c:pt>
                      <c:pt idx="1565">
                        <c:v>40924</c:v>
                      </c:pt>
                      <c:pt idx="1566">
                        <c:v>40925</c:v>
                      </c:pt>
                      <c:pt idx="1567">
                        <c:v>40926</c:v>
                      </c:pt>
                      <c:pt idx="1568">
                        <c:v>40927</c:v>
                      </c:pt>
                      <c:pt idx="1569">
                        <c:v>40928</c:v>
                      </c:pt>
                      <c:pt idx="1570">
                        <c:v>40931</c:v>
                      </c:pt>
                      <c:pt idx="1571">
                        <c:v>40932</c:v>
                      </c:pt>
                      <c:pt idx="1572">
                        <c:v>40933</c:v>
                      </c:pt>
                      <c:pt idx="1573">
                        <c:v>40934</c:v>
                      </c:pt>
                      <c:pt idx="1574">
                        <c:v>40935</c:v>
                      </c:pt>
                      <c:pt idx="1575">
                        <c:v>40938</c:v>
                      </c:pt>
                      <c:pt idx="1576">
                        <c:v>40939</c:v>
                      </c:pt>
                      <c:pt idx="1577">
                        <c:v>40940</c:v>
                      </c:pt>
                      <c:pt idx="1578">
                        <c:v>40941</c:v>
                      </c:pt>
                      <c:pt idx="1579">
                        <c:v>40942</c:v>
                      </c:pt>
                      <c:pt idx="1580">
                        <c:v>40945</c:v>
                      </c:pt>
                      <c:pt idx="1581">
                        <c:v>40946</c:v>
                      </c:pt>
                      <c:pt idx="1582">
                        <c:v>40947</c:v>
                      </c:pt>
                      <c:pt idx="1583">
                        <c:v>40948</c:v>
                      </c:pt>
                      <c:pt idx="1584">
                        <c:v>40949</c:v>
                      </c:pt>
                      <c:pt idx="1585">
                        <c:v>40952</c:v>
                      </c:pt>
                      <c:pt idx="1586">
                        <c:v>40953</c:v>
                      </c:pt>
                      <c:pt idx="1587">
                        <c:v>40954</c:v>
                      </c:pt>
                      <c:pt idx="1588">
                        <c:v>40955</c:v>
                      </c:pt>
                      <c:pt idx="1589">
                        <c:v>40956</c:v>
                      </c:pt>
                      <c:pt idx="1590">
                        <c:v>40959</c:v>
                      </c:pt>
                      <c:pt idx="1591">
                        <c:v>40960</c:v>
                      </c:pt>
                      <c:pt idx="1592">
                        <c:v>40961</c:v>
                      </c:pt>
                      <c:pt idx="1593">
                        <c:v>40962</c:v>
                      </c:pt>
                      <c:pt idx="1594">
                        <c:v>40963</c:v>
                      </c:pt>
                      <c:pt idx="1595">
                        <c:v>40966</c:v>
                      </c:pt>
                      <c:pt idx="1596">
                        <c:v>40967</c:v>
                      </c:pt>
                      <c:pt idx="1597">
                        <c:v>40968</c:v>
                      </c:pt>
                      <c:pt idx="1598">
                        <c:v>40969</c:v>
                      </c:pt>
                      <c:pt idx="1599">
                        <c:v>40970</c:v>
                      </c:pt>
                      <c:pt idx="1600">
                        <c:v>40973</c:v>
                      </c:pt>
                      <c:pt idx="1601">
                        <c:v>40974</c:v>
                      </c:pt>
                      <c:pt idx="1602">
                        <c:v>40975</c:v>
                      </c:pt>
                      <c:pt idx="1603">
                        <c:v>40976</c:v>
                      </c:pt>
                      <c:pt idx="1604">
                        <c:v>40977</c:v>
                      </c:pt>
                      <c:pt idx="1605">
                        <c:v>40980</c:v>
                      </c:pt>
                      <c:pt idx="1606">
                        <c:v>40981</c:v>
                      </c:pt>
                      <c:pt idx="1607">
                        <c:v>40982</c:v>
                      </c:pt>
                      <c:pt idx="1608">
                        <c:v>40983</c:v>
                      </c:pt>
                      <c:pt idx="1609">
                        <c:v>40984</c:v>
                      </c:pt>
                      <c:pt idx="1610">
                        <c:v>40987</c:v>
                      </c:pt>
                      <c:pt idx="1611">
                        <c:v>40988</c:v>
                      </c:pt>
                      <c:pt idx="1612">
                        <c:v>40989</c:v>
                      </c:pt>
                      <c:pt idx="1613">
                        <c:v>40990</c:v>
                      </c:pt>
                      <c:pt idx="1614">
                        <c:v>40991</c:v>
                      </c:pt>
                      <c:pt idx="1615">
                        <c:v>40994</c:v>
                      </c:pt>
                      <c:pt idx="1616">
                        <c:v>40995</c:v>
                      </c:pt>
                      <c:pt idx="1617">
                        <c:v>40996</c:v>
                      </c:pt>
                      <c:pt idx="1618">
                        <c:v>40997</c:v>
                      </c:pt>
                      <c:pt idx="1619">
                        <c:v>40998</c:v>
                      </c:pt>
                      <c:pt idx="1620">
                        <c:v>41001</c:v>
                      </c:pt>
                      <c:pt idx="1621">
                        <c:v>41002</c:v>
                      </c:pt>
                      <c:pt idx="1622">
                        <c:v>41003</c:v>
                      </c:pt>
                      <c:pt idx="1623">
                        <c:v>41004</c:v>
                      </c:pt>
                      <c:pt idx="1624">
                        <c:v>41005</c:v>
                      </c:pt>
                      <c:pt idx="1625">
                        <c:v>41008</c:v>
                      </c:pt>
                      <c:pt idx="1626">
                        <c:v>41009</c:v>
                      </c:pt>
                      <c:pt idx="1627">
                        <c:v>41010</c:v>
                      </c:pt>
                      <c:pt idx="1628">
                        <c:v>41011</c:v>
                      </c:pt>
                      <c:pt idx="1629">
                        <c:v>41012</c:v>
                      </c:pt>
                      <c:pt idx="1630">
                        <c:v>41015</c:v>
                      </c:pt>
                      <c:pt idx="1631">
                        <c:v>41016</c:v>
                      </c:pt>
                      <c:pt idx="1632">
                        <c:v>41017</c:v>
                      </c:pt>
                      <c:pt idx="1633">
                        <c:v>41018</c:v>
                      </c:pt>
                      <c:pt idx="1634">
                        <c:v>41019</c:v>
                      </c:pt>
                      <c:pt idx="1635">
                        <c:v>41022</c:v>
                      </c:pt>
                      <c:pt idx="1636">
                        <c:v>41023</c:v>
                      </c:pt>
                      <c:pt idx="1637">
                        <c:v>41024</c:v>
                      </c:pt>
                      <c:pt idx="1638">
                        <c:v>41025</c:v>
                      </c:pt>
                      <c:pt idx="1639">
                        <c:v>41026</c:v>
                      </c:pt>
                      <c:pt idx="1640">
                        <c:v>41029</c:v>
                      </c:pt>
                      <c:pt idx="1641">
                        <c:v>41030</c:v>
                      </c:pt>
                      <c:pt idx="1642">
                        <c:v>41031</c:v>
                      </c:pt>
                      <c:pt idx="1643">
                        <c:v>41032</c:v>
                      </c:pt>
                      <c:pt idx="1644">
                        <c:v>41033</c:v>
                      </c:pt>
                      <c:pt idx="1645">
                        <c:v>41036</c:v>
                      </c:pt>
                      <c:pt idx="1646">
                        <c:v>41037</c:v>
                      </c:pt>
                      <c:pt idx="1647">
                        <c:v>41038</c:v>
                      </c:pt>
                      <c:pt idx="1648">
                        <c:v>41039</c:v>
                      </c:pt>
                      <c:pt idx="1649">
                        <c:v>41040</c:v>
                      </c:pt>
                      <c:pt idx="1650">
                        <c:v>41043</c:v>
                      </c:pt>
                      <c:pt idx="1651">
                        <c:v>41044</c:v>
                      </c:pt>
                      <c:pt idx="1652">
                        <c:v>41045</c:v>
                      </c:pt>
                      <c:pt idx="1653">
                        <c:v>41046</c:v>
                      </c:pt>
                      <c:pt idx="1654">
                        <c:v>41047</c:v>
                      </c:pt>
                      <c:pt idx="1655">
                        <c:v>41050</c:v>
                      </c:pt>
                      <c:pt idx="1656">
                        <c:v>41051</c:v>
                      </c:pt>
                      <c:pt idx="1657">
                        <c:v>41052</c:v>
                      </c:pt>
                      <c:pt idx="1658">
                        <c:v>41053</c:v>
                      </c:pt>
                      <c:pt idx="1659">
                        <c:v>41054</c:v>
                      </c:pt>
                      <c:pt idx="1660">
                        <c:v>41057</c:v>
                      </c:pt>
                      <c:pt idx="1661">
                        <c:v>41058</c:v>
                      </c:pt>
                      <c:pt idx="1662">
                        <c:v>41059</c:v>
                      </c:pt>
                      <c:pt idx="1663">
                        <c:v>41060</c:v>
                      </c:pt>
                      <c:pt idx="1664">
                        <c:v>41061</c:v>
                      </c:pt>
                      <c:pt idx="1665">
                        <c:v>41064</c:v>
                      </c:pt>
                      <c:pt idx="1666">
                        <c:v>41065</c:v>
                      </c:pt>
                      <c:pt idx="1667">
                        <c:v>41066</c:v>
                      </c:pt>
                      <c:pt idx="1668">
                        <c:v>41067</c:v>
                      </c:pt>
                      <c:pt idx="1669">
                        <c:v>41068</c:v>
                      </c:pt>
                      <c:pt idx="1670">
                        <c:v>41071</c:v>
                      </c:pt>
                      <c:pt idx="1671">
                        <c:v>41072</c:v>
                      </c:pt>
                      <c:pt idx="1672">
                        <c:v>41073</c:v>
                      </c:pt>
                      <c:pt idx="1673">
                        <c:v>41074</c:v>
                      </c:pt>
                      <c:pt idx="1674">
                        <c:v>41075</c:v>
                      </c:pt>
                      <c:pt idx="1675">
                        <c:v>41078</c:v>
                      </c:pt>
                      <c:pt idx="1676">
                        <c:v>41079</c:v>
                      </c:pt>
                      <c:pt idx="1677">
                        <c:v>41080</c:v>
                      </c:pt>
                      <c:pt idx="1678">
                        <c:v>41081</c:v>
                      </c:pt>
                      <c:pt idx="1679">
                        <c:v>41082</c:v>
                      </c:pt>
                      <c:pt idx="1680">
                        <c:v>41085</c:v>
                      </c:pt>
                      <c:pt idx="1681">
                        <c:v>41086</c:v>
                      </c:pt>
                      <c:pt idx="1682">
                        <c:v>41087</c:v>
                      </c:pt>
                      <c:pt idx="1683">
                        <c:v>41088</c:v>
                      </c:pt>
                      <c:pt idx="1684">
                        <c:v>41089</c:v>
                      </c:pt>
                      <c:pt idx="1685">
                        <c:v>41092</c:v>
                      </c:pt>
                      <c:pt idx="1686">
                        <c:v>41093</c:v>
                      </c:pt>
                      <c:pt idx="1687">
                        <c:v>41094</c:v>
                      </c:pt>
                      <c:pt idx="1688">
                        <c:v>41095</c:v>
                      </c:pt>
                      <c:pt idx="1689">
                        <c:v>41096</c:v>
                      </c:pt>
                      <c:pt idx="1690">
                        <c:v>41099</c:v>
                      </c:pt>
                      <c:pt idx="1691">
                        <c:v>41100</c:v>
                      </c:pt>
                      <c:pt idx="1692">
                        <c:v>41101</c:v>
                      </c:pt>
                      <c:pt idx="1693">
                        <c:v>41102</c:v>
                      </c:pt>
                      <c:pt idx="1694">
                        <c:v>41103</c:v>
                      </c:pt>
                      <c:pt idx="1695">
                        <c:v>41106</c:v>
                      </c:pt>
                      <c:pt idx="1696">
                        <c:v>41107</c:v>
                      </c:pt>
                      <c:pt idx="1697">
                        <c:v>41108</c:v>
                      </c:pt>
                      <c:pt idx="1698">
                        <c:v>41109</c:v>
                      </c:pt>
                      <c:pt idx="1699">
                        <c:v>41110</c:v>
                      </c:pt>
                      <c:pt idx="1700">
                        <c:v>41113</c:v>
                      </c:pt>
                      <c:pt idx="1701">
                        <c:v>41114</c:v>
                      </c:pt>
                      <c:pt idx="1702">
                        <c:v>41115</c:v>
                      </c:pt>
                      <c:pt idx="1703">
                        <c:v>41116</c:v>
                      </c:pt>
                      <c:pt idx="1704">
                        <c:v>41117</c:v>
                      </c:pt>
                      <c:pt idx="1705">
                        <c:v>41120</c:v>
                      </c:pt>
                      <c:pt idx="1706">
                        <c:v>41121</c:v>
                      </c:pt>
                      <c:pt idx="1707">
                        <c:v>41122</c:v>
                      </c:pt>
                      <c:pt idx="1708">
                        <c:v>41123</c:v>
                      </c:pt>
                      <c:pt idx="1709">
                        <c:v>41124</c:v>
                      </c:pt>
                      <c:pt idx="1710">
                        <c:v>41127</c:v>
                      </c:pt>
                      <c:pt idx="1711">
                        <c:v>41128</c:v>
                      </c:pt>
                      <c:pt idx="1712">
                        <c:v>41129</c:v>
                      </c:pt>
                      <c:pt idx="1713">
                        <c:v>41130</c:v>
                      </c:pt>
                      <c:pt idx="1714">
                        <c:v>41131</c:v>
                      </c:pt>
                      <c:pt idx="1715">
                        <c:v>41134</c:v>
                      </c:pt>
                      <c:pt idx="1716">
                        <c:v>41135</c:v>
                      </c:pt>
                      <c:pt idx="1717">
                        <c:v>41136</c:v>
                      </c:pt>
                      <c:pt idx="1718">
                        <c:v>41137</c:v>
                      </c:pt>
                      <c:pt idx="1719">
                        <c:v>41138</c:v>
                      </c:pt>
                      <c:pt idx="1720">
                        <c:v>41141</c:v>
                      </c:pt>
                      <c:pt idx="1721">
                        <c:v>41142</c:v>
                      </c:pt>
                      <c:pt idx="1722">
                        <c:v>41143</c:v>
                      </c:pt>
                      <c:pt idx="1723">
                        <c:v>41144</c:v>
                      </c:pt>
                      <c:pt idx="1724">
                        <c:v>41145</c:v>
                      </c:pt>
                      <c:pt idx="1725">
                        <c:v>41148</c:v>
                      </c:pt>
                      <c:pt idx="1726">
                        <c:v>41149</c:v>
                      </c:pt>
                      <c:pt idx="1727">
                        <c:v>41150</c:v>
                      </c:pt>
                      <c:pt idx="1728">
                        <c:v>41151</c:v>
                      </c:pt>
                      <c:pt idx="1729">
                        <c:v>41152</c:v>
                      </c:pt>
                      <c:pt idx="1730">
                        <c:v>41155</c:v>
                      </c:pt>
                      <c:pt idx="1731">
                        <c:v>41156</c:v>
                      </c:pt>
                      <c:pt idx="1732">
                        <c:v>41157</c:v>
                      </c:pt>
                      <c:pt idx="1733">
                        <c:v>41158</c:v>
                      </c:pt>
                      <c:pt idx="1734">
                        <c:v>41159</c:v>
                      </c:pt>
                      <c:pt idx="1735">
                        <c:v>41162</c:v>
                      </c:pt>
                      <c:pt idx="1736">
                        <c:v>41163</c:v>
                      </c:pt>
                      <c:pt idx="1737">
                        <c:v>41164</c:v>
                      </c:pt>
                      <c:pt idx="1738">
                        <c:v>41165</c:v>
                      </c:pt>
                      <c:pt idx="1739">
                        <c:v>41166</c:v>
                      </c:pt>
                      <c:pt idx="1740">
                        <c:v>41169</c:v>
                      </c:pt>
                      <c:pt idx="1741">
                        <c:v>41170</c:v>
                      </c:pt>
                      <c:pt idx="1742">
                        <c:v>41171</c:v>
                      </c:pt>
                      <c:pt idx="1743">
                        <c:v>41172</c:v>
                      </c:pt>
                      <c:pt idx="1744">
                        <c:v>41173</c:v>
                      </c:pt>
                      <c:pt idx="1745">
                        <c:v>41176</c:v>
                      </c:pt>
                      <c:pt idx="1746">
                        <c:v>41177</c:v>
                      </c:pt>
                      <c:pt idx="1747">
                        <c:v>41178</c:v>
                      </c:pt>
                      <c:pt idx="1748">
                        <c:v>41179</c:v>
                      </c:pt>
                      <c:pt idx="1749">
                        <c:v>41180</c:v>
                      </c:pt>
                      <c:pt idx="1750">
                        <c:v>41183</c:v>
                      </c:pt>
                      <c:pt idx="1751">
                        <c:v>41184</c:v>
                      </c:pt>
                      <c:pt idx="1752">
                        <c:v>41185</c:v>
                      </c:pt>
                      <c:pt idx="1753">
                        <c:v>41186</c:v>
                      </c:pt>
                      <c:pt idx="1754">
                        <c:v>41187</c:v>
                      </c:pt>
                      <c:pt idx="1755">
                        <c:v>41190</c:v>
                      </c:pt>
                      <c:pt idx="1756">
                        <c:v>41191</c:v>
                      </c:pt>
                      <c:pt idx="1757">
                        <c:v>41192</c:v>
                      </c:pt>
                      <c:pt idx="1758">
                        <c:v>41193</c:v>
                      </c:pt>
                      <c:pt idx="1759">
                        <c:v>41194</c:v>
                      </c:pt>
                      <c:pt idx="1760">
                        <c:v>41197</c:v>
                      </c:pt>
                      <c:pt idx="1761">
                        <c:v>41198</c:v>
                      </c:pt>
                      <c:pt idx="1762">
                        <c:v>41199</c:v>
                      </c:pt>
                      <c:pt idx="1763">
                        <c:v>41200</c:v>
                      </c:pt>
                      <c:pt idx="1764">
                        <c:v>41201</c:v>
                      </c:pt>
                      <c:pt idx="1765">
                        <c:v>41204</c:v>
                      </c:pt>
                      <c:pt idx="1766">
                        <c:v>41205</c:v>
                      </c:pt>
                      <c:pt idx="1767">
                        <c:v>41206</c:v>
                      </c:pt>
                      <c:pt idx="1768">
                        <c:v>41207</c:v>
                      </c:pt>
                      <c:pt idx="1769">
                        <c:v>41208</c:v>
                      </c:pt>
                      <c:pt idx="1770">
                        <c:v>41211</c:v>
                      </c:pt>
                      <c:pt idx="1771">
                        <c:v>41212</c:v>
                      </c:pt>
                      <c:pt idx="1772">
                        <c:v>41213</c:v>
                      </c:pt>
                      <c:pt idx="1773">
                        <c:v>41214</c:v>
                      </c:pt>
                      <c:pt idx="1774">
                        <c:v>41215</c:v>
                      </c:pt>
                      <c:pt idx="1775">
                        <c:v>41218</c:v>
                      </c:pt>
                      <c:pt idx="1776">
                        <c:v>41219</c:v>
                      </c:pt>
                      <c:pt idx="1777">
                        <c:v>41220</c:v>
                      </c:pt>
                      <c:pt idx="1778">
                        <c:v>41221</c:v>
                      </c:pt>
                      <c:pt idx="1779">
                        <c:v>41222</c:v>
                      </c:pt>
                      <c:pt idx="1780">
                        <c:v>41225</c:v>
                      </c:pt>
                      <c:pt idx="1781">
                        <c:v>41226</c:v>
                      </c:pt>
                      <c:pt idx="1782">
                        <c:v>41227</c:v>
                      </c:pt>
                      <c:pt idx="1783">
                        <c:v>41228</c:v>
                      </c:pt>
                      <c:pt idx="1784">
                        <c:v>41229</c:v>
                      </c:pt>
                      <c:pt idx="1785">
                        <c:v>41232</c:v>
                      </c:pt>
                      <c:pt idx="1786">
                        <c:v>41233</c:v>
                      </c:pt>
                      <c:pt idx="1787">
                        <c:v>41234</c:v>
                      </c:pt>
                      <c:pt idx="1788">
                        <c:v>41235</c:v>
                      </c:pt>
                      <c:pt idx="1789">
                        <c:v>41236</c:v>
                      </c:pt>
                      <c:pt idx="1790">
                        <c:v>41239</c:v>
                      </c:pt>
                      <c:pt idx="1791">
                        <c:v>41240</c:v>
                      </c:pt>
                      <c:pt idx="1792">
                        <c:v>41241</c:v>
                      </c:pt>
                      <c:pt idx="1793">
                        <c:v>41242</c:v>
                      </c:pt>
                      <c:pt idx="1794">
                        <c:v>41243</c:v>
                      </c:pt>
                      <c:pt idx="1795">
                        <c:v>41246</c:v>
                      </c:pt>
                      <c:pt idx="1796">
                        <c:v>41247</c:v>
                      </c:pt>
                      <c:pt idx="1797">
                        <c:v>41248</c:v>
                      </c:pt>
                      <c:pt idx="1798">
                        <c:v>41249</c:v>
                      </c:pt>
                      <c:pt idx="1799">
                        <c:v>41250</c:v>
                      </c:pt>
                      <c:pt idx="1800">
                        <c:v>41253</c:v>
                      </c:pt>
                      <c:pt idx="1801">
                        <c:v>41254</c:v>
                      </c:pt>
                      <c:pt idx="1802">
                        <c:v>41255</c:v>
                      </c:pt>
                      <c:pt idx="1803">
                        <c:v>41256</c:v>
                      </c:pt>
                      <c:pt idx="1804">
                        <c:v>41257</c:v>
                      </c:pt>
                      <c:pt idx="1805">
                        <c:v>41260</c:v>
                      </c:pt>
                      <c:pt idx="1806">
                        <c:v>41261</c:v>
                      </c:pt>
                      <c:pt idx="1807">
                        <c:v>41262</c:v>
                      </c:pt>
                      <c:pt idx="1808">
                        <c:v>41263</c:v>
                      </c:pt>
                      <c:pt idx="1809">
                        <c:v>41264</c:v>
                      </c:pt>
                      <c:pt idx="1810">
                        <c:v>41267</c:v>
                      </c:pt>
                      <c:pt idx="1811">
                        <c:v>41268</c:v>
                      </c:pt>
                      <c:pt idx="1812">
                        <c:v>41269</c:v>
                      </c:pt>
                      <c:pt idx="1813">
                        <c:v>41270</c:v>
                      </c:pt>
                      <c:pt idx="1814">
                        <c:v>41271</c:v>
                      </c:pt>
                      <c:pt idx="1815">
                        <c:v>41274</c:v>
                      </c:pt>
                      <c:pt idx="1816">
                        <c:v>41275</c:v>
                      </c:pt>
                      <c:pt idx="1817">
                        <c:v>41276</c:v>
                      </c:pt>
                      <c:pt idx="1818">
                        <c:v>41277</c:v>
                      </c:pt>
                      <c:pt idx="1819">
                        <c:v>41278</c:v>
                      </c:pt>
                      <c:pt idx="1820">
                        <c:v>41281</c:v>
                      </c:pt>
                      <c:pt idx="1821">
                        <c:v>41282</c:v>
                      </c:pt>
                      <c:pt idx="1822">
                        <c:v>41283</c:v>
                      </c:pt>
                      <c:pt idx="1823">
                        <c:v>41284</c:v>
                      </c:pt>
                      <c:pt idx="1824">
                        <c:v>41285</c:v>
                      </c:pt>
                      <c:pt idx="1825">
                        <c:v>41288</c:v>
                      </c:pt>
                      <c:pt idx="1826">
                        <c:v>41289</c:v>
                      </c:pt>
                      <c:pt idx="1827">
                        <c:v>41290</c:v>
                      </c:pt>
                      <c:pt idx="1828">
                        <c:v>41291</c:v>
                      </c:pt>
                      <c:pt idx="1829">
                        <c:v>41292</c:v>
                      </c:pt>
                      <c:pt idx="1830">
                        <c:v>41295</c:v>
                      </c:pt>
                      <c:pt idx="1831">
                        <c:v>41296</c:v>
                      </c:pt>
                      <c:pt idx="1832">
                        <c:v>41297</c:v>
                      </c:pt>
                      <c:pt idx="1833">
                        <c:v>41298</c:v>
                      </c:pt>
                      <c:pt idx="1834">
                        <c:v>41299</c:v>
                      </c:pt>
                      <c:pt idx="1835">
                        <c:v>41302</c:v>
                      </c:pt>
                      <c:pt idx="1836">
                        <c:v>41303</c:v>
                      </c:pt>
                      <c:pt idx="1837">
                        <c:v>41304</c:v>
                      </c:pt>
                      <c:pt idx="1838">
                        <c:v>41305</c:v>
                      </c:pt>
                      <c:pt idx="1839">
                        <c:v>41306</c:v>
                      </c:pt>
                      <c:pt idx="1840">
                        <c:v>41309</c:v>
                      </c:pt>
                      <c:pt idx="1841">
                        <c:v>41310</c:v>
                      </c:pt>
                      <c:pt idx="1842">
                        <c:v>41311</c:v>
                      </c:pt>
                      <c:pt idx="1843">
                        <c:v>41312</c:v>
                      </c:pt>
                      <c:pt idx="1844">
                        <c:v>41313</c:v>
                      </c:pt>
                      <c:pt idx="1845">
                        <c:v>41316</c:v>
                      </c:pt>
                      <c:pt idx="1846">
                        <c:v>41317</c:v>
                      </c:pt>
                      <c:pt idx="1847">
                        <c:v>41318</c:v>
                      </c:pt>
                      <c:pt idx="1848">
                        <c:v>41319</c:v>
                      </c:pt>
                      <c:pt idx="1849">
                        <c:v>41320</c:v>
                      </c:pt>
                      <c:pt idx="1850">
                        <c:v>41323</c:v>
                      </c:pt>
                      <c:pt idx="1851">
                        <c:v>41324</c:v>
                      </c:pt>
                      <c:pt idx="1852">
                        <c:v>41325</c:v>
                      </c:pt>
                      <c:pt idx="1853">
                        <c:v>41326</c:v>
                      </c:pt>
                      <c:pt idx="1854">
                        <c:v>41327</c:v>
                      </c:pt>
                      <c:pt idx="1855">
                        <c:v>41330</c:v>
                      </c:pt>
                      <c:pt idx="1856">
                        <c:v>41331</c:v>
                      </c:pt>
                      <c:pt idx="1857">
                        <c:v>41332</c:v>
                      </c:pt>
                      <c:pt idx="1858">
                        <c:v>41333</c:v>
                      </c:pt>
                      <c:pt idx="1859">
                        <c:v>41334</c:v>
                      </c:pt>
                      <c:pt idx="1860">
                        <c:v>41337</c:v>
                      </c:pt>
                      <c:pt idx="1861">
                        <c:v>41338</c:v>
                      </c:pt>
                      <c:pt idx="1862">
                        <c:v>41339</c:v>
                      </c:pt>
                      <c:pt idx="1863">
                        <c:v>41340</c:v>
                      </c:pt>
                      <c:pt idx="1864">
                        <c:v>41341</c:v>
                      </c:pt>
                      <c:pt idx="1865">
                        <c:v>41344</c:v>
                      </c:pt>
                      <c:pt idx="1866">
                        <c:v>41345</c:v>
                      </c:pt>
                      <c:pt idx="1867">
                        <c:v>41346</c:v>
                      </c:pt>
                      <c:pt idx="1868">
                        <c:v>41347</c:v>
                      </c:pt>
                      <c:pt idx="1869">
                        <c:v>41348</c:v>
                      </c:pt>
                      <c:pt idx="1870">
                        <c:v>41351</c:v>
                      </c:pt>
                      <c:pt idx="1871">
                        <c:v>41352</c:v>
                      </c:pt>
                      <c:pt idx="1872">
                        <c:v>41353</c:v>
                      </c:pt>
                      <c:pt idx="1873">
                        <c:v>41354</c:v>
                      </c:pt>
                      <c:pt idx="1874">
                        <c:v>41355</c:v>
                      </c:pt>
                      <c:pt idx="1875">
                        <c:v>41358</c:v>
                      </c:pt>
                      <c:pt idx="1876">
                        <c:v>41359</c:v>
                      </c:pt>
                      <c:pt idx="1877">
                        <c:v>41360</c:v>
                      </c:pt>
                      <c:pt idx="1878">
                        <c:v>41361</c:v>
                      </c:pt>
                      <c:pt idx="1879">
                        <c:v>41362</c:v>
                      </c:pt>
                      <c:pt idx="1880">
                        <c:v>41365</c:v>
                      </c:pt>
                      <c:pt idx="1881">
                        <c:v>41366</c:v>
                      </c:pt>
                      <c:pt idx="1882">
                        <c:v>41367</c:v>
                      </c:pt>
                      <c:pt idx="1883">
                        <c:v>41368</c:v>
                      </c:pt>
                      <c:pt idx="1884">
                        <c:v>41369</c:v>
                      </c:pt>
                      <c:pt idx="1885">
                        <c:v>41372</c:v>
                      </c:pt>
                      <c:pt idx="1886">
                        <c:v>41373</c:v>
                      </c:pt>
                      <c:pt idx="1887">
                        <c:v>41374</c:v>
                      </c:pt>
                      <c:pt idx="1888">
                        <c:v>41375</c:v>
                      </c:pt>
                      <c:pt idx="1889">
                        <c:v>41376</c:v>
                      </c:pt>
                      <c:pt idx="1890">
                        <c:v>41379</c:v>
                      </c:pt>
                      <c:pt idx="1891">
                        <c:v>41380</c:v>
                      </c:pt>
                      <c:pt idx="1892">
                        <c:v>41381</c:v>
                      </c:pt>
                      <c:pt idx="1893">
                        <c:v>41382</c:v>
                      </c:pt>
                      <c:pt idx="1894">
                        <c:v>41383</c:v>
                      </c:pt>
                      <c:pt idx="1895">
                        <c:v>41386</c:v>
                      </c:pt>
                      <c:pt idx="1896">
                        <c:v>41387</c:v>
                      </c:pt>
                      <c:pt idx="1897">
                        <c:v>41388</c:v>
                      </c:pt>
                      <c:pt idx="1898">
                        <c:v>41389</c:v>
                      </c:pt>
                      <c:pt idx="1899">
                        <c:v>41390</c:v>
                      </c:pt>
                      <c:pt idx="1900">
                        <c:v>41393</c:v>
                      </c:pt>
                      <c:pt idx="1901">
                        <c:v>41394</c:v>
                      </c:pt>
                      <c:pt idx="1902">
                        <c:v>41395</c:v>
                      </c:pt>
                      <c:pt idx="1903">
                        <c:v>41396</c:v>
                      </c:pt>
                      <c:pt idx="1904">
                        <c:v>41397</c:v>
                      </c:pt>
                      <c:pt idx="1905">
                        <c:v>41400</c:v>
                      </c:pt>
                      <c:pt idx="1906">
                        <c:v>41401</c:v>
                      </c:pt>
                      <c:pt idx="1907">
                        <c:v>41402</c:v>
                      </c:pt>
                      <c:pt idx="1908">
                        <c:v>41403</c:v>
                      </c:pt>
                      <c:pt idx="1909">
                        <c:v>41404</c:v>
                      </c:pt>
                      <c:pt idx="1910">
                        <c:v>41407</c:v>
                      </c:pt>
                      <c:pt idx="1911">
                        <c:v>41408</c:v>
                      </c:pt>
                      <c:pt idx="1912">
                        <c:v>41409</c:v>
                      </c:pt>
                      <c:pt idx="1913">
                        <c:v>41410</c:v>
                      </c:pt>
                      <c:pt idx="1914">
                        <c:v>41411</c:v>
                      </c:pt>
                      <c:pt idx="1915">
                        <c:v>41414</c:v>
                      </c:pt>
                      <c:pt idx="1916">
                        <c:v>41415</c:v>
                      </c:pt>
                      <c:pt idx="1917">
                        <c:v>41416</c:v>
                      </c:pt>
                      <c:pt idx="1918">
                        <c:v>41417</c:v>
                      </c:pt>
                      <c:pt idx="1919">
                        <c:v>41418</c:v>
                      </c:pt>
                      <c:pt idx="1920">
                        <c:v>41421</c:v>
                      </c:pt>
                      <c:pt idx="1921">
                        <c:v>41422</c:v>
                      </c:pt>
                      <c:pt idx="1922">
                        <c:v>41423</c:v>
                      </c:pt>
                      <c:pt idx="1923">
                        <c:v>41424</c:v>
                      </c:pt>
                      <c:pt idx="1924">
                        <c:v>41425</c:v>
                      </c:pt>
                      <c:pt idx="1925">
                        <c:v>41428</c:v>
                      </c:pt>
                      <c:pt idx="1926">
                        <c:v>41429</c:v>
                      </c:pt>
                      <c:pt idx="1927">
                        <c:v>41430</c:v>
                      </c:pt>
                      <c:pt idx="1928">
                        <c:v>41431</c:v>
                      </c:pt>
                      <c:pt idx="1929">
                        <c:v>41432</c:v>
                      </c:pt>
                      <c:pt idx="1930">
                        <c:v>41435</c:v>
                      </c:pt>
                      <c:pt idx="1931">
                        <c:v>41436</c:v>
                      </c:pt>
                      <c:pt idx="1932">
                        <c:v>41437</c:v>
                      </c:pt>
                      <c:pt idx="1933">
                        <c:v>41438</c:v>
                      </c:pt>
                      <c:pt idx="1934">
                        <c:v>41439</c:v>
                      </c:pt>
                      <c:pt idx="1935">
                        <c:v>41442</c:v>
                      </c:pt>
                      <c:pt idx="1936">
                        <c:v>41443</c:v>
                      </c:pt>
                      <c:pt idx="1937">
                        <c:v>41444</c:v>
                      </c:pt>
                      <c:pt idx="1938">
                        <c:v>41445</c:v>
                      </c:pt>
                      <c:pt idx="1939">
                        <c:v>41446</c:v>
                      </c:pt>
                      <c:pt idx="1940">
                        <c:v>41449</c:v>
                      </c:pt>
                      <c:pt idx="1941">
                        <c:v>41450</c:v>
                      </c:pt>
                      <c:pt idx="1942">
                        <c:v>41451</c:v>
                      </c:pt>
                      <c:pt idx="1943">
                        <c:v>41452</c:v>
                      </c:pt>
                      <c:pt idx="1944">
                        <c:v>41453</c:v>
                      </c:pt>
                      <c:pt idx="1945">
                        <c:v>41456</c:v>
                      </c:pt>
                      <c:pt idx="1946">
                        <c:v>41457</c:v>
                      </c:pt>
                      <c:pt idx="1947">
                        <c:v>41458</c:v>
                      </c:pt>
                      <c:pt idx="1948">
                        <c:v>41459</c:v>
                      </c:pt>
                      <c:pt idx="1949">
                        <c:v>41460</c:v>
                      </c:pt>
                      <c:pt idx="1950">
                        <c:v>41463</c:v>
                      </c:pt>
                      <c:pt idx="1951">
                        <c:v>41464</c:v>
                      </c:pt>
                      <c:pt idx="1952">
                        <c:v>41465</c:v>
                      </c:pt>
                      <c:pt idx="1953">
                        <c:v>41466</c:v>
                      </c:pt>
                      <c:pt idx="1954">
                        <c:v>41467</c:v>
                      </c:pt>
                      <c:pt idx="1955">
                        <c:v>41470</c:v>
                      </c:pt>
                      <c:pt idx="1956">
                        <c:v>41471</c:v>
                      </c:pt>
                      <c:pt idx="1957">
                        <c:v>41472</c:v>
                      </c:pt>
                      <c:pt idx="1958">
                        <c:v>41473</c:v>
                      </c:pt>
                      <c:pt idx="1959">
                        <c:v>41474</c:v>
                      </c:pt>
                      <c:pt idx="1960">
                        <c:v>41477</c:v>
                      </c:pt>
                      <c:pt idx="1961">
                        <c:v>41478</c:v>
                      </c:pt>
                      <c:pt idx="1962">
                        <c:v>41479</c:v>
                      </c:pt>
                      <c:pt idx="1963">
                        <c:v>41480</c:v>
                      </c:pt>
                      <c:pt idx="1964">
                        <c:v>41481</c:v>
                      </c:pt>
                      <c:pt idx="1965">
                        <c:v>41484</c:v>
                      </c:pt>
                      <c:pt idx="1966">
                        <c:v>41485</c:v>
                      </c:pt>
                      <c:pt idx="1967">
                        <c:v>41486</c:v>
                      </c:pt>
                      <c:pt idx="1968">
                        <c:v>41487</c:v>
                      </c:pt>
                      <c:pt idx="1969">
                        <c:v>41488</c:v>
                      </c:pt>
                      <c:pt idx="1970">
                        <c:v>41491</c:v>
                      </c:pt>
                      <c:pt idx="1971">
                        <c:v>41492</c:v>
                      </c:pt>
                      <c:pt idx="1972">
                        <c:v>41493</c:v>
                      </c:pt>
                      <c:pt idx="1973">
                        <c:v>41494</c:v>
                      </c:pt>
                      <c:pt idx="1974">
                        <c:v>41495</c:v>
                      </c:pt>
                      <c:pt idx="1975">
                        <c:v>41498</c:v>
                      </c:pt>
                      <c:pt idx="1976">
                        <c:v>41499</c:v>
                      </c:pt>
                      <c:pt idx="1977">
                        <c:v>41500</c:v>
                      </c:pt>
                      <c:pt idx="1978">
                        <c:v>41501</c:v>
                      </c:pt>
                      <c:pt idx="1979">
                        <c:v>41502</c:v>
                      </c:pt>
                      <c:pt idx="1980">
                        <c:v>41505</c:v>
                      </c:pt>
                      <c:pt idx="1981">
                        <c:v>41506</c:v>
                      </c:pt>
                      <c:pt idx="1982">
                        <c:v>41507</c:v>
                      </c:pt>
                      <c:pt idx="1983">
                        <c:v>41508</c:v>
                      </c:pt>
                      <c:pt idx="1984">
                        <c:v>41509</c:v>
                      </c:pt>
                      <c:pt idx="1985">
                        <c:v>41512</c:v>
                      </c:pt>
                      <c:pt idx="1986">
                        <c:v>41513</c:v>
                      </c:pt>
                      <c:pt idx="1987">
                        <c:v>41514</c:v>
                      </c:pt>
                      <c:pt idx="1988">
                        <c:v>41515</c:v>
                      </c:pt>
                      <c:pt idx="1989">
                        <c:v>41516</c:v>
                      </c:pt>
                      <c:pt idx="1990">
                        <c:v>41519</c:v>
                      </c:pt>
                      <c:pt idx="1991">
                        <c:v>41520</c:v>
                      </c:pt>
                      <c:pt idx="1992">
                        <c:v>41521</c:v>
                      </c:pt>
                      <c:pt idx="1993">
                        <c:v>41522</c:v>
                      </c:pt>
                      <c:pt idx="1994">
                        <c:v>41523</c:v>
                      </c:pt>
                      <c:pt idx="1995">
                        <c:v>41526</c:v>
                      </c:pt>
                      <c:pt idx="1996">
                        <c:v>41527</c:v>
                      </c:pt>
                      <c:pt idx="1997">
                        <c:v>41528</c:v>
                      </c:pt>
                      <c:pt idx="1998">
                        <c:v>41529</c:v>
                      </c:pt>
                      <c:pt idx="1999">
                        <c:v>41530</c:v>
                      </c:pt>
                      <c:pt idx="2000">
                        <c:v>41533</c:v>
                      </c:pt>
                      <c:pt idx="2001">
                        <c:v>41534</c:v>
                      </c:pt>
                      <c:pt idx="2002">
                        <c:v>41535</c:v>
                      </c:pt>
                      <c:pt idx="2003">
                        <c:v>41536</c:v>
                      </c:pt>
                      <c:pt idx="2004">
                        <c:v>41537</c:v>
                      </c:pt>
                      <c:pt idx="2005">
                        <c:v>41540</c:v>
                      </c:pt>
                      <c:pt idx="2006">
                        <c:v>41541</c:v>
                      </c:pt>
                      <c:pt idx="2007">
                        <c:v>41542</c:v>
                      </c:pt>
                      <c:pt idx="2008">
                        <c:v>41543</c:v>
                      </c:pt>
                      <c:pt idx="2009">
                        <c:v>41544</c:v>
                      </c:pt>
                      <c:pt idx="2010">
                        <c:v>41547</c:v>
                      </c:pt>
                      <c:pt idx="2011">
                        <c:v>41548</c:v>
                      </c:pt>
                      <c:pt idx="2012">
                        <c:v>41549</c:v>
                      </c:pt>
                      <c:pt idx="2013">
                        <c:v>41550</c:v>
                      </c:pt>
                      <c:pt idx="2014">
                        <c:v>41551</c:v>
                      </c:pt>
                      <c:pt idx="2015">
                        <c:v>41554</c:v>
                      </c:pt>
                      <c:pt idx="2016">
                        <c:v>41555</c:v>
                      </c:pt>
                      <c:pt idx="2017">
                        <c:v>41556</c:v>
                      </c:pt>
                      <c:pt idx="2018">
                        <c:v>41557</c:v>
                      </c:pt>
                      <c:pt idx="2019">
                        <c:v>41558</c:v>
                      </c:pt>
                      <c:pt idx="2020">
                        <c:v>41561</c:v>
                      </c:pt>
                      <c:pt idx="2021">
                        <c:v>41562</c:v>
                      </c:pt>
                      <c:pt idx="2022">
                        <c:v>41563</c:v>
                      </c:pt>
                      <c:pt idx="2023">
                        <c:v>41564</c:v>
                      </c:pt>
                      <c:pt idx="2024">
                        <c:v>41565</c:v>
                      </c:pt>
                      <c:pt idx="2025">
                        <c:v>41568</c:v>
                      </c:pt>
                      <c:pt idx="2026">
                        <c:v>41569</c:v>
                      </c:pt>
                      <c:pt idx="2027">
                        <c:v>41570</c:v>
                      </c:pt>
                      <c:pt idx="2028">
                        <c:v>41571</c:v>
                      </c:pt>
                      <c:pt idx="2029">
                        <c:v>41572</c:v>
                      </c:pt>
                      <c:pt idx="2030">
                        <c:v>41575</c:v>
                      </c:pt>
                      <c:pt idx="2031">
                        <c:v>41576</c:v>
                      </c:pt>
                      <c:pt idx="2032">
                        <c:v>41577</c:v>
                      </c:pt>
                      <c:pt idx="2033">
                        <c:v>41578</c:v>
                      </c:pt>
                      <c:pt idx="2034">
                        <c:v>41579</c:v>
                      </c:pt>
                      <c:pt idx="2035">
                        <c:v>41582</c:v>
                      </c:pt>
                      <c:pt idx="2036">
                        <c:v>41583</c:v>
                      </c:pt>
                      <c:pt idx="2037">
                        <c:v>41584</c:v>
                      </c:pt>
                      <c:pt idx="2038">
                        <c:v>41585</c:v>
                      </c:pt>
                      <c:pt idx="2039">
                        <c:v>41586</c:v>
                      </c:pt>
                      <c:pt idx="2040">
                        <c:v>41589</c:v>
                      </c:pt>
                      <c:pt idx="2041">
                        <c:v>41590</c:v>
                      </c:pt>
                      <c:pt idx="2042">
                        <c:v>41591</c:v>
                      </c:pt>
                      <c:pt idx="2043">
                        <c:v>41592</c:v>
                      </c:pt>
                      <c:pt idx="2044">
                        <c:v>41593</c:v>
                      </c:pt>
                      <c:pt idx="2045">
                        <c:v>41596</c:v>
                      </c:pt>
                      <c:pt idx="2046">
                        <c:v>41597</c:v>
                      </c:pt>
                      <c:pt idx="2047">
                        <c:v>41598</c:v>
                      </c:pt>
                      <c:pt idx="2048">
                        <c:v>41599</c:v>
                      </c:pt>
                      <c:pt idx="2049">
                        <c:v>41600</c:v>
                      </c:pt>
                      <c:pt idx="2050">
                        <c:v>41603</c:v>
                      </c:pt>
                      <c:pt idx="2051">
                        <c:v>41604</c:v>
                      </c:pt>
                      <c:pt idx="2052">
                        <c:v>41605</c:v>
                      </c:pt>
                      <c:pt idx="2053">
                        <c:v>41606</c:v>
                      </c:pt>
                      <c:pt idx="2054">
                        <c:v>41607</c:v>
                      </c:pt>
                      <c:pt idx="2055">
                        <c:v>41610</c:v>
                      </c:pt>
                      <c:pt idx="2056">
                        <c:v>41611</c:v>
                      </c:pt>
                      <c:pt idx="2057">
                        <c:v>41612</c:v>
                      </c:pt>
                      <c:pt idx="2058">
                        <c:v>41613</c:v>
                      </c:pt>
                      <c:pt idx="2059">
                        <c:v>41614</c:v>
                      </c:pt>
                      <c:pt idx="2060">
                        <c:v>41617</c:v>
                      </c:pt>
                      <c:pt idx="2061">
                        <c:v>41618</c:v>
                      </c:pt>
                      <c:pt idx="2062">
                        <c:v>41619</c:v>
                      </c:pt>
                      <c:pt idx="2063">
                        <c:v>41620</c:v>
                      </c:pt>
                      <c:pt idx="2064">
                        <c:v>41621</c:v>
                      </c:pt>
                      <c:pt idx="2065">
                        <c:v>41624</c:v>
                      </c:pt>
                      <c:pt idx="2066">
                        <c:v>41625</c:v>
                      </c:pt>
                      <c:pt idx="2067">
                        <c:v>41626</c:v>
                      </c:pt>
                      <c:pt idx="2068">
                        <c:v>41627</c:v>
                      </c:pt>
                      <c:pt idx="2069">
                        <c:v>41628</c:v>
                      </c:pt>
                      <c:pt idx="2070">
                        <c:v>41631</c:v>
                      </c:pt>
                      <c:pt idx="2071">
                        <c:v>41632</c:v>
                      </c:pt>
                      <c:pt idx="2072">
                        <c:v>41633</c:v>
                      </c:pt>
                      <c:pt idx="2073">
                        <c:v>41634</c:v>
                      </c:pt>
                      <c:pt idx="2074">
                        <c:v>41635</c:v>
                      </c:pt>
                      <c:pt idx="2075">
                        <c:v>41638</c:v>
                      </c:pt>
                      <c:pt idx="2076">
                        <c:v>41639</c:v>
                      </c:pt>
                      <c:pt idx="2077">
                        <c:v>41640</c:v>
                      </c:pt>
                      <c:pt idx="2078">
                        <c:v>41641</c:v>
                      </c:pt>
                      <c:pt idx="2079">
                        <c:v>41642</c:v>
                      </c:pt>
                      <c:pt idx="2080">
                        <c:v>41645</c:v>
                      </c:pt>
                      <c:pt idx="2081">
                        <c:v>41646</c:v>
                      </c:pt>
                      <c:pt idx="2082">
                        <c:v>41647</c:v>
                      </c:pt>
                      <c:pt idx="2083">
                        <c:v>41648</c:v>
                      </c:pt>
                      <c:pt idx="2084">
                        <c:v>41649</c:v>
                      </c:pt>
                      <c:pt idx="2085">
                        <c:v>41652</c:v>
                      </c:pt>
                      <c:pt idx="2086">
                        <c:v>41653</c:v>
                      </c:pt>
                      <c:pt idx="2087">
                        <c:v>41654</c:v>
                      </c:pt>
                      <c:pt idx="2088">
                        <c:v>41655</c:v>
                      </c:pt>
                      <c:pt idx="2089">
                        <c:v>41656</c:v>
                      </c:pt>
                      <c:pt idx="2090">
                        <c:v>41659</c:v>
                      </c:pt>
                      <c:pt idx="2091">
                        <c:v>41660</c:v>
                      </c:pt>
                      <c:pt idx="2092">
                        <c:v>41661</c:v>
                      </c:pt>
                      <c:pt idx="2093">
                        <c:v>41662</c:v>
                      </c:pt>
                      <c:pt idx="2094">
                        <c:v>41663</c:v>
                      </c:pt>
                      <c:pt idx="2095">
                        <c:v>41666</c:v>
                      </c:pt>
                      <c:pt idx="2096">
                        <c:v>41667</c:v>
                      </c:pt>
                      <c:pt idx="2097">
                        <c:v>41668</c:v>
                      </c:pt>
                      <c:pt idx="2098">
                        <c:v>41669</c:v>
                      </c:pt>
                      <c:pt idx="2099">
                        <c:v>41670</c:v>
                      </c:pt>
                      <c:pt idx="2100">
                        <c:v>41673</c:v>
                      </c:pt>
                      <c:pt idx="2101">
                        <c:v>41674</c:v>
                      </c:pt>
                      <c:pt idx="2102">
                        <c:v>41675</c:v>
                      </c:pt>
                      <c:pt idx="2103">
                        <c:v>41676</c:v>
                      </c:pt>
                      <c:pt idx="2104">
                        <c:v>41677</c:v>
                      </c:pt>
                      <c:pt idx="2105">
                        <c:v>41680</c:v>
                      </c:pt>
                      <c:pt idx="2106">
                        <c:v>41681</c:v>
                      </c:pt>
                      <c:pt idx="2107">
                        <c:v>41682</c:v>
                      </c:pt>
                      <c:pt idx="2108">
                        <c:v>41683</c:v>
                      </c:pt>
                      <c:pt idx="2109">
                        <c:v>41684</c:v>
                      </c:pt>
                      <c:pt idx="2110">
                        <c:v>41687</c:v>
                      </c:pt>
                      <c:pt idx="2111">
                        <c:v>41688</c:v>
                      </c:pt>
                      <c:pt idx="2112">
                        <c:v>41689</c:v>
                      </c:pt>
                      <c:pt idx="2113">
                        <c:v>41690</c:v>
                      </c:pt>
                      <c:pt idx="2114">
                        <c:v>41691</c:v>
                      </c:pt>
                      <c:pt idx="2115">
                        <c:v>41694</c:v>
                      </c:pt>
                      <c:pt idx="2116">
                        <c:v>41695</c:v>
                      </c:pt>
                      <c:pt idx="2117">
                        <c:v>41696</c:v>
                      </c:pt>
                      <c:pt idx="2118">
                        <c:v>41697</c:v>
                      </c:pt>
                      <c:pt idx="2119">
                        <c:v>41698</c:v>
                      </c:pt>
                      <c:pt idx="2120">
                        <c:v>41701</c:v>
                      </c:pt>
                      <c:pt idx="2121">
                        <c:v>41702</c:v>
                      </c:pt>
                      <c:pt idx="2122">
                        <c:v>41703</c:v>
                      </c:pt>
                      <c:pt idx="2123">
                        <c:v>41704</c:v>
                      </c:pt>
                      <c:pt idx="2124">
                        <c:v>41705</c:v>
                      </c:pt>
                      <c:pt idx="2125">
                        <c:v>41708</c:v>
                      </c:pt>
                      <c:pt idx="2126">
                        <c:v>41709</c:v>
                      </c:pt>
                      <c:pt idx="2127">
                        <c:v>41710</c:v>
                      </c:pt>
                      <c:pt idx="2128">
                        <c:v>41711</c:v>
                      </c:pt>
                      <c:pt idx="2129">
                        <c:v>41712</c:v>
                      </c:pt>
                      <c:pt idx="2130">
                        <c:v>41715</c:v>
                      </c:pt>
                      <c:pt idx="2131">
                        <c:v>41716</c:v>
                      </c:pt>
                      <c:pt idx="2132">
                        <c:v>41717</c:v>
                      </c:pt>
                      <c:pt idx="2133">
                        <c:v>41718</c:v>
                      </c:pt>
                      <c:pt idx="2134">
                        <c:v>41719</c:v>
                      </c:pt>
                      <c:pt idx="2135">
                        <c:v>41722</c:v>
                      </c:pt>
                      <c:pt idx="2136">
                        <c:v>41723</c:v>
                      </c:pt>
                      <c:pt idx="2137">
                        <c:v>41724</c:v>
                      </c:pt>
                      <c:pt idx="2138">
                        <c:v>41725</c:v>
                      </c:pt>
                      <c:pt idx="2139">
                        <c:v>41726</c:v>
                      </c:pt>
                      <c:pt idx="2140">
                        <c:v>41729</c:v>
                      </c:pt>
                      <c:pt idx="2141">
                        <c:v>41730</c:v>
                      </c:pt>
                      <c:pt idx="2142">
                        <c:v>41731</c:v>
                      </c:pt>
                      <c:pt idx="2143">
                        <c:v>41732</c:v>
                      </c:pt>
                      <c:pt idx="2144">
                        <c:v>41733</c:v>
                      </c:pt>
                      <c:pt idx="2145">
                        <c:v>41736</c:v>
                      </c:pt>
                      <c:pt idx="2146">
                        <c:v>41737</c:v>
                      </c:pt>
                      <c:pt idx="2147">
                        <c:v>41738</c:v>
                      </c:pt>
                      <c:pt idx="2148">
                        <c:v>41739</c:v>
                      </c:pt>
                      <c:pt idx="2149">
                        <c:v>41740</c:v>
                      </c:pt>
                      <c:pt idx="2150">
                        <c:v>41743</c:v>
                      </c:pt>
                      <c:pt idx="2151">
                        <c:v>41744</c:v>
                      </c:pt>
                      <c:pt idx="2152">
                        <c:v>41745</c:v>
                      </c:pt>
                      <c:pt idx="2153">
                        <c:v>41746</c:v>
                      </c:pt>
                      <c:pt idx="2154">
                        <c:v>41747</c:v>
                      </c:pt>
                      <c:pt idx="2155">
                        <c:v>41750</c:v>
                      </c:pt>
                      <c:pt idx="2156">
                        <c:v>41751</c:v>
                      </c:pt>
                      <c:pt idx="2157">
                        <c:v>41752</c:v>
                      </c:pt>
                      <c:pt idx="2158">
                        <c:v>41753</c:v>
                      </c:pt>
                      <c:pt idx="2159">
                        <c:v>41754</c:v>
                      </c:pt>
                      <c:pt idx="2160">
                        <c:v>41757</c:v>
                      </c:pt>
                      <c:pt idx="2161">
                        <c:v>41758</c:v>
                      </c:pt>
                      <c:pt idx="2162">
                        <c:v>41759</c:v>
                      </c:pt>
                      <c:pt idx="2163">
                        <c:v>41760</c:v>
                      </c:pt>
                      <c:pt idx="2164">
                        <c:v>41761</c:v>
                      </c:pt>
                      <c:pt idx="2165">
                        <c:v>41764</c:v>
                      </c:pt>
                      <c:pt idx="2166">
                        <c:v>41765</c:v>
                      </c:pt>
                      <c:pt idx="2167">
                        <c:v>41766</c:v>
                      </c:pt>
                      <c:pt idx="2168">
                        <c:v>41767</c:v>
                      </c:pt>
                      <c:pt idx="2169">
                        <c:v>41768</c:v>
                      </c:pt>
                      <c:pt idx="2170">
                        <c:v>41771</c:v>
                      </c:pt>
                      <c:pt idx="2171">
                        <c:v>41772</c:v>
                      </c:pt>
                      <c:pt idx="2172">
                        <c:v>41773</c:v>
                      </c:pt>
                      <c:pt idx="2173">
                        <c:v>41774</c:v>
                      </c:pt>
                      <c:pt idx="2174">
                        <c:v>41775</c:v>
                      </c:pt>
                      <c:pt idx="2175">
                        <c:v>41778</c:v>
                      </c:pt>
                      <c:pt idx="2176">
                        <c:v>41779</c:v>
                      </c:pt>
                      <c:pt idx="2177">
                        <c:v>41780</c:v>
                      </c:pt>
                      <c:pt idx="2178">
                        <c:v>41781</c:v>
                      </c:pt>
                      <c:pt idx="2179">
                        <c:v>41782</c:v>
                      </c:pt>
                      <c:pt idx="2180">
                        <c:v>41785</c:v>
                      </c:pt>
                      <c:pt idx="2181">
                        <c:v>41786</c:v>
                      </c:pt>
                      <c:pt idx="2182">
                        <c:v>41787</c:v>
                      </c:pt>
                      <c:pt idx="2183">
                        <c:v>41788</c:v>
                      </c:pt>
                      <c:pt idx="2184">
                        <c:v>41789</c:v>
                      </c:pt>
                      <c:pt idx="2185">
                        <c:v>41792</c:v>
                      </c:pt>
                      <c:pt idx="2186">
                        <c:v>41793</c:v>
                      </c:pt>
                      <c:pt idx="2187">
                        <c:v>41794</c:v>
                      </c:pt>
                      <c:pt idx="2188">
                        <c:v>41795</c:v>
                      </c:pt>
                      <c:pt idx="2189">
                        <c:v>41796</c:v>
                      </c:pt>
                      <c:pt idx="2190">
                        <c:v>41799</c:v>
                      </c:pt>
                      <c:pt idx="2191">
                        <c:v>41800</c:v>
                      </c:pt>
                      <c:pt idx="2192">
                        <c:v>41801</c:v>
                      </c:pt>
                      <c:pt idx="2193">
                        <c:v>41802</c:v>
                      </c:pt>
                      <c:pt idx="2194">
                        <c:v>41803</c:v>
                      </c:pt>
                      <c:pt idx="2195">
                        <c:v>41806</c:v>
                      </c:pt>
                      <c:pt idx="2196">
                        <c:v>41807</c:v>
                      </c:pt>
                      <c:pt idx="2197">
                        <c:v>41808</c:v>
                      </c:pt>
                      <c:pt idx="2198">
                        <c:v>41809</c:v>
                      </c:pt>
                      <c:pt idx="2199">
                        <c:v>41810</c:v>
                      </c:pt>
                      <c:pt idx="2200">
                        <c:v>41813</c:v>
                      </c:pt>
                      <c:pt idx="2201">
                        <c:v>41814</c:v>
                      </c:pt>
                      <c:pt idx="2202">
                        <c:v>41815</c:v>
                      </c:pt>
                      <c:pt idx="2203">
                        <c:v>41816</c:v>
                      </c:pt>
                      <c:pt idx="2204">
                        <c:v>41817</c:v>
                      </c:pt>
                      <c:pt idx="2205">
                        <c:v>41820</c:v>
                      </c:pt>
                      <c:pt idx="2206">
                        <c:v>41821</c:v>
                      </c:pt>
                      <c:pt idx="2207">
                        <c:v>41822</c:v>
                      </c:pt>
                      <c:pt idx="2208">
                        <c:v>41823</c:v>
                      </c:pt>
                      <c:pt idx="2209">
                        <c:v>41824</c:v>
                      </c:pt>
                      <c:pt idx="2210">
                        <c:v>41827</c:v>
                      </c:pt>
                      <c:pt idx="2211">
                        <c:v>41828</c:v>
                      </c:pt>
                      <c:pt idx="2212">
                        <c:v>41829</c:v>
                      </c:pt>
                      <c:pt idx="2213">
                        <c:v>41830</c:v>
                      </c:pt>
                      <c:pt idx="2214">
                        <c:v>41831</c:v>
                      </c:pt>
                      <c:pt idx="2215">
                        <c:v>41834</c:v>
                      </c:pt>
                      <c:pt idx="2216">
                        <c:v>41835</c:v>
                      </c:pt>
                      <c:pt idx="2217">
                        <c:v>41836</c:v>
                      </c:pt>
                      <c:pt idx="2218">
                        <c:v>41837</c:v>
                      </c:pt>
                      <c:pt idx="2219">
                        <c:v>41838</c:v>
                      </c:pt>
                      <c:pt idx="2220">
                        <c:v>41841</c:v>
                      </c:pt>
                      <c:pt idx="2221">
                        <c:v>41842</c:v>
                      </c:pt>
                      <c:pt idx="2222">
                        <c:v>41843</c:v>
                      </c:pt>
                      <c:pt idx="2223">
                        <c:v>41844</c:v>
                      </c:pt>
                      <c:pt idx="2224">
                        <c:v>41845</c:v>
                      </c:pt>
                      <c:pt idx="2225">
                        <c:v>41848</c:v>
                      </c:pt>
                      <c:pt idx="2226">
                        <c:v>41849</c:v>
                      </c:pt>
                      <c:pt idx="2227">
                        <c:v>41850</c:v>
                      </c:pt>
                      <c:pt idx="2228">
                        <c:v>41851</c:v>
                      </c:pt>
                      <c:pt idx="2229">
                        <c:v>41852</c:v>
                      </c:pt>
                      <c:pt idx="2230">
                        <c:v>41855</c:v>
                      </c:pt>
                      <c:pt idx="2231">
                        <c:v>41856</c:v>
                      </c:pt>
                      <c:pt idx="2232">
                        <c:v>41857</c:v>
                      </c:pt>
                      <c:pt idx="2233">
                        <c:v>41858</c:v>
                      </c:pt>
                      <c:pt idx="2234">
                        <c:v>41859</c:v>
                      </c:pt>
                      <c:pt idx="2235">
                        <c:v>41862</c:v>
                      </c:pt>
                      <c:pt idx="2236">
                        <c:v>41863</c:v>
                      </c:pt>
                      <c:pt idx="2237">
                        <c:v>41864</c:v>
                      </c:pt>
                      <c:pt idx="2238">
                        <c:v>41865</c:v>
                      </c:pt>
                      <c:pt idx="2239">
                        <c:v>41866</c:v>
                      </c:pt>
                      <c:pt idx="2240">
                        <c:v>41869</c:v>
                      </c:pt>
                      <c:pt idx="2241">
                        <c:v>41870</c:v>
                      </c:pt>
                      <c:pt idx="2242">
                        <c:v>41871</c:v>
                      </c:pt>
                      <c:pt idx="2243">
                        <c:v>41872</c:v>
                      </c:pt>
                      <c:pt idx="2244">
                        <c:v>41873</c:v>
                      </c:pt>
                      <c:pt idx="2245">
                        <c:v>41876</c:v>
                      </c:pt>
                      <c:pt idx="2246">
                        <c:v>41877</c:v>
                      </c:pt>
                      <c:pt idx="2247">
                        <c:v>41878</c:v>
                      </c:pt>
                      <c:pt idx="2248">
                        <c:v>41879</c:v>
                      </c:pt>
                      <c:pt idx="2249">
                        <c:v>41880</c:v>
                      </c:pt>
                      <c:pt idx="2250">
                        <c:v>41883</c:v>
                      </c:pt>
                      <c:pt idx="2251">
                        <c:v>41884</c:v>
                      </c:pt>
                      <c:pt idx="2252">
                        <c:v>41885</c:v>
                      </c:pt>
                      <c:pt idx="2253">
                        <c:v>41886</c:v>
                      </c:pt>
                      <c:pt idx="2254">
                        <c:v>41887</c:v>
                      </c:pt>
                      <c:pt idx="2255">
                        <c:v>41890</c:v>
                      </c:pt>
                      <c:pt idx="2256">
                        <c:v>41891</c:v>
                      </c:pt>
                      <c:pt idx="2257">
                        <c:v>41892</c:v>
                      </c:pt>
                      <c:pt idx="2258">
                        <c:v>41893</c:v>
                      </c:pt>
                      <c:pt idx="2259">
                        <c:v>41894</c:v>
                      </c:pt>
                      <c:pt idx="2260">
                        <c:v>41897</c:v>
                      </c:pt>
                      <c:pt idx="2261">
                        <c:v>41898</c:v>
                      </c:pt>
                      <c:pt idx="2262">
                        <c:v>41899</c:v>
                      </c:pt>
                      <c:pt idx="2263">
                        <c:v>41900</c:v>
                      </c:pt>
                      <c:pt idx="2264">
                        <c:v>41901</c:v>
                      </c:pt>
                      <c:pt idx="2265">
                        <c:v>41904</c:v>
                      </c:pt>
                      <c:pt idx="2266">
                        <c:v>41905</c:v>
                      </c:pt>
                      <c:pt idx="2267">
                        <c:v>41906</c:v>
                      </c:pt>
                      <c:pt idx="2268">
                        <c:v>41907</c:v>
                      </c:pt>
                      <c:pt idx="2269">
                        <c:v>41908</c:v>
                      </c:pt>
                      <c:pt idx="2270">
                        <c:v>41911</c:v>
                      </c:pt>
                      <c:pt idx="2271">
                        <c:v>41912</c:v>
                      </c:pt>
                      <c:pt idx="2272">
                        <c:v>41913</c:v>
                      </c:pt>
                      <c:pt idx="2273">
                        <c:v>41914</c:v>
                      </c:pt>
                      <c:pt idx="2274">
                        <c:v>41915</c:v>
                      </c:pt>
                      <c:pt idx="2275">
                        <c:v>41918</c:v>
                      </c:pt>
                      <c:pt idx="2276">
                        <c:v>41919</c:v>
                      </c:pt>
                      <c:pt idx="2277">
                        <c:v>41920</c:v>
                      </c:pt>
                      <c:pt idx="2278">
                        <c:v>41921</c:v>
                      </c:pt>
                      <c:pt idx="2279">
                        <c:v>41922</c:v>
                      </c:pt>
                      <c:pt idx="2280">
                        <c:v>41925</c:v>
                      </c:pt>
                      <c:pt idx="2281">
                        <c:v>41926</c:v>
                      </c:pt>
                      <c:pt idx="2282">
                        <c:v>41927</c:v>
                      </c:pt>
                      <c:pt idx="2283">
                        <c:v>41928</c:v>
                      </c:pt>
                      <c:pt idx="2284">
                        <c:v>41929</c:v>
                      </c:pt>
                      <c:pt idx="2285">
                        <c:v>41932</c:v>
                      </c:pt>
                      <c:pt idx="2286">
                        <c:v>41933</c:v>
                      </c:pt>
                      <c:pt idx="2287">
                        <c:v>41934</c:v>
                      </c:pt>
                      <c:pt idx="2288">
                        <c:v>41935</c:v>
                      </c:pt>
                      <c:pt idx="2289">
                        <c:v>41936</c:v>
                      </c:pt>
                      <c:pt idx="2290">
                        <c:v>41939</c:v>
                      </c:pt>
                      <c:pt idx="2291">
                        <c:v>41940</c:v>
                      </c:pt>
                      <c:pt idx="2292">
                        <c:v>41941</c:v>
                      </c:pt>
                      <c:pt idx="2293">
                        <c:v>41942</c:v>
                      </c:pt>
                      <c:pt idx="2294">
                        <c:v>41943</c:v>
                      </c:pt>
                      <c:pt idx="2295">
                        <c:v>41946</c:v>
                      </c:pt>
                      <c:pt idx="2296">
                        <c:v>41947</c:v>
                      </c:pt>
                      <c:pt idx="2297">
                        <c:v>41948</c:v>
                      </c:pt>
                      <c:pt idx="2298">
                        <c:v>41949</c:v>
                      </c:pt>
                      <c:pt idx="2299">
                        <c:v>41950</c:v>
                      </c:pt>
                      <c:pt idx="2300">
                        <c:v>41953</c:v>
                      </c:pt>
                      <c:pt idx="2301">
                        <c:v>41954</c:v>
                      </c:pt>
                      <c:pt idx="2302">
                        <c:v>41955</c:v>
                      </c:pt>
                      <c:pt idx="2303">
                        <c:v>41956</c:v>
                      </c:pt>
                      <c:pt idx="2304">
                        <c:v>41957</c:v>
                      </c:pt>
                      <c:pt idx="2305">
                        <c:v>41960</c:v>
                      </c:pt>
                      <c:pt idx="2306">
                        <c:v>41961</c:v>
                      </c:pt>
                      <c:pt idx="2307">
                        <c:v>41962</c:v>
                      </c:pt>
                      <c:pt idx="2308">
                        <c:v>41963</c:v>
                      </c:pt>
                      <c:pt idx="2309">
                        <c:v>41964</c:v>
                      </c:pt>
                      <c:pt idx="2310">
                        <c:v>41967</c:v>
                      </c:pt>
                      <c:pt idx="2311">
                        <c:v>41968</c:v>
                      </c:pt>
                      <c:pt idx="2312">
                        <c:v>41969</c:v>
                      </c:pt>
                      <c:pt idx="2313">
                        <c:v>41970</c:v>
                      </c:pt>
                      <c:pt idx="2314">
                        <c:v>41971</c:v>
                      </c:pt>
                      <c:pt idx="2315">
                        <c:v>41974</c:v>
                      </c:pt>
                      <c:pt idx="2316">
                        <c:v>41975</c:v>
                      </c:pt>
                      <c:pt idx="2317">
                        <c:v>41976</c:v>
                      </c:pt>
                      <c:pt idx="2318">
                        <c:v>41977</c:v>
                      </c:pt>
                      <c:pt idx="2319">
                        <c:v>41978</c:v>
                      </c:pt>
                      <c:pt idx="2320">
                        <c:v>41981</c:v>
                      </c:pt>
                      <c:pt idx="2321">
                        <c:v>41982</c:v>
                      </c:pt>
                      <c:pt idx="2322">
                        <c:v>41983</c:v>
                      </c:pt>
                      <c:pt idx="2323">
                        <c:v>41984</c:v>
                      </c:pt>
                      <c:pt idx="2324">
                        <c:v>41985</c:v>
                      </c:pt>
                      <c:pt idx="2325">
                        <c:v>41988</c:v>
                      </c:pt>
                      <c:pt idx="2326">
                        <c:v>41989</c:v>
                      </c:pt>
                      <c:pt idx="2327">
                        <c:v>41990</c:v>
                      </c:pt>
                      <c:pt idx="2328">
                        <c:v>41991</c:v>
                      </c:pt>
                      <c:pt idx="2329">
                        <c:v>41992</c:v>
                      </c:pt>
                      <c:pt idx="2330">
                        <c:v>41995</c:v>
                      </c:pt>
                      <c:pt idx="2331">
                        <c:v>41996</c:v>
                      </c:pt>
                      <c:pt idx="2332">
                        <c:v>41997</c:v>
                      </c:pt>
                      <c:pt idx="2333">
                        <c:v>41998</c:v>
                      </c:pt>
                      <c:pt idx="2334">
                        <c:v>41999</c:v>
                      </c:pt>
                      <c:pt idx="2335">
                        <c:v>42002</c:v>
                      </c:pt>
                      <c:pt idx="2336">
                        <c:v>42003</c:v>
                      </c:pt>
                      <c:pt idx="2337">
                        <c:v>42004</c:v>
                      </c:pt>
                      <c:pt idx="2338">
                        <c:v>42005</c:v>
                      </c:pt>
                      <c:pt idx="2339">
                        <c:v>42006</c:v>
                      </c:pt>
                      <c:pt idx="2340">
                        <c:v>42009</c:v>
                      </c:pt>
                      <c:pt idx="2341">
                        <c:v>42010</c:v>
                      </c:pt>
                      <c:pt idx="2342">
                        <c:v>42011</c:v>
                      </c:pt>
                      <c:pt idx="2343">
                        <c:v>42012</c:v>
                      </c:pt>
                      <c:pt idx="2344">
                        <c:v>42013</c:v>
                      </c:pt>
                      <c:pt idx="2345">
                        <c:v>42016</c:v>
                      </c:pt>
                      <c:pt idx="2346">
                        <c:v>42017</c:v>
                      </c:pt>
                      <c:pt idx="2347">
                        <c:v>42018</c:v>
                      </c:pt>
                      <c:pt idx="2348">
                        <c:v>42019</c:v>
                      </c:pt>
                      <c:pt idx="2349">
                        <c:v>42020</c:v>
                      </c:pt>
                      <c:pt idx="2350">
                        <c:v>42023</c:v>
                      </c:pt>
                      <c:pt idx="2351">
                        <c:v>42024</c:v>
                      </c:pt>
                      <c:pt idx="2352">
                        <c:v>42025</c:v>
                      </c:pt>
                      <c:pt idx="2353">
                        <c:v>42026</c:v>
                      </c:pt>
                      <c:pt idx="2354">
                        <c:v>42027</c:v>
                      </c:pt>
                      <c:pt idx="2355">
                        <c:v>42030</c:v>
                      </c:pt>
                      <c:pt idx="2356">
                        <c:v>42031</c:v>
                      </c:pt>
                      <c:pt idx="2357">
                        <c:v>42032</c:v>
                      </c:pt>
                      <c:pt idx="2358">
                        <c:v>42033</c:v>
                      </c:pt>
                      <c:pt idx="2359">
                        <c:v>42034</c:v>
                      </c:pt>
                      <c:pt idx="2360">
                        <c:v>42037</c:v>
                      </c:pt>
                      <c:pt idx="2361">
                        <c:v>42038</c:v>
                      </c:pt>
                      <c:pt idx="2362">
                        <c:v>42039</c:v>
                      </c:pt>
                      <c:pt idx="2363">
                        <c:v>42040</c:v>
                      </c:pt>
                      <c:pt idx="2364">
                        <c:v>42041</c:v>
                      </c:pt>
                      <c:pt idx="2365">
                        <c:v>42044</c:v>
                      </c:pt>
                      <c:pt idx="2366">
                        <c:v>42045</c:v>
                      </c:pt>
                      <c:pt idx="2367">
                        <c:v>42046</c:v>
                      </c:pt>
                      <c:pt idx="2368">
                        <c:v>42047</c:v>
                      </c:pt>
                      <c:pt idx="2369">
                        <c:v>42048</c:v>
                      </c:pt>
                      <c:pt idx="2370">
                        <c:v>42051</c:v>
                      </c:pt>
                      <c:pt idx="2371">
                        <c:v>42052</c:v>
                      </c:pt>
                      <c:pt idx="2372">
                        <c:v>42053</c:v>
                      </c:pt>
                      <c:pt idx="2373">
                        <c:v>42054</c:v>
                      </c:pt>
                      <c:pt idx="2374">
                        <c:v>42055</c:v>
                      </c:pt>
                      <c:pt idx="2375">
                        <c:v>42058</c:v>
                      </c:pt>
                      <c:pt idx="2376">
                        <c:v>42059</c:v>
                      </c:pt>
                      <c:pt idx="2377">
                        <c:v>42060</c:v>
                      </c:pt>
                      <c:pt idx="2378">
                        <c:v>42061</c:v>
                      </c:pt>
                      <c:pt idx="2379">
                        <c:v>42062</c:v>
                      </c:pt>
                      <c:pt idx="2380">
                        <c:v>42065</c:v>
                      </c:pt>
                      <c:pt idx="2381">
                        <c:v>42066</c:v>
                      </c:pt>
                      <c:pt idx="2382">
                        <c:v>42067</c:v>
                      </c:pt>
                      <c:pt idx="2383">
                        <c:v>42068</c:v>
                      </c:pt>
                      <c:pt idx="2384">
                        <c:v>42069</c:v>
                      </c:pt>
                      <c:pt idx="2385">
                        <c:v>42072</c:v>
                      </c:pt>
                      <c:pt idx="2386">
                        <c:v>42073</c:v>
                      </c:pt>
                      <c:pt idx="2387">
                        <c:v>42074</c:v>
                      </c:pt>
                      <c:pt idx="2388">
                        <c:v>42075</c:v>
                      </c:pt>
                      <c:pt idx="2389">
                        <c:v>42076</c:v>
                      </c:pt>
                      <c:pt idx="2390">
                        <c:v>42079</c:v>
                      </c:pt>
                      <c:pt idx="2391">
                        <c:v>42080</c:v>
                      </c:pt>
                      <c:pt idx="2392">
                        <c:v>42081</c:v>
                      </c:pt>
                      <c:pt idx="2393">
                        <c:v>42082</c:v>
                      </c:pt>
                      <c:pt idx="2394">
                        <c:v>42083</c:v>
                      </c:pt>
                      <c:pt idx="2395">
                        <c:v>42086</c:v>
                      </c:pt>
                      <c:pt idx="2396">
                        <c:v>42087</c:v>
                      </c:pt>
                      <c:pt idx="2397">
                        <c:v>42088</c:v>
                      </c:pt>
                      <c:pt idx="2398">
                        <c:v>42089</c:v>
                      </c:pt>
                      <c:pt idx="2399">
                        <c:v>42090</c:v>
                      </c:pt>
                      <c:pt idx="2400">
                        <c:v>42093</c:v>
                      </c:pt>
                      <c:pt idx="2401">
                        <c:v>42094</c:v>
                      </c:pt>
                      <c:pt idx="2402">
                        <c:v>42095</c:v>
                      </c:pt>
                      <c:pt idx="2403">
                        <c:v>42096</c:v>
                      </c:pt>
                      <c:pt idx="2404">
                        <c:v>42097</c:v>
                      </c:pt>
                      <c:pt idx="2405">
                        <c:v>42100</c:v>
                      </c:pt>
                      <c:pt idx="2406">
                        <c:v>42101</c:v>
                      </c:pt>
                      <c:pt idx="2407">
                        <c:v>42102</c:v>
                      </c:pt>
                      <c:pt idx="2408">
                        <c:v>42103</c:v>
                      </c:pt>
                      <c:pt idx="2409">
                        <c:v>42104</c:v>
                      </c:pt>
                      <c:pt idx="2410">
                        <c:v>42107</c:v>
                      </c:pt>
                      <c:pt idx="2411">
                        <c:v>42108</c:v>
                      </c:pt>
                      <c:pt idx="2412">
                        <c:v>42109</c:v>
                      </c:pt>
                      <c:pt idx="2413">
                        <c:v>42110</c:v>
                      </c:pt>
                      <c:pt idx="2414">
                        <c:v>42111</c:v>
                      </c:pt>
                      <c:pt idx="2415">
                        <c:v>42114</c:v>
                      </c:pt>
                      <c:pt idx="2416">
                        <c:v>42115</c:v>
                      </c:pt>
                      <c:pt idx="2417">
                        <c:v>42116</c:v>
                      </c:pt>
                      <c:pt idx="2418">
                        <c:v>42117</c:v>
                      </c:pt>
                      <c:pt idx="2419">
                        <c:v>42118</c:v>
                      </c:pt>
                      <c:pt idx="2420">
                        <c:v>42121</c:v>
                      </c:pt>
                      <c:pt idx="2421">
                        <c:v>42122</c:v>
                      </c:pt>
                      <c:pt idx="2422">
                        <c:v>42123</c:v>
                      </c:pt>
                      <c:pt idx="2423">
                        <c:v>42124</c:v>
                      </c:pt>
                      <c:pt idx="2424">
                        <c:v>42125</c:v>
                      </c:pt>
                      <c:pt idx="2425">
                        <c:v>42128</c:v>
                      </c:pt>
                      <c:pt idx="2426">
                        <c:v>42129</c:v>
                      </c:pt>
                      <c:pt idx="2427">
                        <c:v>42130</c:v>
                      </c:pt>
                      <c:pt idx="2428">
                        <c:v>42131</c:v>
                      </c:pt>
                      <c:pt idx="2429">
                        <c:v>42132</c:v>
                      </c:pt>
                      <c:pt idx="2430">
                        <c:v>42135</c:v>
                      </c:pt>
                      <c:pt idx="2431">
                        <c:v>42136</c:v>
                      </c:pt>
                      <c:pt idx="2432">
                        <c:v>42137</c:v>
                      </c:pt>
                      <c:pt idx="2433">
                        <c:v>42138</c:v>
                      </c:pt>
                      <c:pt idx="2434">
                        <c:v>42139</c:v>
                      </c:pt>
                      <c:pt idx="2435">
                        <c:v>42142</c:v>
                      </c:pt>
                      <c:pt idx="2436">
                        <c:v>42143</c:v>
                      </c:pt>
                      <c:pt idx="2437">
                        <c:v>42144</c:v>
                      </c:pt>
                      <c:pt idx="2438">
                        <c:v>42145</c:v>
                      </c:pt>
                      <c:pt idx="2439">
                        <c:v>42146</c:v>
                      </c:pt>
                      <c:pt idx="2440">
                        <c:v>42149</c:v>
                      </c:pt>
                      <c:pt idx="2441">
                        <c:v>42150</c:v>
                      </c:pt>
                      <c:pt idx="2442">
                        <c:v>42151</c:v>
                      </c:pt>
                      <c:pt idx="2443">
                        <c:v>42152</c:v>
                      </c:pt>
                      <c:pt idx="2444">
                        <c:v>42153</c:v>
                      </c:pt>
                      <c:pt idx="2445">
                        <c:v>42156</c:v>
                      </c:pt>
                      <c:pt idx="2446">
                        <c:v>42157</c:v>
                      </c:pt>
                      <c:pt idx="2447">
                        <c:v>42158</c:v>
                      </c:pt>
                      <c:pt idx="2448">
                        <c:v>42159</c:v>
                      </c:pt>
                      <c:pt idx="2449">
                        <c:v>42160</c:v>
                      </c:pt>
                      <c:pt idx="2450">
                        <c:v>42163</c:v>
                      </c:pt>
                      <c:pt idx="2451">
                        <c:v>42164</c:v>
                      </c:pt>
                      <c:pt idx="2452">
                        <c:v>42165</c:v>
                      </c:pt>
                      <c:pt idx="2453">
                        <c:v>42166</c:v>
                      </c:pt>
                      <c:pt idx="2454">
                        <c:v>42167</c:v>
                      </c:pt>
                      <c:pt idx="2455">
                        <c:v>42170</c:v>
                      </c:pt>
                      <c:pt idx="2456">
                        <c:v>42171</c:v>
                      </c:pt>
                      <c:pt idx="2457">
                        <c:v>42172</c:v>
                      </c:pt>
                      <c:pt idx="2458">
                        <c:v>42173</c:v>
                      </c:pt>
                      <c:pt idx="2459">
                        <c:v>42174</c:v>
                      </c:pt>
                      <c:pt idx="2460">
                        <c:v>42177</c:v>
                      </c:pt>
                      <c:pt idx="2461">
                        <c:v>42178</c:v>
                      </c:pt>
                      <c:pt idx="2462">
                        <c:v>42179</c:v>
                      </c:pt>
                      <c:pt idx="2463">
                        <c:v>42180</c:v>
                      </c:pt>
                      <c:pt idx="2464">
                        <c:v>42181</c:v>
                      </c:pt>
                      <c:pt idx="2465">
                        <c:v>42184</c:v>
                      </c:pt>
                      <c:pt idx="2466">
                        <c:v>42185</c:v>
                      </c:pt>
                      <c:pt idx="2467">
                        <c:v>42186</c:v>
                      </c:pt>
                      <c:pt idx="2468">
                        <c:v>42187</c:v>
                      </c:pt>
                      <c:pt idx="2469">
                        <c:v>42188</c:v>
                      </c:pt>
                      <c:pt idx="2470">
                        <c:v>42191</c:v>
                      </c:pt>
                      <c:pt idx="2471">
                        <c:v>42192</c:v>
                      </c:pt>
                      <c:pt idx="2472">
                        <c:v>42193</c:v>
                      </c:pt>
                      <c:pt idx="2473">
                        <c:v>42194</c:v>
                      </c:pt>
                      <c:pt idx="2474">
                        <c:v>42195</c:v>
                      </c:pt>
                      <c:pt idx="2475">
                        <c:v>42198</c:v>
                      </c:pt>
                      <c:pt idx="2476">
                        <c:v>42199</c:v>
                      </c:pt>
                      <c:pt idx="2477">
                        <c:v>42200</c:v>
                      </c:pt>
                      <c:pt idx="2478">
                        <c:v>42201</c:v>
                      </c:pt>
                      <c:pt idx="2479">
                        <c:v>42202</c:v>
                      </c:pt>
                      <c:pt idx="2480">
                        <c:v>42205</c:v>
                      </c:pt>
                      <c:pt idx="2481">
                        <c:v>42206</c:v>
                      </c:pt>
                      <c:pt idx="2482">
                        <c:v>42207</c:v>
                      </c:pt>
                      <c:pt idx="2483">
                        <c:v>42208</c:v>
                      </c:pt>
                      <c:pt idx="2484">
                        <c:v>42209</c:v>
                      </c:pt>
                      <c:pt idx="2485">
                        <c:v>42212</c:v>
                      </c:pt>
                      <c:pt idx="2486">
                        <c:v>42213</c:v>
                      </c:pt>
                      <c:pt idx="2487">
                        <c:v>42214</c:v>
                      </c:pt>
                      <c:pt idx="2488">
                        <c:v>42215</c:v>
                      </c:pt>
                      <c:pt idx="2489">
                        <c:v>42216</c:v>
                      </c:pt>
                      <c:pt idx="2490">
                        <c:v>42219</c:v>
                      </c:pt>
                      <c:pt idx="2491">
                        <c:v>42220</c:v>
                      </c:pt>
                      <c:pt idx="2492">
                        <c:v>42221</c:v>
                      </c:pt>
                      <c:pt idx="2493">
                        <c:v>42222</c:v>
                      </c:pt>
                      <c:pt idx="2494">
                        <c:v>42223</c:v>
                      </c:pt>
                      <c:pt idx="2495">
                        <c:v>42226</c:v>
                      </c:pt>
                      <c:pt idx="2496">
                        <c:v>42227</c:v>
                      </c:pt>
                      <c:pt idx="2497">
                        <c:v>42228</c:v>
                      </c:pt>
                      <c:pt idx="2498">
                        <c:v>42229</c:v>
                      </c:pt>
                      <c:pt idx="2499">
                        <c:v>42230</c:v>
                      </c:pt>
                      <c:pt idx="2500">
                        <c:v>42233</c:v>
                      </c:pt>
                      <c:pt idx="2501">
                        <c:v>42234</c:v>
                      </c:pt>
                      <c:pt idx="2502">
                        <c:v>42235</c:v>
                      </c:pt>
                      <c:pt idx="2503">
                        <c:v>42236</c:v>
                      </c:pt>
                      <c:pt idx="2504">
                        <c:v>42237</c:v>
                      </c:pt>
                      <c:pt idx="2505">
                        <c:v>42240</c:v>
                      </c:pt>
                      <c:pt idx="2506">
                        <c:v>42241</c:v>
                      </c:pt>
                      <c:pt idx="2507">
                        <c:v>42242</c:v>
                      </c:pt>
                      <c:pt idx="2508">
                        <c:v>42243</c:v>
                      </c:pt>
                      <c:pt idx="2509">
                        <c:v>42244</c:v>
                      </c:pt>
                      <c:pt idx="2510">
                        <c:v>42247</c:v>
                      </c:pt>
                      <c:pt idx="2511">
                        <c:v>42248</c:v>
                      </c:pt>
                      <c:pt idx="2512">
                        <c:v>42249</c:v>
                      </c:pt>
                      <c:pt idx="2513">
                        <c:v>42250</c:v>
                      </c:pt>
                      <c:pt idx="2514">
                        <c:v>42251</c:v>
                      </c:pt>
                      <c:pt idx="2515">
                        <c:v>42254</c:v>
                      </c:pt>
                      <c:pt idx="2516">
                        <c:v>42255</c:v>
                      </c:pt>
                      <c:pt idx="2517">
                        <c:v>42256</c:v>
                      </c:pt>
                      <c:pt idx="2518">
                        <c:v>42257</c:v>
                      </c:pt>
                      <c:pt idx="2519">
                        <c:v>42258</c:v>
                      </c:pt>
                      <c:pt idx="2520">
                        <c:v>42261</c:v>
                      </c:pt>
                      <c:pt idx="2521">
                        <c:v>42262</c:v>
                      </c:pt>
                      <c:pt idx="2522">
                        <c:v>42263</c:v>
                      </c:pt>
                      <c:pt idx="2523">
                        <c:v>42264</c:v>
                      </c:pt>
                      <c:pt idx="2524">
                        <c:v>42265</c:v>
                      </c:pt>
                      <c:pt idx="2525">
                        <c:v>42268</c:v>
                      </c:pt>
                      <c:pt idx="2526">
                        <c:v>42269</c:v>
                      </c:pt>
                      <c:pt idx="2527">
                        <c:v>42270</c:v>
                      </c:pt>
                      <c:pt idx="2528">
                        <c:v>42271</c:v>
                      </c:pt>
                      <c:pt idx="2529">
                        <c:v>42272</c:v>
                      </c:pt>
                      <c:pt idx="2530">
                        <c:v>42275</c:v>
                      </c:pt>
                      <c:pt idx="2531">
                        <c:v>42276</c:v>
                      </c:pt>
                      <c:pt idx="2532">
                        <c:v>42277</c:v>
                      </c:pt>
                      <c:pt idx="2533">
                        <c:v>42278</c:v>
                      </c:pt>
                      <c:pt idx="2534">
                        <c:v>42279</c:v>
                      </c:pt>
                      <c:pt idx="2535">
                        <c:v>42282</c:v>
                      </c:pt>
                      <c:pt idx="2536">
                        <c:v>42283</c:v>
                      </c:pt>
                      <c:pt idx="2537">
                        <c:v>42284</c:v>
                      </c:pt>
                      <c:pt idx="2538">
                        <c:v>42285</c:v>
                      </c:pt>
                      <c:pt idx="2539">
                        <c:v>42286</c:v>
                      </c:pt>
                      <c:pt idx="2540">
                        <c:v>42289</c:v>
                      </c:pt>
                      <c:pt idx="2541">
                        <c:v>42290</c:v>
                      </c:pt>
                      <c:pt idx="2542">
                        <c:v>42291</c:v>
                      </c:pt>
                      <c:pt idx="2543">
                        <c:v>42292</c:v>
                      </c:pt>
                      <c:pt idx="2544">
                        <c:v>42293</c:v>
                      </c:pt>
                      <c:pt idx="2545">
                        <c:v>42296</c:v>
                      </c:pt>
                      <c:pt idx="2546">
                        <c:v>42297</c:v>
                      </c:pt>
                      <c:pt idx="2547">
                        <c:v>42298</c:v>
                      </c:pt>
                      <c:pt idx="2548">
                        <c:v>42299</c:v>
                      </c:pt>
                      <c:pt idx="2549">
                        <c:v>42300</c:v>
                      </c:pt>
                      <c:pt idx="2550">
                        <c:v>42303</c:v>
                      </c:pt>
                      <c:pt idx="2551">
                        <c:v>42304</c:v>
                      </c:pt>
                      <c:pt idx="2552">
                        <c:v>42305</c:v>
                      </c:pt>
                      <c:pt idx="2553">
                        <c:v>42306</c:v>
                      </c:pt>
                      <c:pt idx="2554">
                        <c:v>42307</c:v>
                      </c:pt>
                      <c:pt idx="2555">
                        <c:v>42310</c:v>
                      </c:pt>
                      <c:pt idx="2556">
                        <c:v>42311</c:v>
                      </c:pt>
                      <c:pt idx="2557">
                        <c:v>42312</c:v>
                      </c:pt>
                      <c:pt idx="2558">
                        <c:v>42313</c:v>
                      </c:pt>
                      <c:pt idx="2559">
                        <c:v>42314</c:v>
                      </c:pt>
                      <c:pt idx="2560">
                        <c:v>42317</c:v>
                      </c:pt>
                      <c:pt idx="2561">
                        <c:v>42318</c:v>
                      </c:pt>
                      <c:pt idx="2562">
                        <c:v>42319</c:v>
                      </c:pt>
                      <c:pt idx="2563">
                        <c:v>42320</c:v>
                      </c:pt>
                      <c:pt idx="2564">
                        <c:v>42321</c:v>
                      </c:pt>
                      <c:pt idx="2565">
                        <c:v>42324</c:v>
                      </c:pt>
                      <c:pt idx="2566">
                        <c:v>42325</c:v>
                      </c:pt>
                      <c:pt idx="2567">
                        <c:v>42326</c:v>
                      </c:pt>
                      <c:pt idx="2568">
                        <c:v>42327</c:v>
                      </c:pt>
                      <c:pt idx="2569">
                        <c:v>42328</c:v>
                      </c:pt>
                      <c:pt idx="2570">
                        <c:v>42331</c:v>
                      </c:pt>
                      <c:pt idx="2571">
                        <c:v>42332</c:v>
                      </c:pt>
                      <c:pt idx="2572">
                        <c:v>42333</c:v>
                      </c:pt>
                      <c:pt idx="2573">
                        <c:v>42334</c:v>
                      </c:pt>
                      <c:pt idx="2574">
                        <c:v>42335</c:v>
                      </c:pt>
                      <c:pt idx="2575">
                        <c:v>42338</c:v>
                      </c:pt>
                      <c:pt idx="2576">
                        <c:v>42339</c:v>
                      </c:pt>
                      <c:pt idx="2577">
                        <c:v>42340</c:v>
                      </c:pt>
                      <c:pt idx="2578">
                        <c:v>42341</c:v>
                      </c:pt>
                      <c:pt idx="2579">
                        <c:v>42342</c:v>
                      </c:pt>
                      <c:pt idx="2580">
                        <c:v>42345</c:v>
                      </c:pt>
                      <c:pt idx="2581">
                        <c:v>42346</c:v>
                      </c:pt>
                      <c:pt idx="2582">
                        <c:v>42347</c:v>
                      </c:pt>
                      <c:pt idx="2583">
                        <c:v>42348</c:v>
                      </c:pt>
                      <c:pt idx="2584">
                        <c:v>42349</c:v>
                      </c:pt>
                      <c:pt idx="2585">
                        <c:v>42352</c:v>
                      </c:pt>
                      <c:pt idx="2586">
                        <c:v>42353</c:v>
                      </c:pt>
                      <c:pt idx="2587">
                        <c:v>42354</c:v>
                      </c:pt>
                      <c:pt idx="2588">
                        <c:v>42355</c:v>
                      </c:pt>
                      <c:pt idx="2589">
                        <c:v>42356</c:v>
                      </c:pt>
                      <c:pt idx="2590">
                        <c:v>42359</c:v>
                      </c:pt>
                      <c:pt idx="2591">
                        <c:v>42360</c:v>
                      </c:pt>
                      <c:pt idx="2592">
                        <c:v>42361</c:v>
                      </c:pt>
                      <c:pt idx="2593">
                        <c:v>42362</c:v>
                      </c:pt>
                      <c:pt idx="2594">
                        <c:v>42363</c:v>
                      </c:pt>
                      <c:pt idx="2595">
                        <c:v>42366</c:v>
                      </c:pt>
                      <c:pt idx="2596">
                        <c:v>42367</c:v>
                      </c:pt>
                      <c:pt idx="2597">
                        <c:v>42368</c:v>
                      </c:pt>
                      <c:pt idx="2598">
                        <c:v>42369</c:v>
                      </c:pt>
                      <c:pt idx="2599">
                        <c:v>42370</c:v>
                      </c:pt>
                      <c:pt idx="2600">
                        <c:v>42373</c:v>
                      </c:pt>
                      <c:pt idx="2601">
                        <c:v>42374</c:v>
                      </c:pt>
                      <c:pt idx="2602">
                        <c:v>42375</c:v>
                      </c:pt>
                      <c:pt idx="2603">
                        <c:v>42376</c:v>
                      </c:pt>
                      <c:pt idx="2604">
                        <c:v>42377</c:v>
                      </c:pt>
                      <c:pt idx="2605">
                        <c:v>42380</c:v>
                      </c:pt>
                      <c:pt idx="2606">
                        <c:v>42381</c:v>
                      </c:pt>
                      <c:pt idx="2607">
                        <c:v>42382</c:v>
                      </c:pt>
                      <c:pt idx="2608">
                        <c:v>42383</c:v>
                      </c:pt>
                      <c:pt idx="2609">
                        <c:v>42384</c:v>
                      </c:pt>
                      <c:pt idx="2610">
                        <c:v>42387</c:v>
                      </c:pt>
                      <c:pt idx="2611">
                        <c:v>42388</c:v>
                      </c:pt>
                      <c:pt idx="2612">
                        <c:v>42389</c:v>
                      </c:pt>
                      <c:pt idx="2613">
                        <c:v>42390</c:v>
                      </c:pt>
                      <c:pt idx="2614">
                        <c:v>42391</c:v>
                      </c:pt>
                      <c:pt idx="2615">
                        <c:v>42394</c:v>
                      </c:pt>
                      <c:pt idx="2616">
                        <c:v>42395</c:v>
                      </c:pt>
                      <c:pt idx="2617">
                        <c:v>42396</c:v>
                      </c:pt>
                      <c:pt idx="2618">
                        <c:v>42397</c:v>
                      </c:pt>
                      <c:pt idx="2619">
                        <c:v>42398</c:v>
                      </c:pt>
                      <c:pt idx="2620">
                        <c:v>42401</c:v>
                      </c:pt>
                      <c:pt idx="2621">
                        <c:v>42402</c:v>
                      </c:pt>
                      <c:pt idx="2622">
                        <c:v>42403</c:v>
                      </c:pt>
                      <c:pt idx="2623">
                        <c:v>42404</c:v>
                      </c:pt>
                      <c:pt idx="2624">
                        <c:v>42405</c:v>
                      </c:pt>
                      <c:pt idx="2625">
                        <c:v>42408</c:v>
                      </c:pt>
                      <c:pt idx="2626">
                        <c:v>42409</c:v>
                      </c:pt>
                      <c:pt idx="2627">
                        <c:v>42410</c:v>
                      </c:pt>
                      <c:pt idx="2628">
                        <c:v>42411</c:v>
                      </c:pt>
                      <c:pt idx="2629">
                        <c:v>42412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Data_Norm!$E$2:$E$2631</c15:sqref>
                        </c15:formulaRef>
                      </c:ext>
                    </c:extLst>
                    <c:numCache>
                      <c:formatCode>General</c:formatCode>
                      <c:ptCount val="2630"/>
                      <c:pt idx="0">
                        <c:v>1</c:v>
                      </c:pt>
                      <c:pt idx="1">
                        <c:v>1.0050932320441988</c:v>
                      </c:pt>
                      <c:pt idx="2">
                        <c:v>1.0106180939226521</c:v>
                      </c:pt>
                      <c:pt idx="3">
                        <c:v>1.0042299723756907</c:v>
                      </c:pt>
                      <c:pt idx="4">
                        <c:v>0.99499309392265201</c:v>
                      </c:pt>
                      <c:pt idx="5">
                        <c:v>0.99231698895027631</c:v>
                      </c:pt>
                      <c:pt idx="6">
                        <c:v>0.99395718232044206</c:v>
                      </c:pt>
                      <c:pt idx="7">
                        <c:v>0.99309392265193386</c:v>
                      </c:pt>
                      <c:pt idx="8">
                        <c:v>0.99378453038674042</c:v>
                      </c:pt>
                      <c:pt idx="9">
                        <c:v>0.99240331491712708</c:v>
                      </c:pt>
                      <c:pt idx="10">
                        <c:v>0.98860497237569067</c:v>
                      </c:pt>
                      <c:pt idx="11">
                        <c:v>0.9832527624309394</c:v>
                      </c:pt>
                      <c:pt idx="12">
                        <c:v>0.9853245856353593</c:v>
                      </c:pt>
                      <c:pt idx="13">
                        <c:v>0.98843232044198914</c:v>
                      </c:pt>
                      <c:pt idx="14">
                        <c:v>0.9880006906077351</c:v>
                      </c:pt>
                      <c:pt idx="15">
                        <c:v>0.99007251381215489</c:v>
                      </c:pt>
                      <c:pt idx="16">
                        <c:v>0.99577002762430955</c:v>
                      </c:pt>
                      <c:pt idx="17">
                        <c:v>0.99223066298342555</c:v>
                      </c:pt>
                      <c:pt idx="18">
                        <c:v>0.98895027624309406</c:v>
                      </c:pt>
                      <c:pt idx="19">
                        <c:v>0.99499309392265212</c:v>
                      </c:pt>
                      <c:pt idx="20">
                        <c:v>0.99732389502762431</c:v>
                      </c:pt>
                      <c:pt idx="21">
                        <c:v>0.99542472375690616</c:v>
                      </c:pt>
                      <c:pt idx="22">
                        <c:v>0.99835980662983437</c:v>
                      </c:pt>
                      <c:pt idx="23">
                        <c:v>0.9991367403314918</c:v>
                      </c:pt>
                      <c:pt idx="24">
                        <c:v>0.99309392265193386</c:v>
                      </c:pt>
                      <c:pt idx="25">
                        <c:v>0.99093577348066297</c:v>
                      </c:pt>
                      <c:pt idx="26">
                        <c:v>0.98989986187845314</c:v>
                      </c:pt>
                      <c:pt idx="27">
                        <c:v>0.99154005524861877</c:v>
                      </c:pt>
                      <c:pt idx="28">
                        <c:v>0.9952520718232043</c:v>
                      </c:pt>
                      <c:pt idx="29">
                        <c:v>0.99136740331491702</c:v>
                      </c:pt>
                      <c:pt idx="30">
                        <c:v>0.98480662983425393</c:v>
                      </c:pt>
                      <c:pt idx="31">
                        <c:v>0.98143991712707168</c:v>
                      </c:pt>
                      <c:pt idx="32">
                        <c:v>0.97979972375690594</c:v>
                      </c:pt>
                      <c:pt idx="33">
                        <c:v>0.97686464088397773</c:v>
                      </c:pt>
                      <c:pt idx="34">
                        <c:v>0.97928176795580113</c:v>
                      </c:pt>
                      <c:pt idx="35">
                        <c:v>0.98325276243093918</c:v>
                      </c:pt>
                      <c:pt idx="36">
                        <c:v>0.99292127071823189</c:v>
                      </c:pt>
                      <c:pt idx="37">
                        <c:v>0.99810082872928185</c:v>
                      </c:pt>
                      <c:pt idx="38">
                        <c:v>1.0013812154696131</c:v>
                      </c:pt>
                      <c:pt idx="39">
                        <c:v>1.0018128453038673</c:v>
                      </c:pt>
                      <c:pt idx="40">
                        <c:v>0.99948204419889475</c:v>
                      </c:pt>
                      <c:pt idx="41">
                        <c:v>0.99913674033149147</c:v>
                      </c:pt>
                      <c:pt idx="42">
                        <c:v>0.9967196132596684</c:v>
                      </c:pt>
                      <c:pt idx="43">
                        <c:v>0.99482044198895025</c:v>
                      </c:pt>
                      <c:pt idx="44">
                        <c:v>1.0001726519337015</c:v>
                      </c:pt>
                      <c:pt idx="45">
                        <c:v>1.0022444751381214</c:v>
                      </c:pt>
                      <c:pt idx="46">
                        <c:v>1.0052658839779005</c:v>
                      </c:pt>
                      <c:pt idx="47">
                        <c:v>1.0070787292817678</c:v>
                      </c:pt>
                      <c:pt idx="48">
                        <c:v>1.0055248618784529</c:v>
                      </c:pt>
                      <c:pt idx="49">
                        <c:v>1.0079419889502761</c:v>
                      </c:pt>
                      <c:pt idx="50">
                        <c:v>1.0089779005524862</c:v>
                      </c:pt>
                      <c:pt idx="51">
                        <c:v>1.0107907458563534</c:v>
                      </c:pt>
                      <c:pt idx="52">
                        <c:v>1.0118266574585633</c:v>
                      </c:pt>
                      <c:pt idx="53">
                        <c:v>1.0011222375690605</c:v>
                      </c:pt>
                      <c:pt idx="54">
                        <c:v>1.0088052486187844</c:v>
                      </c:pt>
                      <c:pt idx="55">
                        <c:v>1.0108770718232043</c:v>
                      </c:pt>
                      <c:pt idx="56">
                        <c:v>1.0041436464088396</c:v>
                      </c:pt>
                      <c:pt idx="57">
                        <c:v>1.0031940607734804</c:v>
                      </c:pt>
                      <c:pt idx="58">
                        <c:v>0.9952520718232043</c:v>
                      </c:pt>
                      <c:pt idx="59">
                        <c:v>0.99223066298342522</c:v>
                      </c:pt>
                      <c:pt idx="60">
                        <c:v>0.99128107734806603</c:v>
                      </c:pt>
                      <c:pt idx="61">
                        <c:v>0.98670580110497219</c:v>
                      </c:pt>
                      <c:pt idx="62">
                        <c:v>0.99007251381215444</c:v>
                      </c:pt>
                      <c:pt idx="63">
                        <c:v>0.99369820441988921</c:v>
                      </c:pt>
                      <c:pt idx="64">
                        <c:v>0.994302486187845</c:v>
                      </c:pt>
                      <c:pt idx="65">
                        <c:v>0.98886395027624285</c:v>
                      </c:pt>
                      <c:pt idx="66">
                        <c:v>0.98454765193370153</c:v>
                      </c:pt>
                      <c:pt idx="67">
                        <c:v>0.98031767955801086</c:v>
                      </c:pt>
                      <c:pt idx="68">
                        <c:v>0.98333908839778983</c:v>
                      </c:pt>
                      <c:pt idx="69">
                        <c:v>0.9819578729281766</c:v>
                      </c:pt>
                      <c:pt idx="70">
                        <c:v>0.9819578729281766</c:v>
                      </c:pt>
                      <c:pt idx="71">
                        <c:v>0.97669198895027609</c:v>
                      </c:pt>
                      <c:pt idx="72">
                        <c:v>0.97375690607734799</c:v>
                      </c:pt>
                      <c:pt idx="73">
                        <c:v>0.96926795580110481</c:v>
                      </c:pt>
                      <c:pt idx="74">
                        <c:v>0.96426104972375681</c:v>
                      </c:pt>
                      <c:pt idx="75">
                        <c:v>0.96123964088397773</c:v>
                      </c:pt>
                      <c:pt idx="76">
                        <c:v>0.95502417127071826</c:v>
                      </c:pt>
                      <c:pt idx="77">
                        <c:v>0.95700966850828728</c:v>
                      </c:pt>
                      <c:pt idx="78">
                        <c:v>0.95580110497237569</c:v>
                      </c:pt>
                      <c:pt idx="79">
                        <c:v>0.95416091160220995</c:v>
                      </c:pt>
                      <c:pt idx="80">
                        <c:v>0.95977209944751363</c:v>
                      </c:pt>
                      <c:pt idx="81">
                        <c:v>0.94915400552486173</c:v>
                      </c:pt>
                      <c:pt idx="82">
                        <c:v>0.94984461325966851</c:v>
                      </c:pt>
                      <c:pt idx="83">
                        <c:v>0.95217541436464082</c:v>
                      </c:pt>
                      <c:pt idx="84">
                        <c:v>0.95787292817679548</c:v>
                      </c:pt>
                      <c:pt idx="85">
                        <c:v>0.96072168508287281</c:v>
                      </c:pt>
                      <c:pt idx="86">
                        <c:v>0.95536947513812143</c:v>
                      </c:pt>
                      <c:pt idx="87">
                        <c:v>0.96218922651933692</c:v>
                      </c:pt>
                      <c:pt idx="88">
                        <c:v>0.96710980662983426</c:v>
                      </c:pt>
                      <c:pt idx="89">
                        <c:v>0.96503798342541436</c:v>
                      </c:pt>
                      <c:pt idx="90">
                        <c:v>0.96296616022099435</c:v>
                      </c:pt>
                      <c:pt idx="91">
                        <c:v>0.97090814917127077</c:v>
                      </c:pt>
                      <c:pt idx="92">
                        <c:v>0.96685082872928185</c:v>
                      </c:pt>
                      <c:pt idx="93">
                        <c:v>0.95614640883977897</c:v>
                      </c:pt>
                      <c:pt idx="94">
                        <c:v>0.95467886740331509</c:v>
                      </c:pt>
                      <c:pt idx="95">
                        <c:v>0.95502417127071837</c:v>
                      </c:pt>
                      <c:pt idx="96">
                        <c:v>0.94837707182320452</c:v>
                      </c:pt>
                      <c:pt idx="97">
                        <c:v>0.95096685082872934</c:v>
                      </c:pt>
                      <c:pt idx="98">
                        <c:v>0.95226174033149191</c:v>
                      </c:pt>
                      <c:pt idx="99">
                        <c:v>0.95036256906077365</c:v>
                      </c:pt>
                      <c:pt idx="100">
                        <c:v>0.95666436464088422</c:v>
                      </c:pt>
                      <c:pt idx="101">
                        <c:v>0.96132596685082883</c:v>
                      </c:pt>
                      <c:pt idx="102">
                        <c:v>0.96106698895027642</c:v>
                      </c:pt>
                      <c:pt idx="103">
                        <c:v>0.96961325966850853</c:v>
                      </c:pt>
                      <c:pt idx="104">
                        <c:v>0.95511049723756936</c:v>
                      </c:pt>
                      <c:pt idx="105">
                        <c:v>0.9490676795580113</c:v>
                      </c:pt>
                      <c:pt idx="106">
                        <c:v>0.96115331491712719</c:v>
                      </c:pt>
                      <c:pt idx="107">
                        <c:v>0.96175759668508309</c:v>
                      </c:pt>
                      <c:pt idx="108">
                        <c:v>0.95925414364640893</c:v>
                      </c:pt>
                      <c:pt idx="109">
                        <c:v>0.96935428176795602</c:v>
                      </c:pt>
                      <c:pt idx="110">
                        <c:v>0.96685082872928196</c:v>
                      </c:pt>
                      <c:pt idx="111">
                        <c:v>0.96564226519337026</c:v>
                      </c:pt>
                      <c:pt idx="112">
                        <c:v>0.9572686464088398</c:v>
                      </c:pt>
                      <c:pt idx="113">
                        <c:v>0.96452002762430933</c:v>
                      </c:pt>
                      <c:pt idx="114">
                        <c:v>0.96944060773480667</c:v>
                      </c:pt>
                      <c:pt idx="115">
                        <c:v>0.96995856353591159</c:v>
                      </c:pt>
                      <c:pt idx="116">
                        <c:v>0.96978591160220995</c:v>
                      </c:pt>
                      <c:pt idx="117">
                        <c:v>0.96978591160220995</c:v>
                      </c:pt>
                      <c:pt idx="118">
                        <c:v>0.9584772099447515</c:v>
                      </c:pt>
                      <c:pt idx="119">
                        <c:v>0.96426104972375692</c:v>
                      </c:pt>
                      <c:pt idx="120">
                        <c:v>0.95951312154696133</c:v>
                      </c:pt>
                      <c:pt idx="121">
                        <c:v>0.95519682320442001</c:v>
                      </c:pt>
                      <c:pt idx="122">
                        <c:v>0.96011740331491713</c:v>
                      </c:pt>
                      <c:pt idx="123">
                        <c:v>0.96089433701657456</c:v>
                      </c:pt>
                      <c:pt idx="124">
                        <c:v>0.96167127071823211</c:v>
                      </c:pt>
                      <c:pt idx="125">
                        <c:v>0.97047651933701651</c:v>
                      </c:pt>
                      <c:pt idx="126">
                        <c:v>0.9775552486187844</c:v>
                      </c:pt>
                      <c:pt idx="127">
                        <c:v>0.97902279005524862</c:v>
                      </c:pt>
                      <c:pt idx="128">
                        <c:v>0.97660566298342533</c:v>
                      </c:pt>
                      <c:pt idx="129">
                        <c:v>0.97410220994475127</c:v>
                      </c:pt>
                      <c:pt idx="130">
                        <c:v>0.98135359116022081</c:v>
                      </c:pt>
                      <c:pt idx="131">
                        <c:v>0.98126726519336993</c:v>
                      </c:pt>
                      <c:pt idx="132">
                        <c:v>0.97962707182320419</c:v>
                      </c:pt>
                      <c:pt idx="133">
                        <c:v>0.9778142265193368</c:v>
                      </c:pt>
                      <c:pt idx="134">
                        <c:v>0.98230317679557966</c:v>
                      </c:pt>
                      <c:pt idx="135">
                        <c:v>0.9851519337016571</c:v>
                      </c:pt>
                      <c:pt idx="136">
                        <c:v>0.98558356353591114</c:v>
                      </c:pt>
                      <c:pt idx="137">
                        <c:v>0.9795407458563532</c:v>
                      </c:pt>
                      <c:pt idx="138">
                        <c:v>0.98005870165745823</c:v>
                      </c:pt>
                      <c:pt idx="139">
                        <c:v>0.97686464088397751</c:v>
                      </c:pt>
                      <c:pt idx="140">
                        <c:v>0.97660566298342499</c:v>
                      </c:pt>
                      <c:pt idx="141">
                        <c:v>0.97600138121546931</c:v>
                      </c:pt>
                      <c:pt idx="142">
                        <c:v>0.97272099447513782</c:v>
                      </c:pt>
                      <c:pt idx="143">
                        <c:v>0.97142610497237536</c:v>
                      </c:pt>
                      <c:pt idx="144">
                        <c:v>0.97315262430939187</c:v>
                      </c:pt>
                      <c:pt idx="145">
                        <c:v>0.96633287292817638</c:v>
                      </c:pt>
                      <c:pt idx="146">
                        <c:v>0.96995856353591126</c:v>
                      </c:pt>
                      <c:pt idx="147">
                        <c:v>0.9671961325966848</c:v>
                      </c:pt>
                      <c:pt idx="148">
                        <c:v>0.97332527624309351</c:v>
                      </c:pt>
                      <c:pt idx="149">
                        <c:v>0.97108080110497208</c:v>
                      </c:pt>
                      <c:pt idx="150">
                        <c:v>0.9730662983425411</c:v>
                      </c:pt>
                      <c:pt idx="151">
                        <c:v>0.96840469613259628</c:v>
                      </c:pt>
                      <c:pt idx="152">
                        <c:v>0.96641919889502725</c:v>
                      </c:pt>
                      <c:pt idx="153">
                        <c:v>0.96874999999999978</c:v>
                      </c:pt>
                      <c:pt idx="154">
                        <c:v>0.97168508287292776</c:v>
                      </c:pt>
                      <c:pt idx="155">
                        <c:v>0.9647790055248614</c:v>
                      </c:pt>
                      <c:pt idx="156">
                        <c:v>0.96305248618784489</c:v>
                      </c:pt>
                      <c:pt idx="157">
                        <c:v>0.96080801104972335</c:v>
                      </c:pt>
                      <c:pt idx="158">
                        <c:v>0.95778660220994438</c:v>
                      </c:pt>
                      <c:pt idx="159">
                        <c:v>0.9574412983425411</c:v>
                      </c:pt>
                      <c:pt idx="160">
                        <c:v>0.96003107734806603</c:v>
                      </c:pt>
                      <c:pt idx="161">
                        <c:v>0.95614640883977864</c:v>
                      </c:pt>
                      <c:pt idx="162">
                        <c:v>0.95778660220994427</c:v>
                      </c:pt>
                      <c:pt idx="163">
                        <c:v>0.95277969613259617</c:v>
                      </c:pt>
                      <c:pt idx="164">
                        <c:v>0.95312499999999956</c:v>
                      </c:pt>
                      <c:pt idx="165">
                        <c:v>0.95597375690607678</c:v>
                      </c:pt>
                      <c:pt idx="166">
                        <c:v>0.95968577348066242</c:v>
                      </c:pt>
                      <c:pt idx="167">
                        <c:v>0.9544198895027618</c:v>
                      </c:pt>
                      <c:pt idx="168">
                        <c:v>0.95839088397789995</c:v>
                      </c:pt>
                      <c:pt idx="169">
                        <c:v>0.96736878453038611</c:v>
                      </c:pt>
                      <c:pt idx="170">
                        <c:v>0.96831837016574507</c:v>
                      </c:pt>
                      <c:pt idx="171">
                        <c:v>0.96676450276243009</c:v>
                      </c:pt>
                      <c:pt idx="172">
                        <c:v>0.96693715469613195</c:v>
                      </c:pt>
                      <c:pt idx="173">
                        <c:v>0.96400207182320374</c:v>
                      </c:pt>
                      <c:pt idx="174">
                        <c:v>0.96607389502762364</c:v>
                      </c:pt>
                      <c:pt idx="175">
                        <c:v>0.9646926795580103</c:v>
                      </c:pt>
                      <c:pt idx="176">
                        <c:v>0.97306629834254066</c:v>
                      </c:pt>
                      <c:pt idx="177">
                        <c:v>0.97367058011049645</c:v>
                      </c:pt>
                      <c:pt idx="178">
                        <c:v>0.96641919889502681</c:v>
                      </c:pt>
                      <c:pt idx="179">
                        <c:v>0.96477900552486107</c:v>
                      </c:pt>
                      <c:pt idx="180">
                        <c:v>0.96417472375690538</c:v>
                      </c:pt>
                      <c:pt idx="181">
                        <c:v>0.96184392265193308</c:v>
                      </c:pt>
                      <c:pt idx="182">
                        <c:v>0.95942679558010979</c:v>
                      </c:pt>
                      <c:pt idx="183">
                        <c:v>0.95942679558010979</c:v>
                      </c:pt>
                      <c:pt idx="184">
                        <c:v>0.96512430939226435</c:v>
                      </c:pt>
                      <c:pt idx="185">
                        <c:v>0.96279350828729204</c:v>
                      </c:pt>
                      <c:pt idx="186">
                        <c:v>0.96874999999999922</c:v>
                      </c:pt>
                      <c:pt idx="187">
                        <c:v>0.97280732044198803</c:v>
                      </c:pt>
                      <c:pt idx="188">
                        <c:v>0.97116712707182218</c:v>
                      </c:pt>
                      <c:pt idx="189">
                        <c:v>0.97159875690607633</c:v>
                      </c:pt>
                      <c:pt idx="190">
                        <c:v>0.97013121546961223</c:v>
                      </c:pt>
                      <c:pt idx="191">
                        <c:v>0.97790055248618701</c:v>
                      </c:pt>
                      <c:pt idx="192">
                        <c:v>0.98256215469613151</c:v>
                      </c:pt>
                      <c:pt idx="193">
                        <c:v>0.97859116022099346</c:v>
                      </c:pt>
                      <c:pt idx="194">
                        <c:v>0.98238950276242987</c:v>
                      </c:pt>
                      <c:pt idx="195">
                        <c:v>0.98204419889502659</c:v>
                      </c:pt>
                      <c:pt idx="196">
                        <c:v>0.98506560773480578</c:v>
                      </c:pt>
                      <c:pt idx="197">
                        <c:v>0.98100828729281686</c:v>
                      </c:pt>
                      <c:pt idx="198">
                        <c:v>0.97306629834254044</c:v>
                      </c:pt>
                      <c:pt idx="199">
                        <c:v>0.97159875690607633</c:v>
                      </c:pt>
                      <c:pt idx="200">
                        <c:v>0.97427486187845203</c:v>
                      </c:pt>
                      <c:pt idx="201">
                        <c:v>0.97254834254143541</c:v>
                      </c:pt>
                      <c:pt idx="202">
                        <c:v>0.97021754143646288</c:v>
                      </c:pt>
                      <c:pt idx="203">
                        <c:v>0.96961325966850709</c:v>
                      </c:pt>
                      <c:pt idx="204">
                        <c:v>0.96659185082872801</c:v>
                      </c:pt>
                      <c:pt idx="205">
                        <c:v>0.97177140883977764</c:v>
                      </c:pt>
                      <c:pt idx="206">
                        <c:v>0.96874999999999878</c:v>
                      </c:pt>
                      <c:pt idx="207">
                        <c:v>0.97738259668508176</c:v>
                      </c:pt>
                      <c:pt idx="208">
                        <c:v>0.97824585635358985</c:v>
                      </c:pt>
                      <c:pt idx="209">
                        <c:v>0.97539709944751241</c:v>
                      </c:pt>
                      <c:pt idx="210">
                        <c:v>0.97531077348066153</c:v>
                      </c:pt>
                      <c:pt idx="211">
                        <c:v>0.97531077348066153</c:v>
                      </c:pt>
                      <c:pt idx="212">
                        <c:v>0.97496546961325825</c:v>
                      </c:pt>
                      <c:pt idx="213">
                        <c:v>0.97505179558010913</c:v>
                      </c:pt>
                      <c:pt idx="214">
                        <c:v>0.97738259668508165</c:v>
                      </c:pt>
                      <c:pt idx="215">
                        <c:v>0.98204419889502625</c:v>
                      </c:pt>
                      <c:pt idx="216">
                        <c:v>0.98195787292817549</c:v>
                      </c:pt>
                      <c:pt idx="217">
                        <c:v>0.9830801104972362</c:v>
                      </c:pt>
                      <c:pt idx="218">
                        <c:v>0.98627417127071693</c:v>
                      </c:pt>
                      <c:pt idx="219">
                        <c:v>0.98989986187845169</c:v>
                      </c:pt>
                      <c:pt idx="220">
                        <c:v>0.98972720994475005</c:v>
                      </c:pt>
                      <c:pt idx="221">
                        <c:v>0.98955455801104841</c:v>
                      </c:pt>
                      <c:pt idx="222">
                        <c:v>0.98541091160220851</c:v>
                      </c:pt>
                      <c:pt idx="223">
                        <c:v>0.98566988950276102</c:v>
                      </c:pt>
                      <c:pt idx="224">
                        <c:v>0.97962707182320308</c:v>
                      </c:pt>
                      <c:pt idx="225">
                        <c:v>0.97841850828729149</c:v>
                      </c:pt>
                      <c:pt idx="226">
                        <c:v>0.97591505524861755</c:v>
                      </c:pt>
                      <c:pt idx="227">
                        <c:v>0.98256215469613117</c:v>
                      </c:pt>
                      <c:pt idx="228">
                        <c:v>0.98437499999999867</c:v>
                      </c:pt>
                      <c:pt idx="229">
                        <c:v>0.98834599447513682</c:v>
                      </c:pt>
                      <c:pt idx="230">
                        <c:v>0.98463397790055118</c:v>
                      </c:pt>
                      <c:pt idx="231">
                        <c:v>0.98618784530386605</c:v>
                      </c:pt>
                      <c:pt idx="232">
                        <c:v>0.99084944751381054</c:v>
                      </c:pt>
                      <c:pt idx="233">
                        <c:v>0.99248964088397629</c:v>
                      </c:pt>
                      <c:pt idx="234">
                        <c:v>0.99240331491712552</c:v>
                      </c:pt>
                      <c:pt idx="235">
                        <c:v>0.99084944751381065</c:v>
                      </c:pt>
                      <c:pt idx="236">
                        <c:v>0.9949067679557998</c:v>
                      </c:pt>
                      <c:pt idx="237">
                        <c:v>0.99870511049723631</c:v>
                      </c:pt>
                      <c:pt idx="238">
                        <c:v>0.99905041436463971</c:v>
                      </c:pt>
                      <c:pt idx="239">
                        <c:v>0.99956837016574451</c:v>
                      </c:pt>
                      <c:pt idx="240">
                        <c:v>0.99887776243093795</c:v>
                      </c:pt>
                      <c:pt idx="241">
                        <c:v>0.99507941988950155</c:v>
                      </c:pt>
                      <c:pt idx="242">
                        <c:v>0.99188535911602083</c:v>
                      </c:pt>
                      <c:pt idx="243">
                        <c:v>0.99697859116021981</c:v>
                      </c:pt>
                      <c:pt idx="244">
                        <c:v>0.99991367403314801</c:v>
                      </c:pt>
                      <c:pt idx="245">
                        <c:v>1.0005179558011037</c:v>
                      </c:pt>
                      <c:pt idx="246">
                        <c:v>1.0025897790055236</c:v>
                      </c:pt>
                      <c:pt idx="247">
                        <c:v>1.0032803867403302</c:v>
                      </c:pt>
                      <c:pt idx="248">
                        <c:v>1.001899171270717</c:v>
                      </c:pt>
                      <c:pt idx="249">
                        <c:v>1.0063017955801092</c:v>
                      </c:pt>
                      <c:pt idx="250">
                        <c:v>1.0064744475138108</c:v>
                      </c:pt>
                      <c:pt idx="251">
                        <c:v>1.0061291436464075</c:v>
                      </c:pt>
                      <c:pt idx="252">
                        <c:v>1.0129488950276229</c:v>
                      </c:pt>
                      <c:pt idx="253">
                        <c:v>1.0164882596685068</c:v>
                      </c:pt>
                      <c:pt idx="254">
                        <c:v>1.0127762430939211</c:v>
                      </c:pt>
                      <c:pt idx="255">
                        <c:v>1.0143301104972362</c:v>
                      </c:pt>
                      <c:pt idx="256">
                        <c:v>1.0161429558011035</c:v>
                      </c:pt>
                      <c:pt idx="257">
                        <c:v>1.0136395027624294</c:v>
                      </c:pt>
                      <c:pt idx="258">
                        <c:v>1.01683356353591</c:v>
                      </c:pt>
                      <c:pt idx="259">
                        <c:v>1.0103591160220979</c:v>
                      </c:pt>
                      <c:pt idx="260">
                        <c:v>1.0084599447513798</c:v>
                      </c:pt>
                      <c:pt idx="261">
                        <c:v>1.0151933701657445</c:v>
                      </c:pt>
                      <c:pt idx="262">
                        <c:v>1.0124309392265181</c:v>
                      </c:pt>
                      <c:pt idx="263">
                        <c:v>1.0137258287292805</c:v>
                      </c:pt>
                      <c:pt idx="264">
                        <c:v>1.0120856353591148</c:v>
                      </c:pt>
                      <c:pt idx="265">
                        <c:v>1.0205455801104959</c:v>
                      </c:pt>
                      <c:pt idx="266">
                        <c:v>1.0190780386740317</c:v>
                      </c:pt>
                      <c:pt idx="267">
                        <c:v>1.0176968232044186</c:v>
                      </c:pt>
                      <c:pt idx="268">
                        <c:v>1.0213225138121533</c:v>
                      </c:pt>
                      <c:pt idx="269">
                        <c:v>1.018473756906076</c:v>
                      </c:pt>
                      <c:pt idx="270">
                        <c:v>1.0214088397790042</c:v>
                      </c:pt>
                      <c:pt idx="271">
                        <c:v>1.0178694751381203</c:v>
                      </c:pt>
                      <c:pt idx="272">
                        <c:v>1.0159703038674022</c:v>
                      </c:pt>
                      <c:pt idx="273">
                        <c:v>1.0173515193370153</c:v>
                      </c:pt>
                      <c:pt idx="274">
                        <c:v>1.0223584254143632</c:v>
                      </c:pt>
                      <c:pt idx="275">
                        <c:v>1.0208908839778992</c:v>
                      </c:pt>
                      <c:pt idx="276">
                        <c:v>1.0202866022099433</c:v>
                      </c:pt>
                      <c:pt idx="277">
                        <c:v>1.0225310773480647</c:v>
                      </c:pt>
                      <c:pt idx="278">
                        <c:v>1.0210635359116007</c:v>
                      </c:pt>
                      <c:pt idx="279">
                        <c:v>1.0121719613259652</c:v>
                      </c:pt>
                      <c:pt idx="280">
                        <c:v>1.0147617403314901</c:v>
                      </c:pt>
                      <c:pt idx="281">
                        <c:v>1.0071650552486173</c:v>
                      </c:pt>
                      <c:pt idx="282">
                        <c:v>1.0066470994475123</c:v>
                      </c:pt>
                      <c:pt idx="283">
                        <c:v>1.0037983425414352</c:v>
                      </c:pt>
                      <c:pt idx="284">
                        <c:v>1.0041436464088385</c:v>
                      </c:pt>
                      <c:pt idx="285">
                        <c:v>1.0050069060773468</c:v>
                      </c:pt>
                      <c:pt idx="286">
                        <c:v>1.0101864640883962</c:v>
                      </c:pt>
                      <c:pt idx="287">
                        <c:v>1.00120856353591</c:v>
                      </c:pt>
                      <c:pt idx="288">
                        <c:v>1.0031940607734791</c:v>
                      </c:pt>
                      <c:pt idx="289">
                        <c:v>1.0011222375690592</c:v>
                      </c:pt>
                      <c:pt idx="290">
                        <c:v>1.0018991712707166</c:v>
                      </c:pt>
                      <c:pt idx="291">
                        <c:v>1.0075103591160204</c:v>
                      </c:pt>
                      <c:pt idx="292">
                        <c:v>1.0099274861878436</c:v>
                      </c:pt>
                      <c:pt idx="293">
                        <c:v>1.012171961325965</c:v>
                      </c:pt>
                      <c:pt idx="294">
                        <c:v>1.0163156077348048</c:v>
                      </c:pt>
                      <c:pt idx="295">
                        <c:v>1.0195096685082854</c:v>
                      </c:pt>
                      <c:pt idx="296">
                        <c:v>1.0158839779005506</c:v>
                      </c:pt>
                      <c:pt idx="297">
                        <c:v>1.0176104972375672</c:v>
                      </c:pt>
                      <c:pt idx="298">
                        <c:v>1.0188190607734788</c:v>
                      </c:pt>
                      <c:pt idx="299">
                        <c:v>1.012171961325965</c:v>
                      </c:pt>
                      <c:pt idx="300">
                        <c:v>1.0115676795580093</c:v>
                      </c:pt>
                      <c:pt idx="301">
                        <c:v>1.0145890883977884</c:v>
                      </c:pt>
                      <c:pt idx="302">
                        <c:v>1.0155386740331478</c:v>
                      </c:pt>
                      <c:pt idx="303">
                        <c:v>1.0162292817679544</c:v>
                      </c:pt>
                      <c:pt idx="304">
                        <c:v>1.0146754143646393</c:v>
                      </c:pt>
                      <c:pt idx="305">
                        <c:v>1.0162292817679544</c:v>
                      </c:pt>
                      <c:pt idx="306">
                        <c:v>1.0027624309392251</c:v>
                      </c:pt>
                      <c:pt idx="307">
                        <c:v>0.99766919889502625</c:v>
                      </c:pt>
                      <c:pt idx="308">
                        <c:v>0.99905041436463959</c:v>
                      </c:pt>
                      <c:pt idx="309">
                        <c:v>1.0019854972375679</c:v>
                      </c:pt>
                      <c:pt idx="310">
                        <c:v>1.0027624309392253</c:v>
                      </c:pt>
                      <c:pt idx="311">
                        <c:v>0.99905041436463982</c:v>
                      </c:pt>
                      <c:pt idx="312">
                        <c:v>1.0006042817679548</c:v>
                      </c:pt>
                      <c:pt idx="313">
                        <c:v>1.0005179558011039</c:v>
                      </c:pt>
                      <c:pt idx="314">
                        <c:v>0.99620165745856237</c:v>
                      </c:pt>
                      <c:pt idx="315">
                        <c:v>0.9981871546961314</c:v>
                      </c:pt>
                      <c:pt idx="316">
                        <c:v>1.0001726519337006</c:v>
                      </c:pt>
                      <c:pt idx="317">
                        <c:v>1.0008632596685072</c:v>
                      </c:pt>
                      <c:pt idx="318">
                        <c:v>0.99361187845303767</c:v>
                      </c:pt>
                      <c:pt idx="319">
                        <c:v>0.99387085635359018</c:v>
                      </c:pt>
                      <c:pt idx="320">
                        <c:v>0.99533839779005429</c:v>
                      </c:pt>
                      <c:pt idx="321">
                        <c:v>0.99050414364640782</c:v>
                      </c:pt>
                      <c:pt idx="322">
                        <c:v>0.98368439226519233</c:v>
                      </c:pt>
                      <c:pt idx="323">
                        <c:v>0.97954074585635265</c:v>
                      </c:pt>
                      <c:pt idx="324">
                        <c:v>0.98221685082872812</c:v>
                      </c:pt>
                      <c:pt idx="325">
                        <c:v>0.97686464088397673</c:v>
                      </c:pt>
                      <c:pt idx="326">
                        <c:v>0.97626035911602105</c:v>
                      </c:pt>
                      <c:pt idx="327">
                        <c:v>0.97358425414364524</c:v>
                      </c:pt>
                      <c:pt idx="328">
                        <c:v>0.97513812154696022</c:v>
                      </c:pt>
                      <c:pt idx="329">
                        <c:v>0.97013121546961212</c:v>
                      </c:pt>
                      <c:pt idx="330">
                        <c:v>0.96866367403314813</c:v>
                      </c:pt>
                      <c:pt idx="331">
                        <c:v>0.96831837016574462</c:v>
                      </c:pt>
                      <c:pt idx="332">
                        <c:v>0.96253453038673908</c:v>
                      </c:pt>
                      <c:pt idx="333">
                        <c:v>0.96831837016574462</c:v>
                      </c:pt>
                      <c:pt idx="334">
                        <c:v>0.9637430939226509</c:v>
                      </c:pt>
                      <c:pt idx="335">
                        <c:v>0.95795925414364524</c:v>
                      </c:pt>
                      <c:pt idx="336">
                        <c:v>0.95899516574585519</c:v>
                      </c:pt>
                      <c:pt idx="337">
                        <c:v>0.95752762430939098</c:v>
                      </c:pt>
                      <c:pt idx="338">
                        <c:v>0.95614640883977764</c:v>
                      </c:pt>
                      <c:pt idx="339">
                        <c:v>0.95631906077347939</c:v>
                      </c:pt>
                      <c:pt idx="340">
                        <c:v>0.95122582872928052</c:v>
                      </c:pt>
                      <c:pt idx="341">
                        <c:v>0.95381560773480534</c:v>
                      </c:pt>
                      <c:pt idx="342">
                        <c:v>0.95372928176795446</c:v>
                      </c:pt>
                      <c:pt idx="343">
                        <c:v>0.95934046961325825</c:v>
                      </c:pt>
                      <c:pt idx="344">
                        <c:v>0.95873618784530257</c:v>
                      </c:pt>
                      <c:pt idx="345">
                        <c:v>0.95467886740331365</c:v>
                      </c:pt>
                      <c:pt idx="346">
                        <c:v>0.94837707182320308</c:v>
                      </c:pt>
                      <c:pt idx="347">
                        <c:v>0.95347030386740206</c:v>
                      </c:pt>
                      <c:pt idx="348">
                        <c:v>0.94949930939226401</c:v>
                      </c:pt>
                      <c:pt idx="349">
                        <c:v>0.93983080110497119</c:v>
                      </c:pt>
                      <c:pt idx="350">
                        <c:v>0.93637776243093807</c:v>
                      </c:pt>
                      <c:pt idx="351">
                        <c:v>0.93784530386740217</c:v>
                      </c:pt>
                      <c:pt idx="352">
                        <c:v>0.9342196132596674</c:v>
                      </c:pt>
                      <c:pt idx="353">
                        <c:v>0.93560082872928063</c:v>
                      </c:pt>
                      <c:pt idx="354">
                        <c:v>0.93266574585635242</c:v>
                      </c:pt>
                      <c:pt idx="355">
                        <c:v>0.93232044198894914</c:v>
                      </c:pt>
                      <c:pt idx="356">
                        <c:v>0.92688190607734688</c:v>
                      </c:pt>
                      <c:pt idx="357">
                        <c:v>0.92731353591160104</c:v>
                      </c:pt>
                      <c:pt idx="358">
                        <c:v>0.92273825966850709</c:v>
                      </c:pt>
                      <c:pt idx="359">
                        <c:v>0.91574585635358996</c:v>
                      </c:pt>
                      <c:pt idx="360">
                        <c:v>0.91393301104972258</c:v>
                      </c:pt>
                      <c:pt idx="361">
                        <c:v>0.9179903314917115</c:v>
                      </c:pt>
                      <c:pt idx="362">
                        <c:v>0.91376035911602105</c:v>
                      </c:pt>
                      <c:pt idx="363">
                        <c:v>0.91919889502762331</c:v>
                      </c:pt>
                      <c:pt idx="364">
                        <c:v>0.91565953038673942</c:v>
                      </c:pt>
                      <c:pt idx="365">
                        <c:v>0.91488259668508209</c:v>
                      </c:pt>
                      <c:pt idx="366">
                        <c:v>0.92178867403314835</c:v>
                      </c:pt>
                      <c:pt idx="367">
                        <c:v>0.92023480662983348</c:v>
                      </c:pt>
                      <c:pt idx="368">
                        <c:v>0.92213397790055174</c:v>
                      </c:pt>
                      <c:pt idx="369">
                        <c:v>0.92178867403314846</c:v>
                      </c:pt>
                      <c:pt idx="370">
                        <c:v>0.9245511049723748</c:v>
                      </c:pt>
                      <c:pt idx="371">
                        <c:v>0.91704074585635276</c:v>
                      </c:pt>
                      <c:pt idx="372">
                        <c:v>0.92049378453038599</c:v>
                      </c:pt>
                      <c:pt idx="373">
                        <c:v>0.92774516574585564</c:v>
                      </c:pt>
                      <c:pt idx="374">
                        <c:v>0.92127071823204343</c:v>
                      </c:pt>
                      <c:pt idx="375">
                        <c:v>0.92377417127071748</c:v>
                      </c:pt>
                      <c:pt idx="376">
                        <c:v>0.92316988950276158</c:v>
                      </c:pt>
                      <c:pt idx="377">
                        <c:v>0.92411947513812087</c:v>
                      </c:pt>
                      <c:pt idx="378">
                        <c:v>0.91453729281767882</c:v>
                      </c:pt>
                      <c:pt idx="379">
                        <c:v>0.91963052486187769</c:v>
                      </c:pt>
                      <c:pt idx="380">
                        <c:v>0.91151588397789995</c:v>
                      </c:pt>
                      <c:pt idx="381">
                        <c:v>0.91626381215469554</c:v>
                      </c:pt>
                      <c:pt idx="382">
                        <c:v>0.91306975138121504</c:v>
                      </c:pt>
                      <c:pt idx="383">
                        <c:v>0.91177486187845258</c:v>
                      </c:pt>
                      <c:pt idx="384">
                        <c:v>0.90599102209944704</c:v>
                      </c:pt>
                      <c:pt idx="385">
                        <c:v>0.9064226519337012</c:v>
                      </c:pt>
                      <c:pt idx="386">
                        <c:v>0.90987569060773421</c:v>
                      </c:pt>
                      <c:pt idx="387">
                        <c:v>0.91022099447513738</c:v>
                      </c:pt>
                      <c:pt idx="388">
                        <c:v>0.90279696132596621</c:v>
                      </c:pt>
                      <c:pt idx="389">
                        <c:v>0.90443715469613195</c:v>
                      </c:pt>
                      <c:pt idx="390">
                        <c:v>0.90098411602209871</c:v>
                      </c:pt>
                      <c:pt idx="391">
                        <c:v>0.90107044198894959</c:v>
                      </c:pt>
                      <c:pt idx="392">
                        <c:v>0.90098411602209871</c:v>
                      </c:pt>
                      <c:pt idx="393">
                        <c:v>0.9007251381215462</c:v>
                      </c:pt>
                      <c:pt idx="394">
                        <c:v>0.90530041436464004</c:v>
                      </c:pt>
                      <c:pt idx="395">
                        <c:v>0.90366022099447429</c:v>
                      </c:pt>
                      <c:pt idx="396">
                        <c:v>0.89407803867403246</c:v>
                      </c:pt>
                      <c:pt idx="397">
                        <c:v>0.89925759668508232</c:v>
                      </c:pt>
                      <c:pt idx="398">
                        <c:v>0.90953038674033093</c:v>
                      </c:pt>
                      <c:pt idx="399">
                        <c:v>0.91868093922651861</c:v>
                      </c:pt>
                      <c:pt idx="400">
                        <c:v>0.92127071823204332</c:v>
                      </c:pt>
                      <c:pt idx="401">
                        <c:v>0.92066643646408752</c:v>
                      </c:pt>
                      <c:pt idx="402">
                        <c:v>0.91168853591160137</c:v>
                      </c:pt>
                      <c:pt idx="403">
                        <c:v>0.90840814917126989</c:v>
                      </c:pt>
                      <c:pt idx="404">
                        <c:v>0.91237914364640804</c:v>
                      </c:pt>
                      <c:pt idx="405">
                        <c:v>0.9086671270718224</c:v>
                      </c:pt>
                      <c:pt idx="406">
                        <c:v>0.91082527624309306</c:v>
                      </c:pt>
                      <c:pt idx="407">
                        <c:v>0.90530041436464004</c:v>
                      </c:pt>
                      <c:pt idx="408">
                        <c:v>0.91324240331491635</c:v>
                      </c:pt>
                      <c:pt idx="409">
                        <c:v>0.90918508287292732</c:v>
                      </c:pt>
                      <c:pt idx="410">
                        <c:v>0.90978936464088311</c:v>
                      </c:pt>
                      <c:pt idx="411">
                        <c:v>0.92135704419889408</c:v>
                      </c:pt>
                      <c:pt idx="412">
                        <c:v>0.93119820441988854</c:v>
                      </c:pt>
                      <c:pt idx="413">
                        <c:v>0.92904005524861788</c:v>
                      </c:pt>
                      <c:pt idx="414">
                        <c:v>0.91548687845303778</c:v>
                      </c:pt>
                      <c:pt idx="415">
                        <c:v>0.91091160220994372</c:v>
                      </c:pt>
                      <c:pt idx="416">
                        <c:v>0.91695441988950177</c:v>
                      </c:pt>
                      <c:pt idx="417">
                        <c:v>0.91686809392265101</c:v>
                      </c:pt>
                      <c:pt idx="418">
                        <c:v>0.90909875690607633</c:v>
                      </c:pt>
                      <c:pt idx="419">
                        <c:v>0.90814917127071726</c:v>
                      </c:pt>
                      <c:pt idx="420">
                        <c:v>0.91030732044198792</c:v>
                      </c:pt>
                      <c:pt idx="421">
                        <c:v>0.91868093922651828</c:v>
                      </c:pt>
                      <c:pt idx="422">
                        <c:v>0.91514157458563428</c:v>
                      </c:pt>
                      <c:pt idx="423">
                        <c:v>0.91393301104972269</c:v>
                      </c:pt>
                      <c:pt idx="424">
                        <c:v>0.91125690607734711</c:v>
                      </c:pt>
                      <c:pt idx="425">
                        <c:v>0.90883977900552371</c:v>
                      </c:pt>
                      <c:pt idx="426">
                        <c:v>0.90581837016574462</c:v>
                      </c:pt>
                      <c:pt idx="427">
                        <c:v>0.90970303867403202</c:v>
                      </c:pt>
                      <c:pt idx="428">
                        <c:v>0.9082354972375678</c:v>
                      </c:pt>
                      <c:pt idx="429">
                        <c:v>0.91091160220994349</c:v>
                      </c:pt>
                      <c:pt idx="430">
                        <c:v>0.90814917127071704</c:v>
                      </c:pt>
                      <c:pt idx="431">
                        <c:v>0.89986187845303744</c:v>
                      </c:pt>
                      <c:pt idx="432">
                        <c:v>0.89502762430939098</c:v>
                      </c:pt>
                      <c:pt idx="433">
                        <c:v>0.89269682320441868</c:v>
                      </c:pt>
                      <c:pt idx="434">
                        <c:v>0.88907113259668391</c:v>
                      </c:pt>
                      <c:pt idx="435">
                        <c:v>0.88699930939226412</c:v>
                      </c:pt>
                      <c:pt idx="436">
                        <c:v>0.87430939226519222</c:v>
                      </c:pt>
                      <c:pt idx="437">
                        <c:v>0.87629488950276124</c:v>
                      </c:pt>
                      <c:pt idx="438">
                        <c:v>0.86533149171270607</c:v>
                      </c:pt>
                      <c:pt idx="439">
                        <c:v>0.86395027624309284</c:v>
                      </c:pt>
                      <c:pt idx="440">
                        <c:v>0.86515883977900454</c:v>
                      </c:pt>
                      <c:pt idx="441">
                        <c:v>0.86654005524861788</c:v>
                      </c:pt>
                      <c:pt idx="442">
                        <c:v>0.86654005524861788</c:v>
                      </c:pt>
                      <c:pt idx="443">
                        <c:v>0.86464088397789962</c:v>
                      </c:pt>
                      <c:pt idx="444">
                        <c:v>0.85661256906077243</c:v>
                      </c:pt>
                      <c:pt idx="445">
                        <c:v>0.85609461325966751</c:v>
                      </c:pt>
                      <c:pt idx="446">
                        <c:v>0.86118784530386649</c:v>
                      </c:pt>
                      <c:pt idx="447">
                        <c:v>0.86179212707182229</c:v>
                      </c:pt>
                      <c:pt idx="448">
                        <c:v>0.8605835635359107</c:v>
                      </c:pt>
                      <c:pt idx="449">
                        <c:v>0.84659875690607655</c:v>
                      </c:pt>
                      <c:pt idx="450">
                        <c:v>0.85186464088397718</c:v>
                      </c:pt>
                      <c:pt idx="451">
                        <c:v>0.84728936464088334</c:v>
                      </c:pt>
                      <c:pt idx="452">
                        <c:v>0.84746201657458498</c:v>
                      </c:pt>
                      <c:pt idx="453">
                        <c:v>0.8432320441988943</c:v>
                      </c:pt>
                      <c:pt idx="454">
                        <c:v>0.83900207182320363</c:v>
                      </c:pt>
                      <c:pt idx="455">
                        <c:v>0.84314571823204354</c:v>
                      </c:pt>
                      <c:pt idx="456">
                        <c:v>0.84521754143646333</c:v>
                      </c:pt>
                      <c:pt idx="457">
                        <c:v>0.84133287292817605</c:v>
                      </c:pt>
                      <c:pt idx="458">
                        <c:v>0.84055593922651861</c:v>
                      </c:pt>
                      <c:pt idx="459">
                        <c:v>0.8346857734806622</c:v>
                      </c:pt>
                      <c:pt idx="460">
                        <c:v>0.84495856353591092</c:v>
                      </c:pt>
                      <c:pt idx="461">
                        <c:v>0.83442679558010979</c:v>
                      </c:pt>
                      <c:pt idx="462">
                        <c:v>0.83632596685082805</c:v>
                      </c:pt>
                      <c:pt idx="463">
                        <c:v>0.83477209944751307</c:v>
                      </c:pt>
                      <c:pt idx="464">
                        <c:v>0.8305421270718224</c:v>
                      </c:pt>
                      <c:pt idx="465">
                        <c:v>0.82363604972375615</c:v>
                      </c:pt>
                      <c:pt idx="466">
                        <c:v>0.82354972375690527</c:v>
                      </c:pt>
                      <c:pt idx="467">
                        <c:v>0.81414019337016508</c:v>
                      </c:pt>
                      <c:pt idx="468">
                        <c:v>0.82095994475138045</c:v>
                      </c:pt>
                      <c:pt idx="469">
                        <c:v>0.8069751381215462</c:v>
                      </c:pt>
                      <c:pt idx="470">
                        <c:v>0.80568024861878385</c:v>
                      </c:pt>
                      <c:pt idx="471">
                        <c:v>0.79454419889502692</c:v>
                      </c:pt>
                      <c:pt idx="472">
                        <c:v>0.8034357734806622</c:v>
                      </c:pt>
                      <c:pt idx="473">
                        <c:v>0.8069751381215462</c:v>
                      </c:pt>
                      <c:pt idx="474">
                        <c:v>0.81560773480662918</c:v>
                      </c:pt>
                      <c:pt idx="475">
                        <c:v>0.83649861878452969</c:v>
                      </c:pt>
                      <c:pt idx="476">
                        <c:v>0.82786602209944682</c:v>
                      </c:pt>
                      <c:pt idx="477">
                        <c:v>0.83503107734806559</c:v>
                      </c:pt>
                      <c:pt idx="478">
                        <c:v>0.85065607734806548</c:v>
                      </c:pt>
                      <c:pt idx="479">
                        <c:v>0.84021063535911522</c:v>
                      </c:pt>
                      <c:pt idx="480">
                        <c:v>0.84927486187845214</c:v>
                      </c:pt>
                      <c:pt idx="481">
                        <c:v>0.84539019337016486</c:v>
                      </c:pt>
                      <c:pt idx="482">
                        <c:v>0.85186464088397695</c:v>
                      </c:pt>
                      <c:pt idx="483">
                        <c:v>0.85100138121546876</c:v>
                      </c:pt>
                      <c:pt idx="484">
                        <c:v>0.85307320441988854</c:v>
                      </c:pt>
                      <c:pt idx="485">
                        <c:v>0.85488604972375604</c:v>
                      </c:pt>
                      <c:pt idx="486">
                        <c:v>0.86015193370165666</c:v>
                      </c:pt>
                      <c:pt idx="487">
                        <c:v>0.85065607734806559</c:v>
                      </c:pt>
                      <c:pt idx="488">
                        <c:v>0.86187845303867316</c:v>
                      </c:pt>
                      <c:pt idx="489">
                        <c:v>0.86213743093922568</c:v>
                      </c:pt>
                      <c:pt idx="490">
                        <c:v>0.86248273480662885</c:v>
                      </c:pt>
                      <c:pt idx="491">
                        <c:v>0.87232389502762331</c:v>
                      </c:pt>
                      <c:pt idx="492">
                        <c:v>0.87335980662983337</c:v>
                      </c:pt>
                      <c:pt idx="493">
                        <c:v>0.87033839779005429</c:v>
                      </c:pt>
                      <c:pt idx="494">
                        <c:v>0.86783494475138034</c:v>
                      </c:pt>
                      <c:pt idx="495">
                        <c:v>0.8694751381215462</c:v>
                      </c:pt>
                      <c:pt idx="496">
                        <c:v>0.8762085635359107</c:v>
                      </c:pt>
                      <c:pt idx="497">
                        <c:v>0.8738777624309384</c:v>
                      </c:pt>
                      <c:pt idx="498">
                        <c:v>0.8812154696132587</c:v>
                      </c:pt>
                      <c:pt idx="499">
                        <c:v>0.87802140883977797</c:v>
                      </c:pt>
                      <c:pt idx="500">
                        <c:v>0.86783494475138034</c:v>
                      </c:pt>
                      <c:pt idx="501">
                        <c:v>0.86826657458563439</c:v>
                      </c:pt>
                      <c:pt idx="502">
                        <c:v>0.86541781767955694</c:v>
                      </c:pt>
                      <c:pt idx="503">
                        <c:v>0.86446823204419798</c:v>
                      </c:pt>
                      <c:pt idx="504">
                        <c:v>0.85609461325966763</c:v>
                      </c:pt>
                      <c:pt idx="505">
                        <c:v>0.84927486187845225</c:v>
                      </c:pt>
                      <c:pt idx="506">
                        <c:v>0.85056975138121471</c:v>
                      </c:pt>
                      <c:pt idx="507">
                        <c:v>0.8473756906077341</c:v>
                      </c:pt>
                      <c:pt idx="508">
                        <c:v>0.84590814917127</c:v>
                      </c:pt>
                      <c:pt idx="509">
                        <c:v>0.84754834254143585</c:v>
                      </c:pt>
                      <c:pt idx="510">
                        <c:v>0.86187845303867339</c:v>
                      </c:pt>
                      <c:pt idx="511">
                        <c:v>0.85687154696132539</c:v>
                      </c:pt>
                      <c:pt idx="512">
                        <c:v>0.85782113259668458</c:v>
                      </c:pt>
                      <c:pt idx="513">
                        <c:v>0.85436809392265134</c:v>
                      </c:pt>
                      <c:pt idx="514">
                        <c:v>0.86576312154696056</c:v>
                      </c:pt>
                      <c:pt idx="515">
                        <c:v>0.86731698895027554</c:v>
                      </c:pt>
                      <c:pt idx="516">
                        <c:v>0.86878453038673964</c:v>
                      </c:pt>
                      <c:pt idx="517">
                        <c:v>0.87197859116022025</c:v>
                      </c:pt>
                      <c:pt idx="518">
                        <c:v>0.87206491712707102</c:v>
                      </c:pt>
                      <c:pt idx="519">
                        <c:v>0.87957527624309306</c:v>
                      </c:pt>
                      <c:pt idx="520">
                        <c:v>0.87793508287292732</c:v>
                      </c:pt>
                      <c:pt idx="521">
                        <c:v>0.87914364640883891</c:v>
                      </c:pt>
                      <c:pt idx="522">
                        <c:v>0.8850138121546951</c:v>
                      </c:pt>
                      <c:pt idx="523">
                        <c:v>0.88872582872928096</c:v>
                      </c:pt>
                      <c:pt idx="524">
                        <c:v>0.88674033149171172</c:v>
                      </c:pt>
                      <c:pt idx="525">
                        <c:v>0.89338743093922546</c:v>
                      </c:pt>
                      <c:pt idx="526">
                        <c:v>0.88863950276243009</c:v>
                      </c:pt>
                      <c:pt idx="527">
                        <c:v>0.88406422651933614</c:v>
                      </c:pt>
                      <c:pt idx="528">
                        <c:v>0.86645372928176712</c:v>
                      </c:pt>
                      <c:pt idx="529">
                        <c:v>0.8703383977900544</c:v>
                      </c:pt>
                      <c:pt idx="530">
                        <c:v>0.86628107734806559</c:v>
                      </c:pt>
                      <c:pt idx="531">
                        <c:v>0.86187845303867328</c:v>
                      </c:pt>
                      <c:pt idx="532">
                        <c:v>0.85747582872928108</c:v>
                      </c:pt>
                      <c:pt idx="533">
                        <c:v>0.86567679558010968</c:v>
                      </c:pt>
                      <c:pt idx="534">
                        <c:v>0.85920234806629758</c:v>
                      </c:pt>
                      <c:pt idx="535">
                        <c:v>0.85764848066298272</c:v>
                      </c:pt>
                      <c:pt idx="536">
                        <c:v>0.87007941988950199</c:v>
                      </c:pt>
                      <c:pt idx="537">
                        <c:v>0.86843922651933625</c:v>
                      </c:pt>
                      <c:pt idx="538">
                        <c:v>0.87077002762430855</c:v>
                      </c:pt>
                      <c:pt idx="539">
                        <c:v>0.86231008287292743</c:v>
                      </c:pt>
                      <c:pt idx="540">
                        <c:v>0.86464088397789984</c:v>
                      </c:pt>
                      <c:pt idx="541">
                        <c:v>0.86472720994475061</c:v>
                      </c:pt>
                      <c:pt idx="542">
                        <c:v>0.86075621546961245</c:v>
                      </c:pt>
                      <c:pt idx="543">
                        <c:v>0.86334599447513727</c:v>
                      </c:pt>
                      <c:pt idx="544">
                        <c:v>0.86921616022099368</c:v>
                      </c:pt>
                      <c:pt idx="545">
                        <c:v>0.86982044198894959</c:v>
                      </c:pt>
                      <c:pt idx="546">
                        <c:v>0.87802140883977819</c:v>
                      </c:pt>
                      <c:pt idx="547">
                        <c:v>0.87430939226519255</c:v>
                      </c:pt>
                      <c:pt idx="548">
                        <c:v>0.87292817679557944</c:v>
                      </c:pt>
                      <c:pt idx="549">
                        <c:v>0.87430939226519255</c:v>
                      </c:pt>
                      <c:pt idx="550">
                        <c:v>0.85997928176795502</c:v>
                      </c:pt>
                      <c:pt idx="551">
                        <c:v>0.84728936464088322</c:v>
                      </c:pt>
                      <c:pt idx="552">
                        <c:v>0.84625345303867316</c:v>
                      </c:pt>
                      <c:pt idx="553">
                        <c:v>0.84193715469613173</c:v>
                      </c:pt>
                      <c:pt idx="554">
                        <c:v>0.85272790055248526</c:v>
                      </c:pt>
                      <c:pt idx="555">
                        <c:v>0.85462707182320341</c:v>
                      </c:pt>
                      <c:pt idx="556">
                        <c:v>0.85764848066298238</c:v>
                      </c:pt>
                      <c:pt idx="557">
                        <c:v>0.84979281767955706</c:v>
                      </c:pt>
                      <c:pt idx="558">
                        <c:v>0.85091505524861777</c:v>
                      </c:pt>
                      <c:pt idx="559">
                        <c:v>0.85531767955800997</c:v>
                      </c:pt>
                      <c:pt idx="560">
                        <c:v>0.86015193370165632</c:v>
                      </c:pt>
                      <c:pt idx="561">
                        <c:v>0.85643991712707068</c:v>
                      </c:pt>
                      <c:pt idx="562">
                        <c:v>0.85428176795580002</c:v>
                      </c:pt>
                      <c:pt idx="563">
                        <c:v>0.84979281767955694</c:v>
                      </c:pt>
                      <c:pt idx="564">
                        <c:v>0.8540227900552475</c:v>
                      </c:pt>
                      <c:pt idx="565">
                        <c:v>0.86144682320441879</c:v>
                      </c:pt>
                      <c:pt idx="566">
                        <c:v>0.85652624309392156</c:v>
                      </c:pt>
                      <c:pt idx="567">
                        <c:v>0.87508632596684977</c:v>
                      </c:pt>
                      <c:pt idx="568">
                        <c:v>0.883546270718231</c:v>
                      </c:pt>
                      <c:pt idx="569">
                        <c:v>0.88337361878452936</c:v>
                      </c:pt>
                      <c:pt idx="570">
                        <c:v>0.87810773480662874</c:v>
                      </c:pt>
                      <c:pt idx="571">
                        <c:v>0.87750345303867283</c:v>
                      </c:pt>
                      <c:pt idx="572">
                        <c:v>0.87871201657458442</c:v>
                      </c:pt>
                      <c:pt idx="573">
                        <c:v>0.87940262430939087</c:v>
                      </c:pt>
                      <c:pt idx="574">
                        <c:v>0.88276933701657312</c:v>
                      </c:pt>
                      <c:pt idx="575">
                        <c:v>0.88510013812154564</c:v>
                      </c:pt>
                      <c:pt idx="576">
                        <c:v>0.88164709944751252</c:v>
                      </c:pt>
                      <c:pt idx="577">
                        <c:v>0.87733080110497097</c:v>
                      </c:pt>
                      <c:pt idx="578">
                        <c:v>0.86723066298342399</c:v>
                      </c:pt>
                      <c:pt idx="579">
                        <c:v>0.87068370165745712</c:v>
                      </c:pt>
                      <c:pt idx="580">
                        <c:v>0.87543162983425282</c:v>
                      </c:pt>
                      <c:pt idx="581">
                        <c:v>0.87474102209944626</c:v>
                      </c:pt>
                      <c:pt idx="582">
                        <c:v>0.87905732044198748</c:v>
                      </c:pt>
                      <c:pt idx="583">
                        <c:v>0.88017955801104819</c:v>
                      </c:pt>
                      <c:pt idx="584">
                        <c:v>0.88354627071823055</c:v>
                      </c:pt>
                      <c:pt idx="585">
                        <c:v>0.87966160220994305</c:v>
                      </c:pt>
                      <c:pt idx="586">
                        <c:v>0.87897099447513649</c:v>
                      </c:pt>
                      <c:pt idx="587">
                        <c:v>0.86412292817679393</c:v>
                      </c:pt>
                      <c:pt idx="588">
                        <c:v>0.87232389502762264</c:v>
                      </c:pt>
                      <c:pt idx="589">
                        <c:v>0.86688535911602038</c:v>
                      </c:pt>
                      <c:pt idx="590">
                        <c:v>0.86792127071823033</c:v>
                      </c:pt>
                      <c:pt idx="591">
                        <c:v>0.87033839779005351</c:v>
                      </c:pt>
                      <c:pt idx="592">
                        <c:v>0.87793508287292632</c:v>
                      </c:pt>
                      <c:pt idx="593">
                        <c:v>0.87551795580110314</c:v>
                      </c:pt>
                      <c:pt idx="594">
                        <c:v>0.87499999999999822</c:v>
                      </c:pt>
                      <c:pt idx="595">
                        <c:v>0.8741367403314898</c:v>
                      </c:pt>
                      <c:pt idx="596">
                        <c:v>0.8741367403314898</c:v>
                      </c:pt>
                      <c:pt idx="597">
                        <c:v>0.87007941988950099</c:v>
                      </c:pt>
                      <c:pt idx="598">
                        <c:v>0.88052486187845125</c:v>
                      </c:pt>
                      <c:pt idx="599">
                        <c:v>0.88009323204419709</c:v>
                      </c:pt>
                      <c:pt idx="600">
                        <c:v>0.87413674033148991</c:v>
                      </c:pt>
                      <c:pt idx="601">
                        <c:v>0.8653314917127054</c:v>
                      </c:pt>
                      <c:pt idx="602">
                        <c:v>0.87128798342541258</c:v>
                      </c:pt>
                      <c:pt idx="603">
                        <c:v>0.87810773480662807</c:v>
                      </c:pt>
                      <c:pt idx="604">
                        <c:v>0.86774861878452869</c:v>
                      </c:pt>
                      <c:pt idx="605">
                        <c:v>0.86705801104972202</c:v>
                      </c:pt>
                      <c:pt idx="606">
                        <c:v>0.86645372928176634</c:v>
                      </c:pt>
                      <c:pt idx="607">
                        <c:v>0.86645372928176634</c:v>
                      </c:pt>
                      <c:pt idx="608">
                        <c:v>0.86308701657458409</c:v>
                      </c:pt>
                      <c:pt idx="609">
                        <c:v>0.86265538674032993</c:v>
                      </c:pt>
                      <c:pt idx="610">
                        <c:v>0.85592196132596543</c:v>
                      </c:pt>
                      <c:pt idx="611">
                        <c:v>0.8566125690607721</c:v>
                      </c:pt>
                      <c:pt idx="612">
                        <c:v>0.84927486187845169</c:v>
                      </c:pt>
                      <c:pt idx="613">
                        <c:v>0.84996546961325836</c:v>
                      </c:pt>
                      <c:pt idx="614">
                        <c:v>0.8545407458563522</c:v>
                      </c:pt>
                      <c:pt idx="615">
                        <c:v>0.85557665745856215</c:v>
                      </c:pt>
                      <c:pt idx="616">
                        <c:v>0.85799378453038533</c:v>
                      </c:pt>
                      <c:pt idx="617">
                        <c:v>0.85471339779005384</c:v>
                      </c:pt>
                      <c:pt idx="618">
                        <c:v>0.85264157458563394</c:v>
                      </c:pt>
                      <c:pt idx="619">
                        <c:v>0.85756215469613106</c:v>
                      </c:pt>
                      <c:pt idx="620">
                        <c:v>0.86438190607734666</c:v>
                      </c:pt>
                      <c:pt idx="621">
                        <c:v>0.87102900552486029</c:v>
                      </c:pt>
                      <c:pt idx="622">
                        <c:v>0.87750345303867239</c:v>
                      </c:pt>
                      <c:pt idx="623">
                        <c:v>0.87862569060773321</c:v>
                      </c:pt>
                      <c:pt idx="624">
                        <c:v>0.88017955801104808</c:v>
                      </c:pt>
                      <c:pt idx="625">
                        <c:v>0.8833736187845288</c:v>
                      </c:pt>
                      <c:pt idx="626">
                        <c:v>0.88225138121546798</c:v>
                      </c:pt>
                      <c:pt idx="627">
                        <c:v>0.88043853591160059</c:v>
                      </c:pt>
                      <c:pt idx="628">
                        <c:v>0.8839779005524846</c:v>
                      </c:pt>
                      <c:pt idx="629">
                        <c:v>0.88863950276242942</c:v>
                      </c:pt>
                      <c:pt idx="630">
                        <c:v>0.88371892265193208</c:v>
                      </c:pt>
                      <c:pt idx="631">
                        <c:v>0.87940262430939053</c:v>
                      </c:pt>
                      <c:pt idx="632">
                        <c:v>0.87802140883977731</c:v>
                      </c:pt>
                      <c:pt idx="633">
                        <c:v>0.87672651933701495</c:v>
                      </c:pt>
                      <c:pt idx="634">
                        <c:v>0.87733080110497075</c:v>
                      </c:pt>
                      <c:pt idx="635">
                        <c:v>0.87689917127071659</c:v>
                      </c:pt>
                      <c:pt idx="636">
                        <c:v>0.87292817679557855</c:v>
                      </c:pt>
                      <c:pt idx="637">
                        <c:v>0.87137430939226368</c:v>
                      </c:pt>
                      <c:pt idx="638">
                        <c:v>0.87543162983425249</c:v>
                      </c:pt>
                      <c:pt idx="639">
                        <c:v>0.87241022099447341</c:v>
                      </c:pt>
                      <c:pt idx="640">
                        <c:v>0.88181975138121382</c:v>
                      </c:pt>
                      <c:pt idx="641">
                        <c:v>0.88242403314916951</c:v>
                      </c:pt>
                      <c:pt idx="642">
                        <c:v>0.87396408839778827</c:v>
                      </c:pt>
                      <c:pt idx="643">
                        <c:v>0.87879834254143463</c:v>
                      </c:pt>
                      <c:pt idx="644">
                        <c:v>0.88043853591160048</c:v>
                      </c:pt>
                      <c:pt idx="645">
                        <c:v>0.87784875690607544</c:v>
                      </c:pt>
                      <c:pt idx="646">
                        <c:v>0.87983425414364458</c:v>
                      </c:pt>
                      <c:pt idx="647">
                        <c:v>0.8732734806629816</c:v>
                      </c:pt>
                      <c:pt idx="648">
                        <c:v>0.8705973756906058</c:v>
                      </c:pt>
                      <c:pt idx="649">
                        <c:v>0.87120165745856182</c:v>
                      </c:pt>
                      <c:pt idx="650">
                        <c:v>0.86878453038673842</c:v>
                      </c:pt>
                      <c:pt idx="651">
                        <c:v>0.86481353591160037</c:v>
                      </c:pt>
                      <c:pt idx="652">
                        <c:v>0.86489986187845125</c:v>
                      </c:pt>
                      <c:pt idx="653">
                        <c:v>0.86826657458563361</c:v>
                      </c:pt>
                      <c:pt idx="654">
                        <c:v>0.86818024861878274</c:v>
                      </c:pt>
                      <c:pt idx="655">
                        <c:v>0.86317334254143463</c:v>
                      </c:pt>
                      <c:pt idx="656">
                        <c:v>0.8703383977900534</c:v>
                      </c:pt>
                      <c:pt idx="657">
                        <c:v>0.87223756906077166</c:v>
                      </c:pt>
                      <c:pt idx="658">
                        <c:v>0.87603591160220817</c:v>
                      </c:pt>
                      <c:pt idx="659">
                        <c:v>0.88035220994474972</c:v>
                      </c:pt>
                      <c:pt idx="660">
                        <c:v>0.8827693370165729</c:v>
                      </c:pt>
                      <c:pt idx="661">
                        <c:v>0.88371892265193197</c:v>
                      </c:pt>
                      <c:pt idx="662">
                        <c:v>0.88345994475137957</c:v>
                      </c:pt>
                      <c:pt idx="663">
                        <c:v>0.8844958563535894</c:v>
                      </c:pt>
                      <c:pt idx="664">
                        <c:v>0.88674033149171094</c:v>
                      </c:pt>
                      <c:pt idx="665">
                        <c:v>0.8948549723756889</c:v>
                      </c:pt>
                      <c:pt idx="666">
                        <c:v>0.90063881215469432</c:v>
                      </c:pt>
                      <c:pt idx="667">
                        <c:v>0.90573204419889319</c:v>
                      </c:pt>
                      <c:pt idx="668">
                        <c:v>0.90901243093922479</c:v>
                      </c:pt>
                      <c:pt idx="669">
                        <c:v>0.92083908839778827</c:v>
                      </c:pt>
                      <c:pt idx="670">
                        <c:v>0.92299723756905905</c:v>
                      </c:pt>
                      <c:pt idx="671">
                        <c:v>0.91824930939226368</c:v>
                      </c:pt>
                      <c:pt idx="672">
                        <c:v>0.91729972375690449</c:v>
                      </c:pt>
                      <c:pt idx="673">
                        <c:v>0.9181629834254128</c:v>
                      </c:pt>
                      <c:pt idx="674">
                        <c:v>0.91445096685082705</c:v>
                      </c:pt>
                      <c:pt idx="675">
                        <c:v>0.91902624309392111</c:v>
                      </c:pt>
                      <c:pt idx="676">
                        <c:v>0.91617748618784367</c:v>
                      </c:pt>
                      <c:pt idx="677">
                        <c:v>0.91496892265193219</c:v>
                      </c:pt>
                      <c:pt idx="678">
                        <c:v>0.90037983425414203</c:v>
                      </c:pt>
                      <c:pt idx="679">
                        <c:v>0.90383287292817527</c:v>
                      </c:pt>
                      <c:pt idx="680">
                        <c:v>0.90754488950276091</c:v>
                      </c:pt>
                      <c:pt idx="681">
                        <c:v>0.90512776243093773</c:v>
                      </c:pt>
                      <c:pt idx="682">
                        <c:v>0.90288328729281619</c:v>
                      </c:pt>
                      <c:pt idx="683">
                        <c:v>0.90728591160220839</c:v>
                      </c:pt>
                      <c:pt idx="684">
                        <c:v>0.91824930939226368</c:v>
                      </c:pt>
                      <c:pt idx="685">
                        <c:v>0.92083908839778839</c:v>
                      </c:pt>
                      <c:pt idx="686">
                        <c:v>0.92127071823204254</c:v>
                      </c:pt>
                      <c:pt idx="687">
                        <c:v>0.91729972375690449</c:v>
                      </c:pt>
                      <c:pt idx="688">
                        <c:v>0.92334254143646244</c:v>
                      </c:pt>
                      <c:pt idx="689">
                        <c:v>0.91695441988950133</c:v>
                      </c:pt>
                      <c:pt idx="690">
                        <c:v>0.91928522099447374</c:v>
                      </c:pt>
                      <c:pt idx="691">
                        <c:v>0.92481008287292665</c:v>
                      </c:pt>
                      <c:pt idx="692">
                        <c:v>0.92481008287292665</c:v>
                      </c:pt>
                      <c:pt idx="693">
                        <c:v>0.92817679558010902</c:v>
                      </c:pt>
                      <c:pt idx="694">
                        <c:v>0.91514157458563394</c:v>
                      </c:pt>
                      <c:pt idx="695">
                        <c:v>0.92420580110497097</c:v>
                      </c:pt>
                      <c:pt idx="696">
                        <c:v>0.92213397790055118</c:v>
                      </c:pt>
                      <c:pt idx="697">
                        <c:v>0.92636395027624163</c:v>
                      </c:pt>
                      <c:pt idx="698">
                        <c:v>0.9155732044198881</c:v>
                      </c:pt>
                      <c:pt idx="699">
                        <c:v>0.90383287292817538</c:v>
                      </c:pt>
                      <c:pt idx="700">
                        <c:v>0.89416436464088267</c:v>
                      </c:pt>
                      <c:pt idx="701">
                        <c:v>0.8964088397790041</c:v>
                      </c:pt>
                      <c:pt idx="702">
                        <c:v>0.89658149171270574</c:v>
                      </c:pt>
                      <c:pt idx="703">
                        <c:v>0.89330110497237414</c:v>
                      </c:pt>
                      <c:pt idx="704">
                        <c:v>0.8922651933701643</c:v>
                      </c:pt>
                      <c:pt idx="705">
                        <c:v>0.90271063535911455</c:v>
                      </c:pt>
                      <c:pt idx="706">
                        <c:v>0.91885359116021936</c:v>
                      </c:pt>
                      <c:pt idx="707">
                        <c:v>0.91738604972375526</c:v>
                      </c:pt>
                      <c:pt idx="708">
                        <c:v>0.93154350828729116</c:v>
                      </c:pt>
                      <c:pt idx="709">
                        <c:v>0.93465124309392111</c:v>
                      </c:pt>
                      <c:pt idx="710">
                        <c:v>0.94906767955800952</c:v>
                      </c:pt>
                      <c:pt idx="711">
                        <c:v>0.95459254143646244</c:v>
                      </c:pt>
                      <c:pt idx="712">
                        <c:v>0.97384323204419709</c:v>
                      </c:pt>
                      <c:pt idx="713">
                        <c:v>0.99283494475137946</c:v>
                      </c:pt>
                      <c:pt idx="714">
                        <c:v>1.0127762430939207</c:v>
                      </c:pt>
                      <c:pt idx="715">
                        <c:v>0.9905904696132577</c:v>
                      </c:pt>
                      <c:pt idx="716">
                        <c:v>1.0034530386740312</c:v>
                      </c:pt>
                      <c:pt idx="717">
                        <c:v>1.0285738950276226</c:v>
                      </c:pt>
                      <c:pt idx="718">
                        <c:v>1.0171788674033131</c:v>
                      </c:pt>
                      <c:pt idx="719">
                        <c:v>1.0203729281767937</c:v>
                      </c:pt>
                      <c:pt idx="720">
                        <c:v>1.0281422651933685</c:v>
                      </c:pt>
                      <c:pt idx="721">
                        <c:v>1.0480835635359098</c:v>
                      </c:pt>
                      <c:pt idx="722">
                        <c:v>1.0824412983425398</c:v>
                      </c:pt>
                      <c:pt idx="723">
                        <c:v>1.0766574585635342</c:v>
                      </c:pt>
                      <c:pt idx="724">
                        <c:v>1.1028142265193353</c:v>
                      </c:pt>
                      <c:pt idx="725">
                        <c:v>1.1181802486187826</c:v>
                      </c:pt>
                      <c:pt idx="726">
                        <c:v>1.0991022099447494</c:v>
                      </c:pt>
                      <c:pt idx="727">
                        <c:v>1.0560255524861859</c:v>
                      </c:pt>
                      <c:pt idx="728">
                        <c:v>1.0361705801104952</c:v>
                      </c:pt>
                      <c:pt idx="729">
                        <c:v>1.0467023480662963</c:v>
                      </c:pt>
                      <c:pt idx="730">
                        <c:v>1.0198549723756887</c:v>
                      </c:pt>
                      <c:pt idx="731">
                        <c:v>0.99292127071823</c:v>
                      </c:pt>
                      <c:pt idx="732">
                        <c:v>1.0096685082872907</c:v>
                      </c:pt>
                      <c:pt idx="733">
                        <c:v>1.0340987569060751</c:v>
                      </c:pt>
                      <c:pt idx="734">
                        <c:v>1.0266747237569038</c:v>
                      </c:pt>
                      <c:pt idx="735">
                        <c:v>1.0309910220994452</c:v>
                      </c:pt>
                      <c:pt idx="736">
                        <c:v>1.042213397790053</c:v>
                      </c:pt>
                      <c:pt idx="737">
                        <c:v>1.068888121546959</c:v>
                      </c:pt>
                      <c:pt idx="738">
                        <c:v>1.0461843922651912</c:v>
                      </c:pt>
                      <c:pt idx="739">
                        <c:v>1.0680248618784509</c:v>
                      </c:pt>
                      <c:pt idx="740">
                        <c:v>1.0580110497237547</c:v>
                      </c:pt>
                      <c:pt idx="741">
                        <c:v>1.0628453038674013</c:v>
                      </c:pt>
                      <c:pt idx="742">
                        <c:v>1.0831319060773459</c:v>
                      </c:pt>
                      <c:pt idx="743">
                        <c:v>1.1189571823204398</c:v>
                      </c:pt>
                      <c:pt idx="744">
                        <c:v>1.093577348066296</c:v>
                      </c:pt>
                      <c:pt idx="745">
                        <c:v>1.063449585635357</c:v>
                      </c:pt>
                      <c:pt idx="746">
                        <c:v>1.0573204419889484</c:v>
                      </c:pt>
                      <c:pt idx="747">
                        <c:v>1.0636222375690589</c:v>
                      </c:pt>
                      <c:pt idx="748">
                        <c:v>1.0631906077348048</c:v>
                      </c:pt>
                      <c:pt idx="749">
                        <c:v>1.0702693370165728</c:v>
                      </c:pt>
                      <c:pt idx="750">
                        <c:v>1.0776070441988932</c:v>
                      </c:pt>
                      <c:pt idx="751">
                        <c:v>1.0758805248618766</c:v>
                      </c:pt>
                      <c:pt idx="752">
                        <c:v>1.0808874309392247</c:v>
                      </c:pt>
                      <c:pt idx="753">
                        <c:v>1.101346685082871</c:v>
                      </c:pt>
                      <c:pt idx="754">
                        <c:v>1.0965124309392247</c:v>
                      </c:pt>
                      <c:pt idx="755">
                        <c:v>1.0793335635359098</c:v>
                      </c:pt>
                      <c:pt idx="756">
                        <c:v>1.0899516574585617</c:v>
                      </c:pt>
                      <c:pt idx="757">
                        <c:v>1.0850310773480645</c:v>
                      </c:pt>
                      <c:pt idx="758">
                        <c:v>1.0674205801104955</c:v>
                      </c:pt>
                      <c:pt idx="759">
                        <c:v>1.0772617403314899</c:v>
                      </c:pt>
                      <c:pt idx="760">
                        <c:v>1.0650034530386723</c:v>
                      </c:pt>
                      <c:pt idx="761">
                        <c:v>1.0378970994475121</c:v>
                      </c:pt>
                      <c:pt idx="762">
                        <c:v>1.0285738950276226</c:v>
                      </c:pt>
                      <c:pt idx="763">
                        <c:v>1.039968922651932</c:v>
                      </c:pt>
                      <c:pt idx="764">
                        <c:v>1.049033149171269</c:v>
                      </c:pt>
                      <c:pt idx="765">
                        <c:v>1.0544716850828713</c:v>
                      </c:pt>
                      <c:pt idx="766">
                        <c:v>1.0525725138121531</c:v>
                      </c:pt>
                      <c:pt idx="767">
                        <c:v>1.0478245856353576</c:v>
                      </c:pt>
                      <c:pt idx="768">
                        <c:v>1.0491194751381201</c:v>
                      </c:pt>
                      <c:pt idx="769">
                        <c:v>1.0548169889502748</c:v>
                      </c:pt>
                      <c:pt idx="770">
                        <c:v>1.0536084254143629</c:v>
                      </c:pt>
                      <c:pt idx="771">
                        <c:v>1.0502417127071806</c:v>
                      </c:pt>
                      <c:pt idx="772">
                        <c:v>1.052140883977899</c:v>
                      </c:pt>
                      <c:pt idx="773">
                        <c:v>1.0532631215469599</c:v>
                      </c:pt>
                      <c:pt idx="774">
                        <c:v>1.0402279005524848</c:v>
                      </c:pt>
                      <c:pt idx="775">
                        <c:v>1.0264157458563521</c:v>
                      </c:pt>
                      <c:pt idx="776">
                        <c:v>1.0222720994475123</c:v>
                      </c:pt>
                      <c:pt idx="777">
                        <c:v>1.0307320441988934</c:v>
                      </c:pt>
                      <c:pt idx="778">
                        <c:v>1.0183874309392249</c:v>
                      </c:pt>
                      <c:pt idx="779">
                        <c:v>1.0232216850828715</c:v>
                      </c:pt>
                      <c:pt idx="780">
                        <c:v>1.0517955801104957</c:v>
                      </c:pt>
                      <c:pt idx="781">
                        <c:v>1.0568888121546947</c:v>
                      </c:pt>
                      <c:pt idx="782">
                        <c:v>1.0782976519337</c:v>
                      </c:pt>
                      <c:pt idx="783">
                        <c:v>1.0814053867403297</c:v>
                      </c:pt>
                      <c:pt idx="784">
                        <c:v>1.0731180939226503</c:v>
                      </c:pt>
                      <c:pt idx="785">
                        <c:v>1.0824412983425398</c:v>
                      </c:pt>
                      <c:pt idx="786">
                        <c:v>1.0937499999999982</c:v>
                      </c:pt>
                      <c:pt idx="787">
                        <c:v>1.0834772099447498</c:v>
                      </c:pt>
                      <c:pt idx="788">
                        <c:v>1.0831319060773463</c:v>
                      </c:pt>
                      <c:pt idx="789">
                        <c:v>1.0627589779005508</c:v>
                      </c:pt>
                      <c:pt idx="790">
                        <c:v>1.0554212707182302</c:v>
                      </c:pt>
                      <c:pt idx="791">
                        <c:v>1.0623273480662967</c:v>
                      </c:pt>
                      <c:pt idx="792">
                        <c:v>1.0453211325966836</c:v>
                      </c:pt>
                      <c:pt idx="793">
                        <c:v>1.0589606353591146</c:v>
                      </c:pt>
                      <c:pt idx="794">
                        <c:v>1.0614640883977884</c:v>
                      </c:pt>
                      <c:pt idx="795">
                        <c:v>1.074671961325965</c:v>
                      </c:pt>
                      <c:pt idx="796">
                        <c:v>1.0614640883977884</c:v>
                      </c:pt>
                      <c:pt idx="797">
                        <c:v>1.0637948895027607</c:v>
                      </c:pt>
                      <c:pt idx="798">
                        <c:v>1.0637948895027607</c:v>
                      </c:pt>
                      <c:pt idx="799">
                        <c:v>1.0525725138121531</c:v>
                      </c:pt>
                      <c:pt idx="800">
                        <c:v>1.0509323204419874</c:v>
                      </c:pt>
                      <c:pt idx="801">
                        <c:v>1.073722375690606</c:v>
                      </c:pt>
                      <c:pt idx="802">
                        <c:v>1.0689744475138103</c:v>
                      </c:pt>
                      <c:pt idx="803">
                        <c:v>1.073722375690606</c:v>
                      </c:pt>
                      <c:pt idx="804">
                        <c:v>1.0664709944751365</c:v>
                      </c:pt>
                      <c:pt idx="805">
                        <c:v>1.0726864640883962</c:v>
                      </c:pt>
                      <c:pt idx="806">
                        <c:v>1.0923687845303853</c:v>
                      </c:pt>
                      <c:pt idx="807">
                        <c:v>1.0884841160220979</c:v>
                      </c:pt>
                      <c:pt idx="808">
                        <c:v>1.0859806629834241</c:v>
                      </c:pt>
                      <c:pt idx="809">
                        <c:v>1.0808011049723745</c:v>
                      </c:pt>
                      <c:pt idx="810">
                        <c:v>1.0793335635359103</c:v>
                      </c:pt>
                      <c:pt idx="811">
                        <c:v>1.072427486187844</c:v>
                      </c:pt>
                      <c:pt idx="812">
                        <c:v>1.0852900552486175</c:v>
                      </c:pt>
                      <c:pt idx="813">
                        <c:v>1.0821823204419878</c:v>
                      </c:pt>
                      <c:pt idx="814">
                        <c:v>1.1017783149171259</c:v>
                      </c:pt>
                      <c:pt idx="815">
                        <c:v>1.1165400552486178</c:v>
                      </c:pt>
                      <c:pt idx="816">
                        <c:v>1.1161947513812143</c:v>
                      </c:pt>
                      <c:pt idx="817">
                        <c:v>1.0990158839778994</c:v>
                      </c:pt>
                      <c:pt idx="818">
                        <c:v>1.1145545580110487</c:v>
                      </c:pt>
                      <c:pt idx="819">
                        <c:v>1.1111878453038662</c:v>
                      </c:pt>
                      <c:pt idx="820">
                        <c:v>1.1232734806629823</c:v>
                      </c:pt>
                      <c:pt idx="821">
                        <c:v>1.1041091160220982</c:v>
                      </c:pt>
                      <c:pt idx="822">
                        <c:v>1.1093749999999987</c:v>
                      </c:pt>
                      <c:pt idx="823">
                        <c:v>1.1030732044198883</c:v>
                      </c:pt>
                      <c:pt idx="824">
                        <c:v>1.0978936464088385</c:v>
                      </c:pt>
                      <c:pt idx="825">
                        <c:v>1.0979799723756893</c:v>
                      </c:pt>
                      <c:pt idx="826">
                        <c:v>1.0964261049723745</c:v>
                      </c:pt>
                      <c:pt idx="827">
                        <c:v>1.0762258287292805</c:v>
                      </c:pt>
                      <c:pt idx="828">
                        <c:v>1.0700966850828717</c:v>
                      </c:pt>
                      <c:pt idx="829">
                        <c:v>1.0710462707182309</c:v>
                      </c:pt>
                      <c:pt idx="830">
                        <c:v>1.0546443370165735</c:v>
                      </c:pt>
                      <c:pt idx="831">
                        <c:v>1.0636222375690596</c:v>
                      </c:pt>
                      <c:pt idx="832">
                        <c:v>1.0634495856353581</c:v>
                      </c:pt>
                      <c:pt idx="833">
                        <c:v>1.0622410220994463</c:v>
                      </c:pt>
                      <c:pt idx="834">
                        <c:v>1.0722548342541425</c:v>
                      </c:pt>
                      <c:pt idx="835">
                        <c:v>1.0897790055248606</c:v>
                      </c:pt>
                      <c:pt idx="836">
                        <c:v>1.0878798342541425</c:v>
                      </c:pt>
                      <c:pt idx="837">
                        <c:v>1.0877071823204407</c:v>
                      </c:pt>
                      <c:pt idx="838">
                        <c:v>1.0683701657458551</c:v>
                      </c:pt>
                      <c:pt idx="839">
                        <c:v>1.0616367403314906</c:v>
                      </c:pt>
                      <c:pt idx="840">
                        <c:v>1.0688881215469601</c:v>
                      </c:pt>
                      <c:pt idx="841">
                        <c:v>1.068024861878452</c:v>
                      </c:pt>
                      <c:pt idx="842">
                        <c:v>1.0673342541436452</c:v>
                      </c:pt>
                      <c:pt idx="843">
                        <c:v>1.0563708563535901</c:v>
                      </c:pt>
                      <c:pt idx="844">
                        <c:v>1.0580973756906067</c:v>
                      </c:pt>
                      <c:pt idx="845">
                        <c:v>1.0530904696132586</c:v>
                      </c:pt>
                      <c:pt idx="846">
                        <c:v>1.0491194751381205</c:v>
                      </c:pt>
                      <c:pt idx="847">
                        <c:v>1.038760359116021</c:v>
                      </c:pt>
                      <c:pt idx="848">
                        <c:v>1.0422133977900543</c:v>
                      </c:pt>
                      <c:pt idx="849">
                        <c:v>1.0473066298342533</c:v>
                      </c:pt>
                      <c:pt idx="850">
                        <c:v>1.069665055248618</c:v>
                      </c:pt>
                      <c:pt idx="851">
                        <c:v>1.0667299723756898</c:v>
                      </c:pt>
                      <c:pt idx="852">
                        <c:v>1.0702693370165739</c:v>
                      </c:pt>
                      <c:pt idx="853">
                        <c:v>1.055680248618784</c:v>
                      </c:pt>
                      <c:pt idx="854">
                        <c:v>1.0441988950276238</c:v>
                      </c:pt>
                      <c:pt idx="855">
                        <c:v>1.0538674033149167</c:v>
                      </c:pt>
                      <c:pt idx="856">
                        <c:v>1.0528314917127066</c:v>
                      </c:pt>
                      <c:pt idx="857">
                        <c:v>1.0380697513812149</c:v>
                      </c:pt>
                      <c:pt idx="858">
                        <c:v>1.0294371546961318</c:v>
                      </c:pt>
                      <c:pt idx="859">
                        <c:v>1.0231353591160215</c:v>
                      </c:pt>
                      <c:pt idx="860">
                        <c:v>1.0120856353591154</c:v>
                      </c:pt>
                      <c:pt idx="861">
                        <c:v>1.0144164364640877</c:v>
                      </c:pt>
                      <c:pt idx="862">
                        <c:v>1.0063881215469606</c:v>
                      </c:pt>
                      <c:pt idx="863">
                        <c:v>1.0099274861878444</c:v>
                      </c:pt>
                      <c:pt idx="864">
                        <c:v>0.99223066298342466</c:v>
                      </c:pt>
                      <c:pt idx="865">
                        <c:v>1.0073377071823197</c:v>
                      </c:pt>
                      <c:pt idx="866">
                        <c:v>1.003712016574585</c:v>
                      </c:pt>
                      <c:pt idx="867">
                        <c:v>1.0135531767955794</c:v>
                      </c:pt>
                      <c:pt idx="868">
                        <c:v>1.0092368784530381</c:v>
                      </c:pt>
                      <c:pt idx="869">
                        <c:v>1.0165745856353585</c:v>
                      </c:pt>
                      <c:pt idx="870">
                        <c:v>1.0044026243093918</c:v>
                      </c:pt>
                      <c:pt idx="871">
                        <c:v>0.99775552486187802</c:v>
                      </c:pt>
                      <c:pt idx="872">
                        <c:v>0.98566988950276202</c:v>
                      </c:pt>
                      <c:pt idx="873">
                        <c:v>0.98187154696132561</c:v>
                      </c:pt>
                      <c:pt idx="874">
                        <c:v>0.96641919889502725</c:v>
                      </c:pt>
                      <c:pt idx="875">
                        <c:v>0.97039019337016552</c:v>
                      </c:pt>
                      <c:pt idx="876">
                        <c:v>0.96374309392265167</c:v>
                      </c:pt>
                      <c:pt idx="877">
                        <c:v>0.9695269337016571</c:v>
                      </c:pt>
                      <c:pt idx="878">
                        <c:v>0.96106698895027587</c:v>
                      </c:pt>
                      <c:pt idx="879">
                        <c:v>0.94224792817679515</c:v>
                      </c:pt>
                      <c:pt idx="880">
                        <c:v>0.94397444751381177</c:v>
                      </c:pt>
                      <c:pt idx="881">
                        <c:v>0.93335635359115987</c:v>
                      </c:pt>
                      <c:pt idx="882">
                        <c:v>0.95856353591160204</c:v>
                      </c:pt>
                      <c:pt idx="883">
                        <c:v>0.94699585635359085</c:v>
                      </c:pt>
                      <c:pt idx="884">
                        <c:v>0.9659875690607731</c:v>
                      </c:pt>
                      <c:pt idx="885">
                        <c:v>0.96313881215469566</c:v>
                      </c:pt>
                      <c:pt idx="886">
                        <c:v>0.95329765193370131</c:v>
                      </c:pt>
                      <c:pt idx="887">
                        <c:v>0.95700966850828695</c:v>
                      </c:pt>
                      <c:pt idx="888">
                        <c:v>0.95165745856353556</c:v>
                      </c:pt>
                      <c:pt idx="889">
                        <c:v>0.96598756906077299</c:v>
                      </c:pt>
                      <c:pt idx="890">
                        <c:v>0.97841850828729227</c:v>
                      </c:pt>
                      <c:pt idx="891">
                        <c:v>0.98023135359115976</c:v>
                      </c:pt>
                      <c:pt idx="892">
                        <c:v>0.97703729281767915</c:v>
                      </c:pt>
                      <c:pt idx="893">
                        <c:v>0.97738259668508254</c:v>
                      </c:pt>
                      <c:pt idx="894">
                        <c:v>0.97997237569060724</c:v>
                      </c:pt>
                      <c:pt idx="895">
                        <c:v>0.99697859116022058</c:v>
                      </c:pt>
                      <c:pt idx="896">
                        <c:v>0.99240331491712663</c:v>
                      </c:pt>
                      <c:pt idx="897">
                        <c:v>0.999309392265193</c:v>
                      </c:pt>
                      <c:pt idx="898">
                        <c:v>0.99671961325966829</c:v>
                      </c:pt>
                      <c:pt idx="899">
                        <c:v>0.99482044198895014</c:v>
                      </c:pt>
                      <c:pt idx="900">
                        <c:v>0.99827348066298316</c:v>
                      </c:pt>
                      <c:pt idx="901">
                        <c:v>1.0033667127071819</c:v>
                      </c:pt>
                      <c:pt idx="902">
                        <c:v>0.99240331491712652</c:v>
                      </c:pt>
                      <c:pt idx="903">
                        <c:v>1.0039709944751376</c:v>
                      </c:pt>
                      <c:pt idx="904">
                        <c:v>1.0019854972375686</c:v>
                      </c:pt>
                      <c:pt idx="905">
                        <c:v>1.0007769337016568</c:v>
                      </c:pt>
                      <c:pt idx="906">
                        <c:v>1.0069924033149167</c:v>
                      </c:pt>
                      <c:pt idx="907">
                        <c:v>1.007855662983425</c:v>
                      </c:pt>
                      <c:pt idx="908">
                        <c:v>1.0033667127071819</c:v>
                      </c:pt>
                      <c:pt idx="909">
                        <c:v>1.0046616022099442</c:v>
                      </c:pt>
                      <c:pt idx="910">
                        <c:v>0.99318024861878407</c:v>
                      </c:pt>
                      <c:pt idx="911">
                        <c:v>0.97798687845303822</c:v>
                      </c:pt>
                      <c:pt idx="912">
                        <c:v>0.96046270718232007</c:v>
                      </c:pt>
                      <c:pt idx="913">
                        <c:v>0.96434737569060724</c:v>
                      </c:pt>
                      <c:pt idx="914">
                        <c:v>0.96115331491712663</c:v>
                      </c:pt>
                      <c:pt idx="915">
                        <c:v>0.95493784530386705</c:v>
                      </c:pt>
                      <c:pt idx="916">
                        <c:v>0.95277969613259617</c:v>
                      </c:pt>
                      <c:pt idx="917">
                        <c:v>0.94932665745856293</c:v>
                      </c:pt>
                      <c:pt idx="918">
                        <c:v>0.9400034530386735</c:v>
                      </c:pt>
                      <c:pt idx="919">
                        <c:v>0.93819060773480611</c:v>
                      </c:pt>
                      <c:pt idx="920">
                        <c:v>0.93335635359115965</c:v>
                      </c:pt>
                      <c:pt idx="921">
                        <c:v>0.93352900552486129</c:v>
                      </c:pt>
                      <c:pt idx="922">
                        <c:v>0.94043508287292754</c:v>
                      </c:pt>
                      <c:pt idx="923">
                        <c:v>0.93525552486187791</c:v>
                      </c:pt>
                      <c:pt idx="924">
                        <c:v>0.9302486187845298</c:v>
                      </c:pt>
                      <c:pt idx="925">
                        <c:v>0.92006215469613217</c:v>
                      </c:pt>
                      <c:pt idx="926">
                        <c:v>0.92593232044198848</c:v>
                      </c:pt>
                      <c:pt idx="927">
                        <c:v>0.92411947513812109</c:v>
                      </c:pt>
                      <c:pt idx="928">
                        <c:v>0.9303349447513809</c:v>
                      </c:pt>
                      <c:pt idx="929">
                        <c:v>0.93344267955801052</c:v>
                      </c:pt>
                      <c:pt idx="930">
                        <c:v>0.93991712707182284</c:v>
                      </c:pt>
                      <c:pt idx="931">
                        <c:v>0.95105317679557966</c:v>
                      </c:pt>
                      <c:pt idx="932">
                        <c:v>0.94034875690607689</c:v>
                      </c:pt>
                      <c:pt idx="933">
                        <c:v>0.9385359116022095</c:v>
                      </c:pt>
                      <c:pt idx="934">
                        <c:v>0.94803176795580069</c:v>
                      </c:pt>
                      <c:pt idx="935">
                        <c:v>0.95700966850828684</c:v>
                      </c:pt>
                      <c:pt idx="936">
                        <c:v>0.95053522099447463</c:v>
                      </c:pt>
                      <c:pt idx="937">
                        <c:v>0.94552831491712652</c:v>
                      </c:pt>
                      <c:pt idx="938">
                        <c:v>0.93827693370165699</c:v>
                      </c:pt>
                      <c:pt idx="939">
                        <c:v>0.93335635359115976</c:v>
                      </c:pt>
                      <c:pt idx="940">
                        <c:v>0.92904005524861843</c:v>
                      </c:pt>
                      <c:pt idx="941">
                        <c:v>0.93819060773480623</c:v>
                      </c:pt>
                      <c:pt idx="942">
                        <c:v>0.94725483425414314</c:v>
                      </c:pt>
                      <c:pt idx="943">
                        <c:v>0.93896754143646355</c:v>
                      </c:pt>
                      <c:pt idx="944">
                        <c:v>0.94242058011049668</c:v>
                      </c:pt>
                      <c:pt idx="945">
                        <c:v>0.94423342541436417</c:v>
                      </c:pt>
                      <c:pt idx="946">
                        <c:v>0.95321132596685054</c:v>
                      </c:pt>
                      <c:pt idx="947">
                        <c:v>0.95398825966850798</c:v>
                      </c:pt>
                      <c:pt idx="948">
                        <c:v>0.95122582872928152</c:v>
                      </c:pt>
                      <c:pt idx="949">
                        <c:v>0.94069406077348039</c:v>
                      </c:pt>
                      <c:pt idx="950">
                        <c:v>0.93042127071823177</c:v>
                      </c:pt>
                      <c:pt idx="951">
                        <c:v>0.93093922651933669</c:v>
                      </c:pt>
                      <c:pt idx="952">
                        <c:v>0.93102555248618746</c:v>
                      </c:pt>
                      <c:pt idx="953">
                        <c:v>0.92990331491712663</c:v>
                      </c:pt>
                      <c:pt idx="954">
                        <c:v>0.92955801104972335</c:v>
                      </c:pt>
                      <c:pt idx="955">
                        <c:v>0.93465124309392222</c:v>
                      </c:pt>
                      <c:pt idx="956">
                        <c:v>0.92575966850828695</c:v>
                      </c:pt>
                      <c:pt idx="957">
                        <c:v>0.92014848066298305</c:v>
                      </c:pt>
                      <c:pt idx="958">
                        <c:v>0.91902624309392222</c:v>
                      </c:pt>
                      <c:pt idx="959">
                        <c:v>0.92299723756906027</c:v>
                      </c:pt>
                      <c:pt idx="960">
                        <c:v>0.93154350828729238</c:v>
                      </c:pt>
                      <c:pt idx="961">
                        <c:v>0.92299723756906027</c:v>
                      </c:pt>
                      <c:pt idx="962">
                        <c:v>0.92757251381215433</c:v>
                      </c:pt>
                      <c:pt idx="963">
                        <c:v>0.94026243093922623</c:v>
                      </c:pt>
                      <c:pt idx="964">
                        <c:v>0.94181629834254121</c:v>
                      </c:pt>
                      <c:pt idx="965">
                        <c:v>0.93629143646408819</c:v>
                      </c:pt>
                      <c:pt idx="966">
                        <c:v>0.93629143646408819</c:v>
                      </c:pt>
                      <c:pt idx="967">
                        <c:v>0.92325621546961323</c:v>
                      </c:pt>
                      <c:pt idx="968">
                        <c:v>0.93568715469613262</c:v>
                      </c:pt>
                      <c:pt idx="969">
                        <c:v>0.93206146408839763</c:v>
                      </c:pt>
                      <c:pt idx="970">
                        <c:v>0.92342886740331498</c:v>
                      </c:pt>
                      <c:pt idx="971">
                        <c:v>0.91453729281767937</c:v>
                      </c:pt>
                      <c:pt idx="972">
                        <c:v>0.91609116022099435</c:v>
                      </c:pt>
                      <c:pt idx="973">
                        <c:v>0.90797651933701662</c:v>
                      </c:pt>
                      <c:pt idx="974">
                        <c:v>0.89968922651933692</c:v>
                      </c:pt>
                      <c:pt idx="975">
                        <c:v>0.89330110497237547</c:v>
                      </c:pt>
                      <c:pt idx="976">
                        <c:v>0.89079765193370153</c:v>
                      </c:pt>
                      <c:pt idx="977">
                        <c:v>0.88363259668508276</c:v>
                      </c:pt>
                      <c:pt idx="978">
                        <c:v>0.89243784530386716</c:v>
                      </c:pt>
                      <c:pt idx="979">
                        <c:v>0.89520027624309362</c:v>
                      </c:pt>
                      <c:pt idx="980">
                        <c:v>0.88777624309392233</c:v>
                      </c:pt>
                      <c:pt idx="981">
                        <c:v>0.90599102209944726</c:v>
                      </c:pt>
                      <c:pt idx="982">
                        <c:v>0.90029350828729238</c:v>
                      </c:pt>
                      <c:pt idx="983">
                        <c:v>0.90426450276243064</c:v>
                      </c:pt>
                      <c:pt idx="984">
                        <c:v>0.90970303867403279</c:v>
                      </c:pt>
                      <c:pt idx="985">
                        <c:v>0.92282458563535874</c:v>
                      </c:pt>
                      <c:pt idx="986">
                        <c:v>0.9191125690607731</c:v>
                      </c:pt>
                      <c:pt idx="987">
                        <c:v>0.933270027624309</c:v>
                      </c:pt>
                      <c:pt idx="988">
                        <c:v>0.92066643646408808</c:v>
                      </c:pt>
                      <c:pt idx="989">
                        <c:v>0.93646408839778961</c:v>
                      </c:pt>
                      <c:pt idx="990">
                        <c:v>0.92947168508287248</c:v>
                      </c:pt>
                      <c:pt idx="991">
                        <c:v>0.92032113259668469</c:v>
                      </c:pt>
                      <c:pt idx="992">
                        <c:v>0.91747237569060724</c:v>
                      </c:pt>
                      <c:pt idx="993">
                        <c:v>0.91945787292817638</c:v>
                      </c:pt>
                      <c:pt idx="994">
                        <c:v>0.92826312154696078</c:v>
                      </c:pt>
                      <c:pt idx="995">
                        <c:v>0.91099792817679492</c:v>
                      </c:pt>
                      <c:pt idx="996">
                        <c:v>0.90599102209944704</c:v>
                      </c:pt>
                      <c:pt idx="997">
                        <c:v>0.90202002762430877</c:v>
                      </c:pt>
                      <c:pt idx="998">
                        <c:v>0.91134323204419831</c:v>
                      </c:pt>
                      <c:pt idx="999">
                        <c:v>0.90780386740331431</c:v>
                      </c:pt>
                      <c:pt idx="1000">
                        <c:v>0.90426450276243042</c:v>
                      </c:pt>
                      <c:pt idx="1001">
                        <c:v>0.90728591160220939</c:v>
                      </c:pt>
                      <c:pt idx="1002">
                        <c:v>0.91047997237569001</c:v>
                      </c:pt>
                      <c:pt idx="1003">
                        <c:v>0.91824930939226479</c:v>
                      </c:pt>
                      <c:pt idx="1004">
                        <c:v>0.92420580110497197</c:v>
                      </c:pt>
                      <c:pt idx="1005">
                        <c:v>0.91125690607734777</c:v>
                      </c:pt>
                      <c:pt idx="1006">
                        <c:v>0.91332872928176756</c:v>
                      </c:pt>
                      <c:pt idx="1007">
                        <c:v>0.90236533149171216</c:v>
                      </c:pt>
                      <c:pt idx="1008">
                        <c:v>0.91410566298342499</c:v>
                      </c:pt>
                      <c:pt idx="1009">
                        <c:v>0.91660911602209916</c:v>
                      </c:pt>
                      <c:pt idx="1010">
                        <c:v>0.91186118784530357</c:v>
                      </c:pt>
                      <c:pt idx="1011">
                        <c:v>0.90314226519336982</c:v>
                      </c:pt>
                      <c:pt idx="1012">
                        <c:v>0.90737223756906038</c:v>
                      </c:pt>
                      <c:pt idx="1013">
                        <c:v>0.91281077348066264</c:v>
                      </c:pt>
                      <c:pt idx="1014">
                        <c:v>0.91332872928176778</c:v>
                      </c:pt>
                      <c:pt idx="1015">
                        <c:v>0.90754488950276213</c:v>
                      </c:pt>
                      <c:pt idx="1016">
                        <c:v>0.91833563535911589</c:v>
                      </c:pt>
                      <c:pt idx="1017">
                        <c:v>0.91039364640883957</c:v>
                      </c:pt>
                      <c:pt idx="1018">
                        <c:v>0.90780386740331487</c:v>
                      </c:pt>
                      <c:pt idx="1019">
                        <c:v>0.91514157458563528</c:v>
                      </c:pt>
                      <c:pt idx="1020">
                        <c:v>0.91401933701657445</c:v>
                      </c:pt>
                      <c:pt idx="1021">
                        <c:v>0.91609116022099424</c:v>
                      </c:pt>
                      <c:pt idx="1022">
                        <c:v>0.916177486187845</c:v>
                      </c:pt>
                      <c:pt idx="1023">
                        <c:v>0.92463743093922635</c:v>
                      </c:pt>
                      <c:pt idx="1024">
                        <c:v>0.92058011049723742</c:v>
                      </c:pt>
                      <c:pt idx="1025">
                        <c:v>0.91695441988950255</c:v>
                      </c:pt>
                      <c:pt idx="1026">
                        <c:v>0.91281077348066264</c:v>
                      </c:pt>
                      <c:pt idx="1027">
                        <c:v>0.90530041436464059</c:v>
                      </c:pt>
                      <c:pt idx="1028">
                        <c:v>0.90616367403314901</c:v>
                      </c:pt>
                      <c:pt idx="1029">
                        <c:v>0.90633632596685076</c:v>
                      </c:pt>
                      <c:pt idx="1030">
                        <c:v>0.90029350828729271</c:v>
                      </c:pt>
                      <c:pt idx="1031">
                        <c:v>0.90072513812154709</c:v>
                      </c:pt>
                      <c:pt idx="1032">
                        <c:v>0.91099792817679548</c:v>
                      </c:pt>
                      <c:pt idx="1033">
                        <c:v>0.9091850828729281</c:v>
                      </c:pt>
                      <c:pt idx="1034">
                        <c:v>0.90883977900552482</c:v>
                      </c:pt>
                      <c:pt idx="1035">
                        <c:v>0.89917127071823211</c:v>
                      </c:pt>
                      <c:pt idx="1036">
                        <c:v>0.89692679558011035</c:v>
                      </c:pt>
                      <c:pt idx="1037">
                        <c:v>0.89122928176795568</c:v>
                      </c:pt>
                      <c:pt idx="1038">
                        <c:v>0.89321477900552482</c:v>
                      </c:pt>
                      <c:pt idx="1039">
                        <c:v>0.88898480662983426</c:v>
                      </c:pt>
                      <c:pt idx="1040">
                        <c:v>0.89217886740331498</c:v>
                      </c:pt>
                      <c:pt idx="1041">
                        <c:v>0.89675414364640871</c:v>
                      </c:pt>
                      <c:pt idx="1042">
                        <c:v>0.88993439226519322</c:v>
                      </c:pt>
                      <c:pt idx="1043">
                        <c:v>0.88345994475138112</c:v>
                      </c:pt>
                      <c:pt idx="1044">
                        <c:v>0.88838052486187824</c:v>
                      </c:pt>
                      <c:pt idx="1045">
                        <c:v>0.88579074585635342</c:v>
                      </c:pt>
                      <c:pt idx="1046">
                        <c:v>0.89036602209944748</c:v>
                      </c:pt>
                      <c:pt idx="1047">
                        <c:v>0.90331491712707168</c:v>
                      </c:pt>
                      <c:pt idx="1048">
                        <c:v>0.90849447513812143</c:v>
                      </c:pt>
                      <c:pt idx="1049">
                        <c:v>0.91315607734806614</c:v>
                      </c:pt>
                      <c:pt idx="1050">
                        <c:v>0.91306975138121527</c:v>
                      </c:pt>
                      <c:pt idx="1051">
                        <c:v>0.91738604972375659</c:v>
                      </c:pt>
                      <c:pt idx="1052">
                        <c:v>0.91868093922651906</c:v>
                      </c:pt>
                      <c:pt idx="1053">
                        <c:v>0.92049378453038644</c:v>
                      </c:pt>
                      <c:pt idx="1054">
                        <c:v>0.92403314917127033</c:v>
                      </c:pt>
                      <c:pt idx="1055">
                        <c:v>0.9155732044198891</c:v>
                      </c:pt>
                      <c:pt idx="1056">
                        <c:v>0.91246546961325925</c:v>
                      </c:pt>
                      <c:pt idx="1057">
                        <c:v>0.91729972375690561</c:v>
                      </c:pt>
                      <c:pt idx="1058">
                        <c:v>0.92748618784530334</c:v>
                      </c:pt>
                      <c:pt idx="1059">
                        <c:v>0.92506906077348017</c:v>
                      </c:pt>
                      <c:pt idx="1060">
                        <c:v>0.92869475138121493</c:v>
                      </c:pt>
                      <c:pt idx="1061">
                        <c:v>0.91988950276243042</c:v>
                      </c:pt>
                      <c:pt idx="1062">
                        <c:v>0.91686809392265134</c:v>
                      </c:pt>
                      <c:pt idx="1063">
                        <c:v>0.90633632596685021</c:v>
                      </c:pt>
                      <c:pt idx="1064">
                        <c:v>0.9066816298342536</c:v>
                      </c:pt>
                      <c:pt idx="1065">
                        <c:v>0.90581837016574518</c:v>
                      </c:pt>
                      <c:pt idx="1066">
                        <c:v>0.90046616022099379</c:v>
                      </c:pt>
                      <c:pt idx="1067">
                        <c:v>0.90331491712707124</c:v>
                      </c:pt>
                      <c:pt idx="1068">
                        <c:v>0.90391919889502703</c:v>
                      </c:pt>
                      <c:pt idx="1069">
                        <c:v>0.89701312154696067</c:v>
                      </c:pt>
                      <c:pt idx="1070">
                        <c:v>0.90037983425414292</c:v>
                      </c:pt>
                      <c:pt idx="1071">
                        <c:v>0.91203383977900476</c:v>
                      </c:pt>
                      <c:pt idx="1072">
                        <c:v>0.90953038674033082</c:v>
                      </c:pt>
                      <c:pt idx="1073">
                        <c:v>0.9157458563535904</c:v>
                      </c:pt>
                      <c:pt idx="1074">
                        <c:v>0.90789019337016508</c:v>
                      </c:pt>
                      <c:pt idx="1075">
                        <c:v>0.89899861878452969</c:v>
                      </c:pt>
                      <c:pt idx="1076">
                        <c:v>0.89399171270718158</c:v>
                      </c:pt>
                      <c:pt idx="1077">
                        <c:v>0.89079765193370097</c:v>
                      </c:pt>
                      <c:pt idx="1078">
                        <c:v>0.89062499999999933</c:v>
                      </c:pt>
                      <c:pt idx="1079">
                        <c:v>0.88812154696132517</c:v>
                      </c:pt>
                      <c:pt idx="1080">
                        <c:v>0.88674033149171183</c:v>
                      </c:pt>
                      <c:pt idx="1081">
                        <c:v>0.88579074585635287</c:v>
                      </c:pt>
                      <c:pt idx="1082">
                        <c:v>0.8844958563535904</c:v>
                      </c:pt>
                      <c:pt idx="1083">
                        <c:v>0.88397790055248548</c:v>
                      </c:pt>
                      <c:pt idx="1084">
                        <c:v>0.87992058011049656</c:v>
                      </c:pt>
                      <c:pt idx="1085">
                        <c:v>0.87992058011049656</c:v>
                      </c:pt>
                      <c:pt idx="1086">
                        <c:v>0.87543162983425338</c:v>
                      </c:pt>
                      <c:pt idx="1087">
                        <c:v>0.87223756906077266</c:v>
                      </c:pt>
                      <c:pt idx="1088">
                        <c:v>0.87543162983425327</c:v>
                      </c:pt>
                      <c:pt idx="1089">
                        <c:v>0.87819406077347983</c:v>
                      </c:pt>
                      <c:pt idx="1090">
                        <c:v>0.87957527624309284</c:v>
                      </c:pt>
                      <c:pt idx="1091">
                        <c:v>0.87698549723756802</c:v>
                      </c:pt>
                      <c:pt idx="1092">
                        <c:v>0.88639502762430833</c:v>
                      </c:pt>
                      <c:pt idx="1093">
                        <c:v>0.88397790055248526</c:v>
                      </c:pt>
                      <c:pt idx="1094">
                        <c:v>0.88622237569060669</c:v>
                      </c:pt>
                      <c:pt idx="1095">
                        <c:v>0.88147444751381099</c:v>
                      </c:pt>
                      <c:pt idx="1096">
                        <c:v>0.88061118784530279</c:v>
                      </c:pt>
                      <c:pt idx="1097">
                        <c:v>0.8764675414364631</c:v>
                      </c:pt>
                      <c:pt idx="1098">
                        <c:v>0.87068370165745745</c:v>
                      </c:pt>
                      <c:pt idx="1099">
                        <c:v>0.87284185082872823</c:v>
                      </c:pt>
                      <c:pt idx="1100">
                        <c:v>0.86515883977900443</c:v>
                      </c:pt>
                      <c:pt idx="1101">
                        <c:v>0.86464088397789951</c:v>
                      </c:pt>
                      <c:pt idx="1102">
                        <c:v>0.86869820441988843</c:v>
                      </c:pt>
                      <c:pt idx="1103">
                        <c:v>0.86507251381215367</c:v>
                      </c:pt>
                      <c:pt idx="1104">
                        <c:v>0.86559046961325858</c:v>
                      </c:pt>
                      <c:pt idx="1105">
                        <c:v>0.86541781767955694</c:v>
                      </c:pt>
                      <c:pt idx="1106">
                        <c:v>0.86420925414364547</c:v>
                      </c:pt>
                      <c:pt idx="1107">
                        <c:v>0.86205110497237469</c:v>
                      </c:pt>
                      <c:pt idx="1108">
                        <c:v>0.86507251381215355</c:v>
                      </c:pt>
                      <c:pt idx="1109">
                        <c:v>0.87430939226519211</c:v>
                      </c:pt>
                      <c:pt idx="1110">
                        <c:v>0.87569060773480545</c:v>
                      </c:pt>
                      <c:pt idx="1111">
                        <c:v>0.86205110497237458</c:v>
                      </c:pt>
                      <c:pt idx="1112">
                        <c:v>0.86308701657458453</c:v>
                      </c:pt>
                      <c:pt idx="1113">
                        <c:v>0.86360497237568934</c:v>
                      </c:pt>
                      <c:pt idx="1114">
                        <c:v>0.86248273480662863</c:v>
                      </c:pt>
                      <c:pt idx="1115">
                        <c:v>0.86412292817679437</c:v>
                      </c:pt>
                      <c:pt idx="1116">
                        <c:v>0.87853936464088289</c:v>
                      </c:pt>
                      <c:pt idx="1117">
                        <c:v>0.87163328729281664</c:v>
                      </c:pt>
                      <c:pt idx="1118">
                        <c:v>0.86774861878452936</c:v>
                      </c:pt>
                      <c:pt idx="1119">
                        <c:v>0.87871201657458453</c:v>
                      </c:pt>
                      <c:pt idx="1120">
                        <c:v>0.8725828729281756</c:v>
                      </c:pt>
                      <c:pt idx="1121">
                        <c:v>0.8844095303867392</c:v>
                      </c:pt>
                      <c:pt idx="1122">
                        <c:v>0.88976174033149047</c:v>
                      </c:pt>
                      <c:pt idx="1123">
                        <c:v>0.90866712707182207</c:v>
                      </c:pt>
                      <c:pt idx="1124">
                        <c:v>0.90115676795580002</c:v>
                      </c:pt>
                      <c:pt idx="1125">
                        <c:v>0.88328729281767848</c:v>
                      </c:pt>
                      <c:pt idx="1126">
                        <c:v>0.8823377071823193</c:v>
                      </c:pt>
                      <c:pt idx="1127">
                        <c:v>0.87992058011049623</c:v>
                      </c:pt>
                      <c:pt idx="1128">
                        <c:v>0.88052486187845203</c:v>
                      </c:pt>
                      <c:pt idx="1129">
                        <c:v>0.89399171270718136</c:v>
                      </c:pt>
                      <c:pt idx="1130">
                        <c:v>0.89131560773480556</c:v>
                      </c:pt>
                      <c:pt idx="1131">
                        <c:v>0.89718577348066175</c:v>
                      </c:pt>
                      <c:pt idx="1132">
                        <c:v>0.90107044198894926</c:v>
                      </c:pt>
                      <c:pt idx="1133">
                        <c:v>0.92386049723756802</c:v>
                      </c:pt>
                      <c:pt idx="1134">
                        <c:v>0.91462361878452925</c:v>
                      </c:pt>
                      <c:pt idx="1135">
                        <c:v>0.91729972375690505</c:v>
                      </c:pt>
                      <c:pt idx="1136">
                        <c:v>0.92152969613259561</c:v>
                      </c:pt>
                      <c:pt idx="1137">
                        <c:v>0.92455110497237458</c:v>
                      </c:pt>
                      <c:pt idx="1138">
                        <c:v>0.90486878453038577</c:v>
                      </c:pt>
                      <c:pt idx="1139">
                        <c:v>0.9103936464088388</c:v>
                      </c:pt>
                      <c:pt idx="1140">
                        <c:v>0.90167472375690516</c:v>
                      </c:pt>
                      <c:pt idx="1141">
                        <c:v>0.91108425414364536</c:v>
                      </c:pt>
                      <c:pt idx="1142">
                        <c:v>0.89632251381215378</c:v>
                      </c:pt>
                      <c:pt idx="1143">
                        <c:v>0.89796270718231952</c:v>
                      </c:pt>
                      <c:pt idx="1144">
                        <c:v>0.91755870165745756</c:v>
                      </c:pt>
                      <c:pt idx="1145">
                        <c:v>0.91652279005524773</c:v>
                      </c:pt>
                      <c:pt idx="1146">
                        <c:v>0.90426450276243009</c:v>
                      </c:pt>
                      <c:pt idx="1147">
                        <c:v>0.90167472375690505</c:v>
                      </c:pt>
                      <c:pt idx="1148">
                        <c:v>0.88889848066298249</c:v>
                      </c:pt>
                      <c:pt idx="1149">
                        <c:v>0.89105662983425304</c:v>
                      </c:pt>
                      <c:pt idx="1150">
                        <c:v>0.89252417127071726</c:v>
                      </c:pt>
                      <c:pt idx="1151">
                        <c:v>0.88518646408839685</c:v>
                      </c:pt>
                      <c:pt idx="1152">
                        <c:v>0.88423687845303767</c:v>
                      </c:pt>
                      <c:pt idx="1153">
                        <c:v>0.88760359116022003</c:v>
                      </c:pt>
                      <c:pt idx="1154">
                        <c:v>0.882078729281767</c:v>
                      </c:pt>
                      <c:pt idx="1155">
                        <c:v>0.88423687845303756</c:v>
                      </c:pt>
                      <c:pt idx="1156">
                        <c:v>0.88881215469613151</c:v>
                      </c:pt>
                      <c:pt idx="1157">
                        <c:v>0.89753107734806525</c:v>
                      </c:pt>
                      <c:pt idx="1158">
                        <c:v>0.90037983425414247</c:v>
                      </c:pt>
                      <c:pt idx="1159">
                        <c:v>0.89390538674033038</c:v>
                      </c:pt>
                      <c:pt idx="1160">
                        <c:v>0.89416436464088289</c:v>
                      </c:pt>
                      <c:pt idx="1161">
                        <c:v>0.91160220994475027</c:v>
                      </c:pt>
                      <c:pt idx="1162">
                        <c:v>0.91842196132596576</c:v>
                      </c:pt>
                      <c:pt idx="1163">
                        <c:v>0.91470994475138012</c:v>
                      </c:pt>
                      <c:pt idx="1164">
                        <c:v>0.9171270718232033</c:v>
                      </c:pt>
                      <c:pt idx="1165">
                        <c:v>0.91799033149171161</c:v>
                      </c:pt>
                      <c:pt idx="1166">
                        <c:v>0.91030732044198792</c:v>
                      </c:pt>
                      <c:pt idx="1167">
                        <c:v>0.90348756906077243</c:v>
                      </c:pt>
                      <c:pt idx="1168">
                        <c:v>0.89951657458563428</c:v>
                      </c:pt>
                      <c:pt idx="1169">
                        <c:v>0.89235151933701551</c:v>
                      </c:pt>
                      <c:pt idx="1170">
                        <c:v>0.89537292817679448</c:v>
                      </c:pt>
                      <c:pt idx="1171">
                        <c:v>0.8891574585635349</c:v>
                      </c:pt>
                      <c:pt idx="1172">
                        <c:v>0.8914882596685072</c:v>
                      </c:pt>
                      <c:pt idx="1173">
                        <c:v>0.89632251381215367</c:v>
                      </c:pt>
                      <c:pt idx="1174">
                        <c:v>0.91350138121546853</c:v>
                      </c:pt>
                      <c:pt idx="1175">
                        <c:v>0.9106526243093912</c:v>
                      </c:pt>
                      <c:pt idx="1176">
                        <c:v>0.90089779005524773</c:v>
                      </c:pt>
                      <c:pt idx="1177">
                        <c:v>0.90564571823204321</c:v>
                      </c:pt>
                      <c:pt idx="1178">
                        <c:v>0.89528660220994372</c:v>
                      </c:pt>
                      <c:pt idx="1179">
                        <c:v>0.89416436464088311</c:v>
                      </c:pt>
                      <c:pt idx="1180">
                        <c:v>0.89114295580110403</c:v>
                      </c:pt>
                      <c:pt idx="1181">
                        <c:v>0.89381906077347972</c:v>
                      </c:pt>
                      <c:pt idx="1182">
                        <c:v>0.89675414364640782</c:v>
                      </c:pt>
                      <c:pt idx="1183">
                        <c:v>0.89528660220994372</c:v>
                      </c:pt>
                      <c:pt idx="1184">
                        <c:v>0.88889848066298249</c:v>
                      </c:pt>
                      <c:pt idx="1185">
                        <c:v>0.88302831491712597</c:v>
                      </c:pt>
                      <c:pt idx="1186">
                        <c:v>0.88354627071823111</c:v>
                      </c:pt>
                      <c:pt idx="1187">
                        <c:v>0.87888466850828628</c:v>
                      </c:pt>
                      <c:pt idx="1188">
                        <c:v>0.87776243093922546</c:v>
                      </c:pt>
                      <c:pt idx="1189">
                        <c:v>0.88691298342541336</c:v>
                      </c:pt>
                      <c:pt idx="1190">
                        <c:v>0.88656767955800986</c:v>
                      </c:pt>
                      <c:pt idx="1191">
                        <c:v>0.89036602209944637</c:v>
                      </c:pt>
                      <c:pt idx="1192">
                        <c:v>0.90331491712707057</c:v>
                      </c:pt>
                      <c:pt idx="1193">
                        <c:v>0.89986187845303744</c:v>
                      </c:pt>
                      <c:pt idx="1194">
                        <c:v>0.8994302486187834</c:v>
                      </c:pt>
                      <c:pt idx="1195">
                        <c:v>0.90081146408839663</c:v>
                      </c:pt>
                      <c:pt idx="1196">
                        <c:v>0.89097030386740206</c:v>
                      </c:pt>
                      <c:pt idx="1197">
                        <c:v>0.8888121546961314</c:v>
                      </c:pt>
                      <c:pt idx="1198">
                        <c:v>0.89813535911602083</c:v>
                      </c:pt>
                      <c:pt idx="1199">
                        <c:v>0.90426450276242987</c:v>
                      </c:pt>
                      <c:pt idx="1200">
                        <c:v>0.90832182320441879</c:v>
                      </c:pt>
                      <c:pt idx="1201">
                        <c:v>0.91635013812154587</c:v>
                      </c:pt>
                      <c:pt idx="1202">
                        <c:v>0.91470994475138012</c:v>
                      </c:pt>
                      <c:pt idx="1203">
                        <c:v>0.91324240331491602</c:v>
                      </c:pt>
                      <c:pt idx="1204">
                        <c:v>0.90711325966850709</c:v>
                      </c:pt>
                      <c:pt idx="1205">
                        <c:v>0.91514157458563428</c:v>
                      </c:pt>
                      <c:pt idx="1206">
                        <c:v>0.91988950276242998</c:v>
                      </c:pt>
                      <c:pt idx="1207">
                        <c:v>0.906249999999999</c:v>
                      </c:pt>
                      <c:pt idx="1208">
                        <c:v>0.90849447513812054</c:v>
                      </c:pt>
                      <c:pt idx="1209">
                        <c:v>0.89675414364640782</c:v>
                      </c:pt>
                      <c:pt idx="1210">
                        <c:v>0.89381906077347972</c:v>
                      </c:pt>
                      <c:pt idx="1211">
                        <c:v>0.90469613259668413</c:v>
                      </c:pt>
                      <c:pt idx="1212">
                        <c:v>0.89563190607734722</c:v>
                      </c:pt>
                      <c:pt idx="1213">
                        <c:v>0.89252417127071737</c:v>
                      </c:pt>
                      <c:pt idx="1214">
                        <c:v>0.89520027624309295</c:v>
                      </c:pt>
                      <c:pt idx="1215">
                        <c:v>0.88665400552486096</c:v>
                      </c:pt>
                      <c:pt idx="1216">
                        <c:v>0.88699930939226446</c:v>
                      </c:pt>
                      <c:pt idx="1217">
                        <c:v>0.88587707182320363</c:v>
                      </c:pt>
                      <c:pt idx="1218">
                        <c:v>0.88613604972375615</c:v>
                      </c:pt>
                      <c:pt idx="1219">
                        <c:v>0.89174723756905994</c:v>
                      </c:pt>
                      <c:pt idx="1220">
                        <c:v>0.88760359116022025</c:v>
                      </c:pt>
                      <c:pt idx="1221">
                        <c:v>0.88639502762430866</c:v>
                      </c:pt>
                      <c:pt idx="1222">
                        <c:v>0.88984806629834168</c:v>
                      </c:pt>
                      <c:pt idx="1223">
                        <c:v>0.89286947513812076</c:v>
                      </c:pt>
                      <c:pt idx="1224">
                        <c:v>0.88406422651933625</c:v>
                      </c:pt>
                      <c:pt idx="1225">
                        <c:v>0.88855317679557944</c:v>
                      </c:pt>
                      <c:pt idx="1226">
                        <c:v>0.88889848066298283</c:v>
                      </c:pt>
                      <c:pt idx="1227">
                        <c:v>0.89140193370165677</c:v>
                      </c:pt>
                      <c:pt idx="1228">
                        <c:v>0.88846685082872856</c:v>
                      </c:pt>
                      <c:pt idx="1229">
                        <c:v>0.88026588397790007</c:v>
                      </c:pt>
                      <c:pt idx="1230">
                        <c:v>0.88389157458563483</c:v>
                      </c:pt>
                      <c:pt idx="1231">
                        <c:v>0.8768991712707177</c:v>
                      </c:pt>
                      <c:pt idx="1232">
                        <c:v>0.87284185082872878</c:v>
                      </c:pt>
                      <c:pt idx="1233">
                        <c:v>0.87828038674033104</c:v>
                      </c:pt>
                      <c:pt idx="1234">
                        <c:v>0.87284185082872889</c:v>
                      </c:pt>
                      <c:pt idx="1235">
                        <c:v>0.87525897790055207</c:v>
                      </c:pt>
                      <c:pt idx="1236">
                        <c:v>0.87197859116022058</c:v>
                      </c:pt>
                      <c:pt idx="1237">
                        <c:v>0.86610842541436428</c:v>
                      </c:pt>
                      <c:pt idx="1238">
                        <c:v>0.86679903314917084</c:v>
                      </c:pt>
                      <c:pt idx="1239">
                        <c:v>0.8722375690607731</c:v>
                      </c:pt>
                      <c:pt idx="1240">
                        <c:v>0.87810773480662951</c:v>
                      </c:pt>
                      <c:pt idx="1241">
                        <c:v>0.89226519337016541</c:v>
                      </c:pt>
                      <c:pt idx="1242">
                        <c:v>0.88138812154696078</c:v>
                      </c:pt>
                      <c:pt idx="1243">
                        <c:v>0.88630870165745801</c:v>
                      </c:pt>
                      <c:pt idx="1244">
                        <c:v>0.88561809392265145</c:v>
                      </c:pt>
                      <c:pt idx="1245">
                        <c:v>0.88052486187845258</c:v>
                      </c:pt>
                      <c:pt idx="1246">
                        <c:v>0.88389157458563494</c:v>
                      </c:pt>
                      <c:pt idx="1247">
                        <c:v>0.88751726519336971</c:v>
                      </c:pt>
                      <c:pt idx="1248">
                        <c:v>0.88147444751381165</c:v>
                      </c:pt>
                      <c:pt idx="1249">
                        <c:v>0.88000690607734766</c:v>
                      </c:pt>
                      <c:pt idx="1250">
                        <c:v>0.87638121546961278</c:v>
                      </c:pt>
                      <c:pt idx="1251">
                        <c:v>0.87033839779005462</c:v>
                      </c:pt>
                      <c:pt idx="1252">
                        <c:v>0.8677486187845298</c:v>
                      </c:pt>
                      <c:pt idx="1253">
                        <c:v>0.86515883977900476</c:v>
                      </c:pt>
                      <c:pt idx="1254">
                        <c:v>0.86334599447513738</c:v>
                      </c:pt>
                      <c:pt idx="1255">
                        <c:v>0.86636740331491646</c:v>
                      </c:pt>
                      <c:pt idx="1256">
                        <c:v>0.87016574585635287</c:v>
                      </c:pt>
                      <c:pt idx="1257">
                        <c:v>0.86403660220994394</c:v>
                      </c:pt>
                      <c:pt idx="1258">
                        <c:v>0.86610842541436395</c:v>
                      </c:pt>
                      <c:pt idx="1259">
                        <c:v>0.87387776243093851</c:v>
                      </c:pt>
                      <c:pt idx="1260">
                        <c:v>0.87180593922651861</c:v>
                      </c:pt>
                      <c:pt idx="1261">
                        <c:v>0.88251035911602127</c:v>
                      </c:pt>
                      <c:pt idx="1262">
                        <c:v>0.88449585635359018</c:v>
                      </c:pt>
                      <c:pt idx="1263">
                        <c:v>0.87966160220994372</c:v>
                      </c:pt>
                      <c:pt idx="1264">
                        <c:v>0.87776243093922557</c:v>
                      </c:pt>
                      <c:pt idx="1265">
                        <c:v>0.87940262430939142</c:v>
                      </c:pt>
                      <c:pt idx="1266">
                        <c:v>0.88458218232044117</c:v>
                      </c:pt>
                      <c:pt idx="1267">
                        <c:v>0.87180593922651861</c:v>
                      </c:pt>
                      <c:pt idx="1268">
                        <c:v>0.87120165745856282</c:v>
                      </c:pt>
                      <c:pt idx="1269">
                        <c:v>0.88164709944751307</c:v>
                      </c:pt>
                      <c:pt idx="1270">
                        <c:v>0.8788846685082865</c:v>
                      </c:pt>
                      <c:pt idx="1271">
                        <c:v>0.88604972375690516</c:v>
                      </c:pt>
                      <c:pt idx="1272">
                        <c:v>0.87793508287292721</c:v>
                      </c:pt>
                      <c:pt idx="1273">
                        <c:v>0.86550414364640793</c:v>
                      </c:pt>
                      <c:pt idx="1274">
                        <c:v>0.86662638121546876</c:v>
                      </c:pt>
                      <c:pt idx="1275">
                        <c:v>0.86818024861878362</c:v>
                      </c:pt>
                      <c:pt idx="1276">
                        <c:v>0.87396408839778905</c:v>
                      </c:pt>
                      <c:pt idx="1277">
                        <c:v>0.87292817679557921</c:v>
                      </c:pt>
                      <c:pt idx="1278">
                        <c:v>0.87241022099447407</c:v>
                      </c:pt>
                      <c:pt idx="1279">
                        <c:v>0.87111533149171183</c:v>
                      </c:pt>
                      <c:pt idx="1280">
                        <c:v>0.86964779005524773</c:v>
                      </c:pt>
                      <c:pt idx="1281">
                        <c:v>0.86861187845303767</c:v>
                      </c:pt>
                      <c:pt idx="1282">
                        <c:v>0.86757596685082772</c:v>
                      </c:pt>
                      <c:pt idx="1283">
                        <c:v>0.8685255524861869</c:v>
                      </c:pt>
                      <c:pt idx="1284">
                        <c:v>0.87534530386740228</c:v>
                      </c:pt>
                      <c:pt idx="1285">
                        <c:v>0.87776243093922535</c:v>
                      </c:pt>
                      <c:pt idx="1286">
                        <c:v>0.87802140883977775</c:v>
                      </c:pt>
                      <c:pt idx="1287">
                        <c:v>0.87465469613259561</c:v>
                      </c:pt>
                      <c:pt idx="1288">
                        <c:v>0.87128798342541325</c:v>
                      </c:pt>
                      <c:pt idx="1289">
                        <c:v>0.87042472375690494</c:v>
                      </c:pt>
                      <c:pt idx="1290">
                        <c:v>0.86912983425414247</c:v>
                      </c:pt>
                      <c:pt idx="1291">
                        <c:v>0.86412292817679448</c:v>
                      </c:pt>
                      <c:pt idx="1292">
                        <c:v>0.8640366022099436</c:v>
                      </c:pt>
                      <c:pt idx="1293">
                        <c:v>0.86325966850828617</c:v>
                      </c:pt>
                      <c:pt idx="1294">
                        <c:v>0.86153314917126955</c:v>
                      </c:pt>
                      <c:pt idx="1295">
                        <c:v>0.85790745856353479</c:v>
                      </c:pt>
                      <c:pt idx="1296">
                        <c:v>0.86179212707182207</c:v>
                      </c:pt>
                      <c:pt idx="1297">
                        <c:v>0.85946132596684977</c:v>
                      </c:pt>
                      <c:pt idx="1298">
                        <c:v>0.86032458563535807</c:v>
                      </c:pt>
                      <c:pt idx="1299">
                        <c:v>0.85764848066298238</c:v>
                      </c:pt>
                      <c:pt idx="1300">
                        <c:v>0.85756215469613151</c:v>
                      </c:pt>
                      <c:pt idx="1301">
                        <c:v>0.85505870165745756</c:v>
                      </c:pt>
                      <c:pt idx="1302">
                        <c:v>0.85091505524861777</c:v>
                      </c:pt>
                      <c:pt idx="1303">
                        <c:v>0.85393646408839674</c:v>
                      </c:pt>
                      <c:pt idx="1304">
                        <c:v>0.85540400552486096</c:v>
                      </c:pt>
                      <c:pt idx="1305">
                        <c:v>0.85203729281767859</c:v>
                      </c:pt>
                      <c:pt idx="1306">
                        <c:v>0.85574930939226423</c:v>
                      </c:pt>
                      <c:pt idx="1307">
                        <c:v>0.85954765193370086</c:v>
                      </c:pt>
                      <c:pt idx="1308">
                        <c:v>0.86092886740331409</c:v>
                      </c:pt>
                      <c:pt idx="1309">
                        <c:v>0.85730317679557932</c:v>
                      </c:pt>
                      <c:pt idx="1310">
                        <c:v>0.8576484806629826</c:v>
                      </c:pt>
                      <c:pt idx="1311">
                        <c:v>0.86049723756905994</c:v>
                      </c:pt>
                      <c:pt idx="1312">
                        <c:v>0.85808011049723665</c:v>
                      </c:pt>
                      <c:pt idx="1313">
                        <c:v>0.85756215469613162</c:v>
                      </c:pt>
                      <c:pt idx="1314">
                        <c:v>0.86438190607734722</c:v>
                      </c:pt>
                      <c:pt idx="1315">
                        <c:v>0.86412292817679459</c:v>
                      </c:pt>
                      <c:pt idx="1316">
                        <c:v>0.85514502762430855</c:v>
                      </c:pt>
                      <c:pt idx="1317">
                        <c:v>0.85281422651933614</c:v>
                      </c:pt>
                      <c:pt idx="1318">
                        <c:v>0.85557665745856259</c:v>
                      </c:pt>
                      <c:pt idx="1319">
                        <c:v>0.85229627071823111</c:v>
                      </c:pt>
                      <c:pt idx="1320">
                        <c:v>0.85531767955801019</c:v>
                      </c:pt>
                      <c:pt idx="1321">
                        <c:v>0.85911602209944671</c:v>
                      </c:pt>
                      <c:pt idx="1322">
                        <c:v>0.85790745856353512</c:v>
                      </c:pt>
                      <c:pt idx="1323">
                        <c:v>0.85920234806629758</c:v>
                      </c:pt>
                      <c:pt idx="1324">
                        <c:v>0.85238259668508221</c:v>
                      </c:pt>
                      <c:pt idx="1325">
                        <c:v>0.85385013812154631</c:v>
                      </c:pt>
                      <c:pt idx="1326">
                        <c:v>0.85445441988950221</c:v>
                      </c:pt>
                      <c:pt idx="1327">
                        <c:v>0.85022444751381165</c:v>
                      </c:pt>
                      <c:pt idx="1328">
                        <c:v>0.84970649171270662</c:v>
                      </c:pt>
                      <c:pt idx="1329">
                        <c:v>0.85186464088397751</c:v>
                      </c:pt>
                      <c:pt idx="1330">
                        <c:v>0.84858425414364602</c:v>
                      </c:pt>
                      <c:pt idx="1331">
                        <c:v>0.85523135359115976</c:v>
                      </c:pt>
                      <c:pt idx="1332">
                        <c:v>0.85419544198894981</c:v>
                      </c:pt>
                      <c:pt idx="1333">
                        <c:v>0.84823895027624263</c:v>
                      </c:pt>
                      <c:pt idx="1334">
                        <c:v>0.84374999999999956</c:v>
                      </c:pt>
                      <c:pt idx="1335">
                        <c:v>0.83874309392265145</c:v>
                      </c:pt>
                      <c:pt idx="1336">
                        <c:v>0.84150552486187802</c:v>
                      </c:pt>
                      <c:pt idx="1337">
                        <c:v>0.84003798342541391</c:v>
                      </c:pt>
                      <c:pt idx="1338">
                        <c:v>0.83908839779005473</c:v>
                      </c:pt>
                      <c:pt idx="1339">
                        <c:v>0.84029696132596643</c:v>
                      </c:pt>
                      <c:pt idx="1340">
                        <c:v>0.84021063535911567</c:v>
                      </c:pt>
                      <c:pt idx="1341">
                        <c:v>0.83857044198894992</c:v>
                      </c:pt>
                      <c:pt idx="1342">
                        <c:v>0.83606698895027587</c:v>
                      </c:pt>
                      <c:pt idx="1343">
                        <c:v>0.84254143646408786</c:v>
                      </c:pt>
                      <c:pt idx="1344">
                        <c:v>0.84012430939226457</c:v>
                      </c:pt>
                      <c:pt idx="1345">
                        <c:v>0.84064226519336971</c:v>
                      </c:pt>
                      <c:pt idx="1346">
                        <c:v>0.85108770718231996</c:v>
                      </c:pt>
                      <c:pt idx="1347">
                        <c:v>0.85583563535911555</c:v>
                      </c:pt>
                      <c:pt idx="1348">
                        <c:v>0.85013812154696089</c:v>
                      </c:pt>
                      <c:pt idx="1349">
                        <c:v>0.84970649171270674</c:v>
                      </c:pt>
                      <c:pt idx="1350">
                        <c:v>0.84409530386740295</c:v>
                      </c:pt>
                      <c:pt idx="1351">
                        <c:v>0.84659875690607711</c:v>
                      </c:pt>
                      <c:pt idx="1352">
                        <c:v>0.84737569060773454</c:v>
                      </c:pt>
                      <c:pt idx="1353">
                        <c:v>0.84185082872928152</c:v>
                      </c:pt>
                      <c:pt idx="1354">
                        <c:v>0.84642610497237558</c:v>
                      </c:pt>
                      <c:pt idx="1355">
                        <c:v>0.84418162983425404</c:v>
                      </c:pt>
                      <c:pt idx="1356">
                        <c:v>0.84116022099447507</c:v>
                      </c:pt>
                      <c:pt idx="1357">
                        <c:v>0.83822513812154686</c:v>
                      </c:pt>
                      <c:pt idx="1358">
                        <c:v>0.83787983425414359</c:v>
                      </c:pt>
                      <c:pt idx="1359">
                        <c:v>0.83149171270718214</c:v>
                      </c:pt>
                      <c:pt idx="1360">
                        <c:v>0.83477209944751363</c:v>
                      </c:pt>
                      <c:pt idx="1361">
                        <c:v>0.83200966850828717</c:v>
                      </c:pt>
                      <c:pt idx="1362">
                        <c:v>0.82941988950276224</c:v>
                      </c:pt>
                      <c:pt idx="1363">
                        <c:v>0.8271754143646407</c:v>
                      </c:pt>
                      <c:pt idx="1364">
                        <c:v>0.82475828729281742</c:v>
                      </c:pt>
                      <c:pt idx="1365">
                        <c:v>0.82579419889502736</c:v>
                      </c:pt>
                      <c:pt idx="1366">
                        <c:v>0.83166436464088378</c:v>
                      </c:pt>
                      <c:pt idx="1367">
                        <c:v>0.8307147790055246</c:v>
                      </c:pt>
                      <c:pt idx="1368">
                        <c:v>0.82967886740331453</c:v>
                      </c:pt>
                      <c:pt idx="1369">
                        <c:v>0.8280386740331489</c:v>
                      </c:pt>
                      <c:pt idx="1370">
                        <c:v>0.83235497237569023</c:v>
                      </c:pt>
                      <c:pt idx="1371">
                        <c:v>0.8253625690607731</c:v>
                      </c:pt>
                      <c:pt idx="1372">
                        <c:v>0.82225483425414336</c:v>
                      </c:pt>
                      <c:pt idx="1373">
                        <c:v>0.82285911602209916</c:v>
                      </c:pt>
                      <c:pt idx="1374">
                        <c:v>0.82398135359115987</c:v>
                      </c:pt>
                      <c:pt idx="1375">
                        <c:v>0.82389502762430911</c:v>
                      </c:pt>
                      <c:pt idx="1376">
                        <c:v>0.82147790055248593</c:v>
                      </c:pt>
                      <c:pt idx="1377">
                        <c:v>0.81983770718232019</c:v>
                      </c:pt>
                      <c:pt idx="1378">
                        <c:v>0.82061464088397762</c:v>
                      </c:pt>
                      <c:pt idx="1379">
                        <c:v>0.81586671270718214</c:v>
                      </c:pt>
                      <c:pt idx="1380">
                        <c:v>0.82061464088397762</c:v>
                      </c:pt>
                      <c:pt idx="1381">
                        <c:v>0.82234116022099413</c:v>
                      </c:pt>
                      <c:pt idx="1382">
                        <c:v>0.82821132596685054</c:v>
                      </c:pt>
                      <c:pt idx="1383">
                        <c:v>0.83468577348066264</c:v>
                      </c:pt>
                      <c:pt idx="1384">
                        <c:v>0.83442679558011013</c:v>
                      </c:pt>
                      <c:pt idx="1385">
                        <c:v>0.83028314917127033</c:v>
                      </c:pt>
                      <c:pt idx="1386">
                        <c:v>0.82596685082872889</c:v>
                      </c:pt>
                      <c:pt idx="1387">
                        <c:v>0.8303694751381212</c:v>
                      </c:pt>
                      <c:pt idx="1388">
                        <c:v>0.83106008287292787</c:v>
                      </c:pt>
                      <c:pt idx="1389">
                        <c:v>0.83615331491712674</c:v>
                      </c:pt>
                      <c:pt idx="1390">
                        <c:v>0.84236878453038633</c:v>
                      </c:pt>
                      <c:pt idx="1391">
                        <c:v>0.83917472375690561</c:v>
                      </c:pt>
                      <c:pt idx="1392">
                        <c:v>0.83744820441988899</c:v>
                      </c:pt>
                      <c:pt idx="1393">
                        <c:v>0.83529005524861832</c:v>
                      </c:pt>
                      <c:pt idx="1394">
                        <c:v>0.84098756906077299</c:v>
                      </c:pt>
                      <c:pt idx="1395">
                        <c:v>0.84426795580110447</c:v>
                      </c:pt>
                      <c:pt idx="1396">
                        <c:v>0.84314571823204376</c:v>
                      </c:pt>
                      <c:pt idx="1397">
                        <c:v>0.84374999999999967</c:v>
                      </c:pt>
                      <c:pt idx="1398">
                        <c:v>0.84400897790055207</c:v>
                      </c:pt>
                      <c:pt idx="1399">
                        <c:v>0.84262776243093873</c:v>
                      </c:pt>
                      <c:pt idx="1400">
                        <c:v>0.84349102209944704</c:v>
                      </c:pt>
                      <c:pt idx="1401">
                        <c:v>0.83606698895027587</c:v>
                      </c:pt>
                      <c:pt idx="1402">
                        <c:v>0.84357734806629781</c:v>
                      </c:pt>
                      <c:pt idx="1403">
                        <c:v>0.84245511049723709</c:v>
                      </c:pt>
                      <c:pt idx="1404">
                        <c:v>0.84409530386740295</c:v>
                      </c:pt>
                      <c:pt idx="1405">
                        <c:v>0.84677140883977864</c:v>
                      </c:pt>
                      <c:pt idx="1406">
                        <c:v>0.84124654696132561</c:v>
                      </c:pt>
                      <c:pt idx="1407">
                        <c:v>0.8453901933701653</c:v>
                      </c:pt>
                      <c:pt idx="1408">
                        <c:v>0.83995165745856315</c:v>
                      </c:pt>
                      <c:pt idx="1409">
                        <c:v>0.84590814917127033</c:v>
                      </c:pt>
                      <c:pt idx="1410">
                        <c:v>0.84262776243093884</c:v>
                      </c:pt>
                      <c:pt idx="1411">
                        <c:v>0.83580801104972335</c:v>
                      </c:pt>
                      <c:pt idx="1412">
                        <c:v>0.84521754143646377</c:v>
                      </c:pt>
                      <c:pt idx="1413">
                        <c:v>0.84703038674033115</c:v>
                      </c:pt>
                      <c:pt idx="1414">
                        <c:v>0.84547651933701629</c:v>
                      </c:pt>
                      <c:pt idx="1415">
                        <c:v>0.84582182320441968</c:v>
                      </c:pt>
                      <c:pt idx="1416">
                        <c:v>0.83831146408839752</c:v>
                      </c:pt>
                      <c:pt idx="1417">
                        <c:v>0.84072859116022081</c:v>
                      </c:pt>
                      <c:pt idx="1418">
                        <c:v>0.84513121546961312</c:v>
                      </c:pt>
                      <c:pt idx="1419">
                        <c:v>0.85341850828729271</c:v>
                      </c:pt>
                      <c:pt idx="1420">
                        <c:v>0.85126035911602194</c:v>
                      </c:pt>
                      <c:pt idx="1421">
                        <c:v>0.84703038674033126</c:v>
                      </c:pt>
                      <c:pt idx="1422">
                        <c:v>0.8369302486187844</c:v>
                      </c:pt>
                      <c:pt idx="1423">
                        <c:v>0.83166436464088389</c:v>
                      </c:pt>
                      <c:pt idx="1424">
                        <c:v>0.82743439226519333</c:v>
                      </c:pt>
                      <c:pt idx="1425">
                        <c:v>0.82967886740331476</c:v>
                      </c:pt>
                      <c:pt idx="1426">
                        <c:v>0.83166436464088389</c:v>
                      </c:pt>
                      <c:pt idx="1427">
                        <c:v>0.83330455801104952</c:v>
                      </c:pt>
                      <c:pt idx="1428">
                        <c:v>0.82760704419889475</c:v>
                      </c:pt>
                      <c:pt idx="1429">
                        <c:v>0.83106008287292787</c:v>
                      </c:pt>
                      <c:pt idx="1430">
                        <c:v>0.83632596685082849</c:v>
                      </c:pt>
                      <c:pt idx="1431">
                        <c:v>0.83442679558011024</c:v>
                      </c:pt>
                      <c:pt idx="1432">
                        <c:v>0.82717541436464059</c:v>
                      </c:pt>
                      <c:pt idx="1433">
                        <c:v>0.82924723756906038</c:v>
                      </c:pt>
                      <c:pt idx="1434">
                        <c:v>0.82285911602209905</c:v>
                      </c:pt>
                      <c:pt idx="1435">
                        <c:v>0.82847030386740284</c:v>
                      </c:pt>
                      <c:pt idx="1436">
                        <c:v>0.82018301104972324</c:v>
                      </c:pt>
                      <c:pt idx="1437">
                        <c:v>0.81785220994475094</c:v>
                      </c:pt>
                      <c:pt idx="1438">
                        <c:v>0.81431284530386694</c:v>
                      </c:pt>
                      <c:pt idx="1439">
                        <c:v>0.81837016574585575</c:v>
                      </c:pt>
                      <c:pt idx="1440">
                        <c:v>0.81767955801104919</c:v>
                      </c:pt>
                      <c:pt idx="1441">
                        <c:v>0.81517610497237514</c:v>
                      </c:pt>
                      <c:pt idx="1442">
                        <c:v>0.81992403314917073</c:v>
                      </c:pt>
                      <c:pt idx="1443">
                        <c:v>0.81949240331491657</c:v>
                      </c:pt>
                      <c:pt idx="1444">
                        <c:v>0.82458563535911544</c:v>
                      </c:pt>
                      <c:pt idx="1445">
                        <c:v>0.82613950276243031</c:v>
                      </c:pt>
                      <c:pt idx="1446">
                        <c:v>0.82985151933701606</c:v>
                      </c:pt>
                      <c:pt idx="1447">
                        <c:v>0.83054212707182262</c:v>
                      </c:pt>
                      <c:pt idx="1448">
                        <c:v>0.84728936464088345</c:v>
                      </c:pt>
                      <c:pt idx="1449">
                        <c:v>0.8477209944751376</c:v>
                      </c:pt>
                      <c:pt idx="1450">
                        <c:v>0.85851174033149125</c:v>
                      </c:pt>
                      <c:pt idx="1451">
                        <c:v>0.84357734806629781</c:v>
                      </c:pt>
                      <c:pt idx="1452">
                        <c:v>0.85885704419889464</c:v>
                      </c:pt>
                      <c:pt idx="1453">
                        <c:v>0.84962016574585597</c:v>
                      </c:pt>
                      <c:pt idx="1454">
                        <c:v>0.85229627071823155</c:v>
                      </c:pt>
                      <c:pt idx="1455">
                        <c:v>0.84530386740331442</c:v>
                      </c:pt>
                      <c:pt idx="1456">
                        <c:v>0.84806629834254088</c:v>
                      </c:pt>
                      <c:pt idx="1457">
                        <c:v>0.84659875690607678</c:v>
                      </c:pt>
                      <c:pt idx="1458">
                        <c:v>0.8550587016574579</c:v>
                      </c:pt>
                      <c:pt idx="1459">
                        <c:v>0.85471339779005451</c:v>
                      </c:pt>
                      <c:pt idx="1460">
                        <c:v>0.85505870165745801</c:v>
                      </c:pt>
                      <c:pt idx="1461">
                        <c:v>0.85238259668508232</c:v>
                      </c:pt>
                      <c:pt idx="1462">
                        <c:v>0.8521236187845298</c:v>
                      </c:pt>
                      <c:pt idx="1463">
                        <c:v>0.85315953038673975</c:v>
                      </c:pt>
                      <c:pt idx="1464">
                        <c:v>0.8471167127071817</c:v>
                      </c:pt>
                      <c:pt idx="1465">
                        <c:v>0.84331837016574518</c:v>
                      </c:pt>
                      <c:pt idx="1466">
                        <c:v>0.84418162983425349</c:v>
                      </c:pt>
                      <c:pt idx="1467">
                        <c:v>0.84400897790055185</c:v>
                      </c:pt>
                      <c:pt idx="1468">
                        <c:v>0.84331837016574518</c:v>
                      </c:pt>
                      <c:pt idx="1469">
                        <c:v>0.85056975138121482</c:v>
                      </c:pt>
                      <c:pt idx="1470">
                        <c:v>0.85523135359115954</c:v>
                      </c:pt>
                      <c:pt idx="1471">
                        <c:v>0.8550587016574579</c:v>
                      </c:pt>
                      <c:pt idx="1472">
                        <c:v>0.8488432320441982</c:v>
                      </c:pt>
                      <c:pt idx="1473">
                        <c:v>0.8541954419889497</c:v>
                      </c:pt>
                      <c:pt idx="1474">
                        <c:v>0.86041091160220939</c:v>
                      </c:pt>
                      <c:pt idx="1475">
                        <c:v>0.85695787292817627</c:v>
                      </c:pt>
                      <c:pt idx="1476">
                        <c:v>0.85091505524861832</c:v>
                      </c:pt>
                      <c:pt idx="1477">
                        <c:v>0.85402279005524806</c:v>
                      </c:pt>
                      <c:pt idx="1478">
                        <c:v>0.84910220994475094</c:v>
                      </c:pt>
                      <c:pt idx="1479">
                        <c:v>0.84435428176795535</c:v>
                      </c:pt>
                      <c:pt idx="1480">
                        <c:v>0.85523135359115987</c:v>
                      </c:pt>
                      <c:pt idx="1481">
                        <c:v>0.85695787292817638</c:v>
                      </c:pt>
                      <c:pt idx="1482">
                        <c:v>0.87025207182320397</c:v>
                      </c:pt>
                      <c:pt idx="1483">
                        <c:v>0.88777624309392211</c:v>
                      </c:pt>
                      <c:pt idx="1484">
                        <c:v>0.88751726519336971</c:v>
                      </c:pt>
                      <c:pt idx="1485">
                        <c:v>0.88492748618784478</c:v>
                      </c:pt>
                      <c:pt idx="1486">
                        <c:v>0.8799205801104969</c:v>
                      </c:pt>
                      <c:pt idx="1487">
                        <c:v>0.89217886740331453</c:v>
                      </c:pt>
                      <c:pt idx="1488">
                        <c:v>0.89425069060773443</c:v>
                      </c:pt>
                      <c:pt idx="1489">
                        <c:v>0.90668162983425371</c:v>
                      </c:pt>
                      <c:pt idx="1490">
                        <c:v>0.91047997237569012</c:v>
                      </c:pt>
                      <c:pt idx="1491">
                        <c:v>0.9075448895027618</c:v>
                      </c:pt>
                      <c:pt idx="1492">
                        <c:v>0.89796270718231985</c:v>
                      </c:pt>
                      <c:pt idx="1493">
                        <c:v>0.89528660220994405</c:v>
                      </c:pt>
                      <c:pt idx="1494">
                        <c:v>0.89735842541436417</c:v>
                      </c:pt>
                      <c:pt idx="1495">
                        <c:v>0.88553176795580069</c:v>
                      </c:pt>
                      <c:pt idx="1496">
                        <c:v>0.88915745856353556</c:v>
                      </c:pt>
                      <c:pt idx="1497">
                        <c:v>0.87810773480662963</c:v>
                      </c:pt>
                      <c:pt idx="1498">
                        <c:v>0.88130179558011013</c:v>
                      </c:pt>
                      <c:pt idx="1499">
                        <c:v>0.87171961325966818</c:v>
                      </c:pt>
                      <c:pt idx="1500">
                        <c:v>0.88345994475138101</c:v>
                      </c:pt>
                      <c:pt idx="1501">
                        <c:v>0.87543162983425382</c:v>
                      </c:pt>
                      <c:pt idx="1502">
                        <c:v>0.88095649171270685</c:v>
                      </c:pt>
                      <c:pt idx="1503">
                        <c:v>0.87655386740331465</c:v>
                      </c:pt>
                      <c:pt idx="1504">
                        <c:v>0.86895718232044161</c:v>
                      </c:pt>
                      <c:pt idx="1505">
                        <c:v>0.86645372928176767</c:v>
                      </c:pt>
                      <c:pt idx="1506">
                        <c:v>0.87767610497237536</c:v>
                      </c:pt>
                      <c:pt idx="1507">
                        <c:v>0.86688535911602183</c:v>
                      </c:pt>
                      <c:pt idx="1508">
                        <c:v>0.85540400552486162</c:v>
                      </c:pt>
                      <c:pt idx="1509">
                        <c:v>0.85609461325966829</c:v>
                      </c:pt>
                      <c:pt idx="1510">
                        <c:v>0.86395027624309362</c:v>
                      </c:pt>
                      <c:pt idx="1511">
                        <c:v>0.88087016574585608</c:v>
                      </c:pt>
                      <c:pt idx="1512">
                        <c:v>0.87499999999999989</c:v>
                      </c:pt>
                      <c:pt idx="1513">
                        <c:v>0.8690435082872926</c:v>
                      </c:pt>
                      <c:pt idx="1514">
                        <c:v>0.87948895027624296</c:v>
                      </c:pt>
                      <c:pt idx="1515">
                        <c:v>0.87413674033149158</c:v>
                      </c:pt>
                      <c:pt idx="1516">
                        <c:v>0.87085635359116009</c:v>
                      </c:pt>
                      <c:pt idx="1517">
                        <c:v>0.88449585635359096</c:v>
                      </c:pt>
                      <c:pt idx="1518">
                        <c:v>0.87784875690607711</c:v>
                      </c:pt>
                      <c:pt idx="1519">
                        <c:v>0.87223756906077332</c:v>
                      </c:pt>
                      <c:pt idx="1520">
                        <c:v>0.87767610497237558</c:v>
                      </c:pt>
                      <c:pt idx="1521">
                        <c:v>0.88147444751381199</c:v>
                      </c:pt>
                      <c:pt idx="1522">
                        <c:v>0.88440953038674031</c:v>
                      </c:pt>
                      <c:pt idx="1523">
                        <c:v>0.88855317679558021</c:v>
                      </c:pt>
                      <c:pt idx="1524">
                        <c:v>0.88708563535911611</c:v>
                      </c:pt>
                      <c:pt idx="1525">
                        <c:v>0.89787638121546964</c:v>
                      </c:pt>
                      <c:pt idx="1526">
                        <c:v>0.89632251381215478</c:v>
                      </c:pt>
                      <c:pt idx="1527">
                        <c:v>0.90521408839779005</c:v>
                      </c:pt>
                      <c:pt idx="1528">
                        <c:v>0.90383287292817682</c:v>
                      </c:pt>
                      <c:pt idx="1529">
                        <c:v>0.90366022099447518</c:v>
                      </c:pt>
                      <c:pt idx="1530">
                        <c:v>0.89269682320442001</c:v>
                      </c:pt>
                      <c:pt idx="1531">
                        <c:v>0.89097030386740339</c:v>
                      </c:pt>
                      <c:pt idx="1532">
                        <c:v>0.87828038674033171</c:v>
                      </c:pt>
                      <c:pt idx="1533">
                        <c:v>0.87525897790055263</c:v>
                      </c:pt>
                      <c:pt idx="1534">
                        <c:v>0.88009323204419909</c:v>
                      </c:pt>
                      <c:pt idx="1535">
                        <c:v>0.87750345303867416</c:v>
                      </c:pt>
                      <c:pt idx="1536">
                        <c:v>0.87189226519337026</c:v>
                      </c:pt>
                      <c:pt idx="1537">
                        <c:v>0.87180593922651939</c:v>
                      </c:pt>
                      <c:pt idx="1538">
                        <c:v>0.8832872928176797</c:v>
                      </c:pt>
                      <c:pt idx="1539">
                        <c:v>0.87784875690607733</c:v>
                      </c:pt>
                      <c:pt idx="1540">
                        <c:v>0.88665400552486184</c:v>
                      </c:pt>
                      <c:pt idx="1541">
                        <c:v>0.89286947513812154</c:v>
                      </c:pt>
                      <c:pt idx="1542">
                        <c:v>0.89753107734806636</c:v>
                      </c:pt>
                      <c:pt idx="1543">
                        <c:v>0.8935600828729281</c:v>
                      </c:pt>
                      <c:pt idx="1544">
                        <c:v>0.89632251381215466</c:v>
                      </c:pt>
                      <c:pt idx="1545">
                        <c:v>0.89684046961325958</c:v>
                      </c:pt>
                      <c:pt idx="1546">
                        <c:v>0.88898480662983426</c:v>
                      </c:pt>
                      <c:pt idx="1547">
                        <c:v>0.88622237569060769</c:v>
                      </c:pt>
                      <c:pt idx="1548">
                        <c:v>0.88078383977900543</c:v>
                      </c:pt>
                      <c:pt idx="1549">
                        <c:v>0.88104281767955783</c:v>
                      </c:pt>
                      <c:pt idx="1550">
                        <c:v>0.88017955801104963</c:v>
                      </c:pt>
                      <c:pt idx="1551">
                        <c:v>0.87931629834254132</c:v>
                      </c:pt>
                      <c:pt idx="1552">
                        <c:v>0.88432320441988932</c:v>
                      </c:pt>
                      <c:pt idx="1553">
                        <c:v>0.88043853591160215</c:v>
                      </c:pt>
                      <c:pt idx="1554">
                        <c:v>0.88164709944751385</c:v>
                      </c:pt>
                      <c:pt idx="1555">
                        <c:v>0.87957527624309384</c:v>
                      </c:pt>
                      <c:pt idx="1556">
                        <c:v>0.87223756906077343</c:v>
                      </c:pt>
                      <c:pt idx="1557">
                        <c:v>0.87422306629834245</c:v>
                      </c:pt>
                      <c:pt idx="1558">
                        <c:v>0.88035220994475138</c:v>
                      </c:pt>
                      <c:pt idx="1559">
                        <c:v>0.88777624309392256</c:v>
                      </c:pt>
                      <c:pt idx="1560">
                        <c:v>0.883546270718232</c:v>
                      </c:pt>
                      <c:pt idx="1561">
                        <c:v>0.87655386740331487</c:v>
                      </c:pt>
                      <c:pt idx="1562">
                        <c:v>0.88017955801104975</c:v>
                      </c:pt>
                      <c:pt idx="1563">
                        <c:v>0.87974792817679548</c:v>
                      </c:pt>
                      <c:pt idx="1564">
                        <c:v>0.88328729281767959</c:v>
                      </c:pt>
                      <c:pt idx="1565">
                        <c:v>0.87871201657458553</c:v>
                      </c:pt>
                      <c:pt idx="1566">
                        <c:v>0.87629488950276224</c:v>
                      </c:pt>
                      <c:pt idx="1567">
                        <c:v>0.8729281767955801</c:v>
                      </c:pt>
                      <c:pt idx="1568">
                        <c:v>0.8725828729281766</c:v>
                      </c:pt>
                      <c:pt idx="1569">
                        <c:v>0.87465469613259672</c:v>
                      </c:pt>
                      <c:pt idx="1570">
                        <c:v>0.87068370165745845</c:v>
                      </c:pt>
                      <c:pt idx="1571">
                        <c:v>0.87102900552486184</c:v>
                      </c:pt>
                      <c:pt idx="1572">
                        <c:v>0.86697168508287292</c:v>
                      </c:pt>
                      <c:pt idx="1573">
                        <c:v>0.86481353591160226</c:v>
                      </c:pt>
                      <c:pt idx="1574">
                        <c:v>0.86481353591160226</c:v>
                      </c:pt>
                      <c:pt idx="1575">
                        <c:v>0.86455455801104986</c:v>
                      </c:pt>
                      <c:pt idx="1576">
                        <c:v>0.86550414364640882</c:v>
                      </c:pt>
                      <c:pt idx="1577">
                        <c:v>0.86205110497237569</c:v>
                      </c:pt>
                      <c:pt idx="1578">
                        <c:v>0.86265538674033138</c:v>
                      </c:pt>
                      <c:pt idx="1579">
                        <c:v>0.85756215469613239</c:v>
                      </c:pt>
                      <c:pt idx="1580">
                        <c:v>0.85980662983425393</c:v>
                      </c:pt>
                      <c:pt idx="1581">
                        <c:v>0.85842541436464059</c:v>
                      </c:pt>
                      <c:pt idx="1582">
                        <c:v>0.85980662983425382</c:v>
                      </c:pt>
                      <c:pt idx="1583">
                        <c:v>0.85868439226519311</c:v>
                      </c:pt>
                      <c:pt idx="1584">
                        <c:v>0.86446823204419865</c:v>
                      </c:pt>
                      <c:pt idx="1585">
                        <c:v>0.86300069060773454</c:v>
                      </c:pt>
                      <c:pt idx="1586">
                        <c:v>0.86248273480662951</c:v>
                      </c:pt>
                      <c:pt idx="1587">
                        <c:v>0.86325966850828695</c:v>
                      </c:pt>
                      <c:pt idx="1588">
                        <c:v>0.86032458563535885</c:v>
                      </c:pt>
                      <c:pt idx="1589">
                        <c:v>0.8604972375690606</c:v>
                      </c:pt>
                      <c:pt idx="1590">
                        <c:v>0.85764848066298327</c:v>
                      </c:pt>
                      <c:pt idx="1591">
                        <c:v>0.86058356353591148</c:v>
                      </c:pt>
                      <c:pt idx="1592">
                        <c:v>0.86308701657458553</c:v>
                      </c:pt>
                      <c:pt idx="1593">
                        <c:v>0.86110151933701651</c:v>
                      </c:pt>
                      <c:pt idx="1594">
                        <c:v>0.86265538674033138</c:v>
                      </c:pt>
                      <c:pt idx="1595">
                        <c:v>0.86239640883977897</c:v>
                      </c:pt>
                      <c:pt idx="1596">
                        <c:v>0.85920234806629825</c:v>
                      </c:pt>
                      <c:pt idx="1597">
                        <c:v>0.85454074585635353</c:v>
                      </c:pt>
                      <c:pt idx="1598">
                        <c:v>0.85074240331491713</c:v>
                      </c:pt>
                      <c:pt idx="1599">
                        <c:v>0.8540227900552485</c:v>
                      </c:pt>
                      <c:pt idx="1600">
                        <c:v>0.85859806629834245</c:v>
                      </c:pt>
                      <c:pt idx="1601">
                        <c:v>0.86489986187845302</c:v>
                      </c:pt>
                      <c:pt idx="1602">
                        <c:v>0.86101519337016574</c:v>
                      </c:pt>
                      <c:pt idx="1603">
                        <c:v>0.85479972375690605</c:v>
                      </c:pt>
                      <c:pt idx="1604">
                        <c:v>0.85505870165745856</c:v>
                      </c:pt>
                      <c:pt idx="1605">
                        <c:v>0.8566988950276242</c:v>
                      </c:pt>
                      <c:pt idx="1606">
                        <c:v>0.85341850828729271</c:v>
                      </c:pt>
                      <c:pt idx="1607">
                        <c:v>0.85687154696132584</c:v>
                      </c:pt>
                      <c:pt idx="1608">
                        <c:v>0.85618093922651917</c:v>
                      </c:pt>
                      <c:pt idx="1609">
                        <c:v>0.85609461325966829</c:v>
                      </c:pt>
                      <c:pt idx="1610">
                        <c:v>0.85195096685082849</c:v>
                      </c:pt>
                      <c:pt idx="1611">
                        <c:v>0.85592196132596654</c:v>
                      </c:pt>
                      <c:pt idx="1612">
                        <c:v>0.85652624309392233</c:v>
                      </c:pt>
                      <c:pt idx="1613">
                        <c:v>0.86265538674033126</c:v>
                      </c:pt>
                      <c:pt idx="1614">
                        <c:v>0.86136049723756891</c:v>
                      </c:pt>
                      <c:pt idx="1615">
                        <c:v>0.85514502762430922</c:v>
                      </c:pt>
                      <c:pt idx="1616">
                        <c:v>0.85877071823204398</c:v>
                      </c:pt>
                      <c:pt idx="1617">
                        <c:v>0.86179212707182296</c:v>
                      </c:pt>
                      <c:pt idx="1618">
                        <c:v>0.86015193370165721</c:v>
                      </c:pt>
                      <c:pt idx="1619">
                        <c:v>0.86213743093922635</c:v>
                      </c:pt>
                      <c:pt idx="1620">
                        <c:v>0.85514502762430922</c:v>
                      </c:pt>
                      <c:pt idx="1621">
                        <c:v>0.85557665745856337</c:v>
                      </c:pt>
                      <c:pt idx="1622">
                        <c:v>0.86006560773480645</c:v>
                      </c:pt>
                      <c:pt idx="1623">
                        <c:v>0.85730317679557999</c:v>
                      </c:pt>
                      <c:pt idx="1624">
                        <c:v>0.86084254143646399</c:v>
                      </c:pt>
                      <c:pt idx="1625">
                        <c:v>0.86118784530386738</c:v>
                      </c:pt>
                      <c:pt idx="1626">
                        <c:v>0.86714433701657456</c:v>
                      </c:pt>
                      <c:pt idx="1627">
                        <c:v>0.86654005524861888</c:v>
                      </c:pt>
                      <c:pt idx="1628">
                        <c:v>0.85833908839779016</c:v>
                      </c:pt>
                      <c:pt idx="1629">
                        <c:v>0.86300069060773499</c:v>
                      </c:pt>
                      <c:pt idx="1630">
                        <c:v>0.86274171270718247</c:v>
                      </c:pt>
                      <c:pt idx="1631">
                        <c:v>0.85479972375690627</c:v>
                      </c:pt>
                      <c:pt idx="1632">
                        <c:v>0.85566298342541458</c:v>
                      </c:pt>
                      <c:pt idx="1633">
                        <c:v>0.85954765193370197</c:v>
                      </c:pt>
                      <c:pt idx="1634">
                        <c:v>0.85669889502762464</c:v>
                      </c:pt>
                      <c:pt idx="1635">
                        <c:v>0.85574930939226557</c:v>
                      </c:pt>
                      <c:pt idx="1636">
                        <c:v>0.8521236187845308</c:v>
                      </c:pt>
                      <c:pt idx="1637">
                        <c:v>0.8488432320441992</c:v>
                      </c:pt>
                      <c:pt idx="1638">
                        <c:v>0.84970649171270751</c:v>
                      </c:pt>
                      <c:pt idx="1639">
                        <c:v>0.84633977900552526</c:v>
                      </c:pt>
                      <c:pt idx="1640">
                        <c:v>0.85220994475138145</c:v>
                      </c:pt>
                      <c:pt idx="1641">
                        <c:v>0.85065607734806659</c:v>
                      </c:pt>
                      <c:pt idx="1642">
                        <c:v>0.85143301104972391</c:v>
                      </c:pt>
                      <c:pt idx="1643">
                        <c:v>0.85333218232044228</c:v>
                      </c:pt>
                      <c:pt idx="1644">
                        <c:v>0.85989295580110525</c:v>
                      </c:pt>
                      <c:pt idx="1645">
                        <c:v>0.85730317679558043</c:v>
                      </c:pt>
                      <c:pt idx="1646">
                        <c:v>0.8621374309392269</c:v>
                      </c:pt>
                      <c:pt idx="1647">
                        <c:v>0.86550414364640915</c:v>
                      </c:pt>
                      <c:pt idx="1648">
                        <c:v>0.86507251381215511</c:v>
                      </c:pt>
                      <c:pt idx="1649">
                        <c:v>0.86369129834254177</c:v>
                      </c:pt>
                      <c:pt idx="1650">
                        <c:v>0.86645372928176834</c:v>
                      </c:pt>
                      <c:pt idx="1651">
                        <c:v>0.86947513812154742</c:v>
                      </c:pt>
                      <c:pt idx="1652">
                        <c:v>0.87379143646408874</c:v>
                      </c:pt>
                      <c:pt idx="1653">
                        <c:v>0.88017955801105008</c:v>
                      </c:pt>
                      <c:pt idx="1654">
                        <c:v>0.88242403314917162</c:v>
                      </c:pt>
                      <c:pt idx="1655">
                        <c:v>0.87836671270718281</c:v>
                      </c:pt>
                      <c:pt idx="1656">
                        <c:v>0.88095649171270751</c:v>
                      </c:pt>
                      <c:pt idx="1657">
                        <c:v>0.88501381215469654</c:v>
                      </c:pt>
                      <c:pt idx="1658">
                        <c:v>0.88648135359116065</c:v>
                      </c:pt>
                      <c:pt idx="1659">
                        <c:v>0.88855317679558077</c:v>
                      </c:pt>
                      <c:pt idx="1660">
                        <c:v>0.88389157458563594</c:v>
                      </c:pt>
                      <c:pt idx="1661">
                        <c:v>0.88233770718232096</c:v>
                      </c:pt>
                      <c:pt idx="1662">
                        <c:v>0.88924378453038722</c:v>
                      </c:pt>
                      <c:pt idx="1663">
                        <c:v>0.89157458563535952</c:v>
                      </c:pt>
                      <c:pt idx="1664">
                        <c:v>0.89865331491712752</c:v>
                      </c:pt>
                      <c:pt idx="1665">
                        <c:v>0.8972720994475144</c:v>
                      </c:pt>
                      <c:pt idx="1666">
                        <c:v>0.89614986187845358</c:v>
                      </c:pt>
                      <c:pt idx="1667">
                        <c:v>0.88708563535911655</c:v>
                      </c:pt>
                      <c:pt idx="1668">
                        <c:v>0.88734461325966896</c:v>
                      </c:pt>
                      <c:pt idx="1669">
                        <c:v>0.88622237569060813</c:v>
                      </c:pt>
                      <c:pt idx="1670">
                        <c:v>0.89062500000000056</c:v>
                      </c:pt>
                      <c:pt idx="1671">
                        <c:v>0.8860497237569066</c:v>
                      </c:pt>
                      <c:pt idx="1672">
                        <c:v>0.88941643646408886</c:v>
                      </c:pt>
                      <c:pt idx="1673">
                        <c:v>0.88276933701657501</c:v>
                      </c:pt>
                      <c:pt idx="1674">
                        <c:v>0.88199240331491768</c:v>
                      </c:pt>
                      <c:pt idx="1675">
                        <c:v>0.88423687845303922</c:v>
                      </c:pt>
                      <c:pt idx="1676">
                        <c:v>0.87862569060773532</c:v>
                      </c:pt>
                      <c:pt idx="1677">
                        <c:v>0.87905732044198936</c:v>
                      </c:pt>
                      <c:pt idx="1678">
                        <c:v>0.88889848066298383</c:v>
                      </c:pt>
                      <c:pt idx="1679">
                        <c:v>0.88449585635359151</c:v>
                      </c:pt>
                      <c:pt idx="1680">
                        <c:v>0.88846685082872956</c:v>
                      </c:pt>
                      <c:pt idx="1681">
                        <c:v>0.88380524861878496</c:v>
                      </c:pt>
                      <c:pt idx="1682">
                        <c:v>0.88475483425414392</c:v>
                      </c:pt>
                      <c:pt idx="1683">
                        <c:v>0.89191988950276269</c:v>
                      </c:pt>
                      <c:pt idx="1684">
                        <c:v>0.87758977900552515</c:v>
                      </c:pt>
                      <c:pt idx="1685">
                        <c:v>0.87802140883977919</c:v>
                      </c:pt>
                      <c:pt idx="1686">
                        <c:v>0.87379143646408863</c:v>
                      </c:pt>
                      <c:pt idx="1687">
                        <c:v>0.8744820441988953</c:v>
                      </c:pt>
                      <c:pt idx="1688">
                        <c:v>0.87551795580110525</c:v>
                      </c:pt>
                      <c:pt idx="1689">
                        <c:v>0.88017955801104997</c:v>
                      </c:pt>
                      <c:pt idx="1690">
                        <c:v>0.87983425414364669</c:v>
                      </c:pt>
                      <c:pt idx="1691">
                        <c:v>0.88276933701657478</c:v>
                      </c:pt>
                      <c:pt idx="1692">
                        <c:v>0.88035220994475161</c:v>
                      </c:pt>
                      <c:pt idx="1693">
                        <c:v>0.8797479281767957</c:v>
                      </c:pt>
                      <c:pt idx="1694">
                        <c:v>0.87543162983425427</c:v>
                      </c:pt>
                      <c:pt idx="1695">
                        <c:v>0.87620856353591159</c:v>
                      </c:pt>
                      <c:pt idx="1696">
                        <c:v>0.87361878453038688</c:v>
                      </c:pt>
                      <c:pt idx="1697">
                        <c:v>0.87206491712707201</c:v>
                      </c:pt>
                      <c:pt idx="1698">
                        <c:v>0.86964779005524895</c:v>
                      </c:pt>
                      <c:pt idx="1699">
                        <c:v>0.87405041436464115</c:v>
                      </c:pt>
                      <c:pt idx="1700">
                        <c:v>0.8794889502762433</c:v>
                      </c:pt>
                      <c:pt idx="1701">
                        <c:v>0.88233770718232063</c:v>
                      </c:pt>
                      <c:pt idx="1702">
                        <c:v>0.87664019337016608</c:v>
                      </c:pt>
                      <c:pt idx="1703">
                        <c:v>0.87206491712707213</c:v>
                      </c:pt>
                      <c:pt idx="1704">
                        <c:v>0.86610842541436506</c:v>
                      </c:pt>
                      <c:pt idx="1705">
                        <c:v>0.86464088397790095</c:v>
                      </c:pt>
                      <c:pt idx="1706">
                        <c:v>0.86593577348066342</c:v>
                      </c:pt>
                      <c:pt idx="1707">
                        <c:v>0.86809392265193419</c:v>
                      </c:pt>
                      <c:pt idx="1708">
                        <c:v>0.86964779005524906</c:v>
                      </c:pt>
                      <c:pt idx="1709">
                        <c:v>0.86438190607734844</c:v>
                      </c:pt>
                      <c:pt idx="1710">
                        <c:v>0.86343232044198925</c:v>
                      </c:pt>
                      <c:pt idx="1711">
                        <c:v>0.8606698895027628</c:v>
                      </c:pt>
                      <c:pt idx="1712">
                        <c:v>0.85825276243093962</c:v>
                      </c:pt>
                      <c:pt idx="1713">
                        <c:v>0.85557665745856393</c:v>
                      </c:pt>
                      <c:pt idx="1714">
                        <c:v>0.85557665745856393</c:v>
                      </c:pt>
                      <c:pt idx="1715">
                        <c:v>0.85687154696132639</c:v>
                      </c:pt>
                      <c:pt idx="1716">
                        <c:v>0.85661256906077388</c:v>
                      </c:pt>
                      <c:pt idx="1717">
                        <c:v>0.85410911602209982</c:v>
                      </c:pt>
                      <c:pt idx="1718">
                        <c:v>0.85169198895027676</c:v>
                      </c:pt>
                      <c:pt idx="1719">
                        <c:v>0.85402279005524906</c:v>
                      </c:pt>
                      <c:pt idx="1720">
                        <c:v>0.85324585635359163</c:v>
                      </c:pt>
                      <c:pt idx="1721">
                        <c:v>0.85393646408839818</c:v>
                      </c:pt>
                      <c:pt idx="1722">
                        <c:v>0.85583563535911644</c:v>
                      </c:pt>
                      <c:pt idx="1723">
                        <c:v>0.85799378453038722</c:v>
                      </c:pt>
                      <c:pt idx="1724">
                        <c:v>0.85661256906077399</c:v>
                      </c:pt>
                      <c:pt idx="1725">
                        <c:v>0.85523135359116087</c:v>
                      </c:pt>
                      <c:pt idx="1726">
                        <c:v>0.8530732044198901</c:v>
                      </c:pt>
                      <c:pt idx="1727">
                        <c:v>0.85410911602209993</c:v>
                      </c:pt>
                      <c:pt idx="1728">
                        <c:v>0.85678522099447585</c:v>
                      </c:pt>
                      <c:pt idx="1729">
                        <c:v>0.85143301104972435</c:v>
                      </c:pt>
                      <c:pt idx="1730">
                        <c:v>0.8510013812154702</c:v>
                      </c:pt>
                      <c:pt idx="1731">
                        <c:v>0.85108770718232107</c:v>
                      </c:pt>
                      <c:pt idx="1732">
                        <c:v>0.85505870165745923</c:v>
                      </c:pt>
                      <c:pt idx="1733">
                        <c:v>0.84832527624309462</c:v>
                      </c:pt>
                      <c:pt idx="1734">
                        <c:v>0.84478591160221062</c:v>
                      </c:pt>
                      <c:pt idx="1735">
                        <c:v>0.84392265193370231</c:v>
                      </c:pt>
                      <c:pt idx="1736">
                        <c:v>0.83995165745856415</c:v>
                      </c:pt>
                      <c:pt idx="1737">
                        <c:v>0.84271408839779061</c:v>
                      </c:pt>
                      <c:pt idx="1738">
                        <c:v>0.83606698895027687</c:v>
                      </c:pt>
                      <c:pt idx="1739">
                        <c:v>0.83857044198895081</c:v>
                      </c:pt>
                      <c:pt idx="1740">
                        <c:v>0.84150552486187891</c:v>
                      </c:pt>
                      <c:pt idx="1741">
                        <c:v>0.84098756906077388</c:v>
                      </c:pt>
                      <c:pt idx="1742">
                        <c:v>0.84124654696132639</c:v>
                      </c:pt>
                      <c:pt idx="1743">
                        <c:v>0.84331837016574629</c:v>
                      </c:pt>
                      <c:pt idx="1744">
                        <c:v>0.84288674033149225</c:v>
                      </c:pt>
                      <c:pt idx="1745">
                        <c:v>0.84487223756906127</c:v>
                      </c:pt>
                      <c:pt idx="1746">
                        <c:v>0.84651243093922701</c:v>
                      </c:pt>
                      <c:pt idx="1747">
                        <c:v>0.85074240331491768</c:v>
                      </c:pt>
                      <c:pt idx="1748">
                        <c:v>0.84651243093922701</c:v>
                      </c:pt>
                      <c:pt idx="1749">
                        <c:v>0.8491885359116027</c:v>
                      </c:pt>
                      <c:pt idx="1750">
                        <c:v>0.847979972375691</c:v>
                      </c:pt>
                      <c:pt idx="1751">
                        <c:v>0.84953383977900598</c:v>
                      </c:pt>
                      <c:pt idx="1752">
                        <c:v>0.85255524861878507</c:v>
                      </c:pt>
                      <c:pt idx="1753">
                        <c:v>0.84633977900552537</c:v>
                      </c:pt>
                      <c:pt idx="1754">
                        <c:v>0.8447859116022105</c:v>
                      </c:pt>
                      <c:pt idx="1755">
                        <c:v>0.8433183701657464</c:v>
                      </c:pt>
                      <c:pt idx="1756">
                        <c:v>0.84452693370165799</c:v>
                      </c:pt>
                      <c:pt idx="1757">
                        <c:v>0.84754834254143707</c:v>
                      </c:pt>
                      <c:pt idx="1758">
                        <c:v>0.8447859116022105</c:v>
                      </c:pt>
                      <c:pt idx="1759">
                        <c:v>0.84616712707182373</c:v>
                      </c:pt>
                      <c:pt idx="1760">
                        <c:v>0.846598756906078</c:v>
                      </c:pt>
                      <c:pt idx="1761">
                        <c:v>0.85169198895027687</c:v>
                      </c:pt>
                      <c:pt idx="1762">
                        <c:v>0.84418162983425471</c:v>
                      </c:pt>
                      <c:pt idx="1763">
                        <c:v>0.85056975138121593</c:v>
                      </c:pt>
                      <c:pt idx="1764">
                        <c:v>0.85773480662983481</c:v>
                      </c:pt>
                      <c:pt idx="1765">
                        <c:v>0.85652624309392311</c:v>
                      </c:pt>
                      <c:pt idx="1766">
                        <c:v>0.85669889502762486</c:v>
                      </c:pt>
                      <c:pt idx="1767">
                        <c:v>0.85773480662983492</c:v>
                      </c:pt>
                      <c:pt idx="1768">
                        <c:v>0.85877071823204487</c:v>
                      </c:pt>
                      <c:pt idx="1769">
                        <c:v>0.86058356353591237</c:v>
                      </c:pt>
                      <c:pt idx="1770">
                        <c:v>0.86412292817679615</c:v>
                      </c:pt>
                      <c:pt idx="1771">
                        <c:v>0.86274171270718292</c:v>
                      </c:pt>
                      <c:pt idx="1772">
                        <c:v>0.86274171270718292</c:v>
                      </c:pt>
                      <c:pt idx="1773">
                        <c:v>0.86023825966850898</c:v>
                      </c:pt>
                      <c:pt idx="1774">
                        <c:v>0.85963397790055307</c:v>
                      </c:pt>
                      <c:pt idx="1775">
                        <c:v>0.86015193370165788</c:v>
                      </c:pt>
                      <c:pt idx="1776">
                        <c:v>0.85643991712707224</c:v>
                      </c:pt>
                      <c:pt idx="1777">
                        <c:v>0.8604109116022105</c:v>
                      </c:pt>
                      <c:pt idx="1778">
                        <c:v>0.86351864640884035</c:v>
                      </c:pt>
                      <c:pt idx="1779">
                        <c:v>0.86464088397790106</c:v>
                      </c:pt>
                      <c:pt idx="1780">
                        <c:v>0.8630870165745862</c:v>
                      </c:pt>
                      <c:pt idx="1781">
                        <c:v>0.86507251381215533</c:v>
                      </c:pt>
                      <c:pt idx="1782">
                        <c:v>0.86662638121547031</c:v>
                      </c:pt>
                      <c:pt idx="1783">
                        <c:v>0.86412292817679615</c:v>
                      </c:pt>
                      <c:pt idx="1784">
                        <c:v>0.86429558011049801</c:v>
                      </c:pt>
                      <c:pt idx="1785">
                        <c:v>0.86006560773480722</c:v>
                      </c:pt>
                      <c:pt idx="1786">
                        <c:v>0.86049723756906149</c:v>
                      </c:pt>
                      <c:pt idx="1787">
                        <c:v>0.86006560773480734</c:v>
                      </c:pt>
                      <c:pt idx="1788">
                        <c:v>0.86084254143646488</c:v>
                      </c:pt>
                      <c:pt idx="1789">
                        <c:v>0.85713052486187924</c:v>
                      </c:pt>
                      <c:pt idx="1790">
                        <c:v>0.85764848066298427</c:v>
                      </c:pt>
                      <c:pt idx="1791">
                        <c:v>0.85859806629834334</c:v>
                      </c:pt>
                      <c:pt idx="1792">
                        <c:v>0.85643991712707257</c:v>
                      </c:pt>
                      <c:pt idx="1793">
                        <c:v>0.85678522099447596</c:v>
                      </c:pt>
                      <c:pt idx="1794">
                        <c:v>0.85842541436464159</c:v>
                      </c:pt>
                      <c:pt idx="1795">
                        <c:v>0.8590296961325975</c:v>
                      </c:pt>
                      <c:pt idx="1796">
                        <c:v>0.8569578729281776</c:v>
                      </c:pt>
                      <c:pt idx="1797">
                        <c:v>0.8560946132596694</c:v>
                      </c:pt>
                      <c:pt idx="1798">
                        <c:v>0.85583563535911689</c:v>
                      </c:pt>
                      <c:pt idx="1799">
                        <c:v>0.85324585635359196</c:v>
                      </c:pt>
                      <c:pt idx="1800">
                        <c:v>0.85143301104972458</c:v>
                      </c:pt>
                      <c:pt idx="1801">
                        <c:v>0.85126035911602294</c:v>
                      </c:pt>
                      <c:pt idx="1802">
                        <c:v>0.84979281767955894</c:v>
                      </c:pt>
                      <c:pt idx="1803">
                        <c:v>0.85022444751381299</c:v>
                      </c:pt>
                      <c:pt idx="1804">
                        <c:v>0.85074240331491802</c:v>
                      </c:pt>
                      <c:pt idx="1805">
                        <c:v>0.8490158839779014</c:v>
                      </c:pt>
                      <c:pt idx="1806">
                        <c:v>0.85091505524861966</c:v>
                      </c:pt>
                      <c:pt idx="1807">
                        <c:v>0.85359116022099535</c:v>
                      </c:pt>
                      <c:pt idx="1808">
                        <c:v>0.85264157458563627</c:v>
                      </c:pt>
                      <c:pt idx="1809">
                        <c:v>0.85738950276243187</c:v>
                      </c:pt>
                      <c:pt idx="1810">
                        <c:v>0.85721685082873023</c:v>
                      </c:pt>
                      <c:pt idx="1811">
                        <c:v>0.8566988950276252</c:v>
                      </c:pt>
                      <c:pt idx="1812">
                        <c:v>0.85833908839779094</c:v>
                      </c:pt>
                      <c:pt idx="1813">
                        <c:v>0.85911602209944837</c:v>
                      </c:pt>
                      <c:pt idx="1814">
                        <c:v>0.86066988950276335</c:v>
                      </c:pt>
                      <c:pt idx="1815">
                        <c:v>0.85643991712707268</c:v>
                      </c:pt>
                      <c:pt idx="1816">
                        <c:v>0.85756215469613339</c:v>
                      </c:pt>
                      <c:pt idx="1817">
                        <c:v>0.85022444751381299</c:v>
                      </c:pt>
                      <c:pt idx="1818">
                        <c:v>0.85272790055248704</c:v>
                      </c:pt>
                      <c:pt idx="1819">
                        <c:v>0.85220994475138201</c:v>
                      </c:pt>
                      <c:pt idx="1820">
                        <c:v>0.8510877071823213</c:v>
                      </c:pt>
                      <c:pt idx="1821">
                        <c:v>0.85177831491712797</c:v>
                      </c:pt>
                      <c:pt idx="1822">
                        <c:v>0.85255524861878551</c:v>
                      </c:pt>
                      <c:pt idx="1823">
                        <c:v>0.84875690607734899</c:v>
                      </c:pt>
                      <c:pt idx="1824">
                        <c:v>0.85013812154696233</c:v>
                      </c:pt>
                      <c:pt idx="1825">
                        <c:v>0.84918853591160326</c:v>
                      </c:pt>
                      <c:pt idx="1826">
                        <c:v>0.84970649171270807</c:v>
                      </c:pt>
                      <c:pt idx="1827">
                        <c:v>0.85108770718232141</c:v>
                      </c:pt>
                      <c:pt idx="1828">
                        <c:v>0.85100138121547064</c:v>
                      </c:pt>
                      <c:pt idx="1829">
                        <c:v>0.85609461325966951</c:v>
                      </c:pt>
                      <c:pt idx="1830">
                        <c:v>0.85713052486187935</c:v>
                      </c:pt>
                      <c:pt idx="1831">
                        <c:v>0.85626726519337104</c:v>
                      </c:pt>
                      <c:pt idx="1832">
                        <c:v>0.8625690607734815</c:v>
                      </c:pt>
                      <c:pt idx="1833">
                        <c:v>0.86550414364640971</c:v>
                      </c:pt>
                      <c:pt idx="1834">
                        <c:v>0.86826657458563627</c:v>
                      </c:pt>
                      <c:pt idx="1835">
                        <c:v>0.86869820441989043</c:v>
                      </c:pt>
                      <c:pt idx="1836">
                        <c:v>0.8640366022099456</c:v>
                      </c:pt>
                      <c:pt idx="1837">
                        <c:v>0.86446823204419976</c:v>
                      </c:pt>
                      <c:pt idx="1838">
                        <c:v>0.86084254143646488</c:v>
                      </c:pt>
                      <c:pt idx="1839">
                        <c:v>0.86023825966850909</c:v>
                      </c:pt>
                      <c:pt idx="1840">
                        <c:v>0.86222375690607811</c:v>
                      </c:pt>
                      <c:pt idx="1841">
                        <c:v>0.85946132596685165</c:v>
                      </c:pt>
                      <c:pt idx="1842">
                        <c:v>0.85946132596685165</c:v>
                      </c:pt>
                      <c:pt idx="1843">
                        <c:v>0.86144682320442056</c:v>
                      </c:pt>
                      <c:pt idx="1844">
                        <c:v>0.86498618784530468</c:v>
                      </c:pt>
                      <c:pt idx="1845">
                        <c:v>0.86740331491712774</c:v>
                      </c:pt>
                      <c:pt idx="1846">
                        <c:v>0.86524516574585708</c:v>
                      </c:pt>
                      <c:pt idx="1847">
                        <c:v>0.86481353591160293</c:v>
                      </c:pt>
                      <c:pt idx="1848">
                        <c:v>0.86403660220994538</c:v>
                      </c:pt>
                      <c:pt idx="1849">
                        <c:v>0.86878453038674108</c:v>
                      </c:pt>
                      <c:pt idx="1850">
                        <c:v>0.87249654696132661</c:v>
                      </c:pt>
                      <c:pt idx="1851">
                        <c:v>0.87292817679558099</c:v>
                      </c:pt>
                      <c:pt idx="1852">
                        <c:v>0.87767610497237647</c:v>
                      </c:pt>
                      <c:pt idx="1853">
                        <c:v>0.87922997237569134</c:v>
                      </c:pt>
                      <c:pt idx="1854">
                        <c:v>0.88181975138121638</c:v>
                      </c:pt>
                      <c:pt idx="1855">
                        <c:v>0.8858770718232053</c:v>
                      </c:pt>
                      <c:pt idx="1856">
                        <c:v>0.88579074585635442</c:v>
                      </c:pt>
                      <c:pt idx="1857">
                        <c:v>0.88302831491712774</c:v>
                      </c:pt>
                      <c:pt idx="1858">
                        <c:v>0.88967541436464159</c:v>
                      </c:pt>
                      <c:pt idx="1859">
                        <c:v>0.88639502762430999</c:v>
                      </c:pt>
                      <c:pt idx="1860">
                        <c:v>0.88682665745856426</c:v>
                      </c:pt>
                      <c:pt idx="1861">
                        <c:v>0.88648135359116076</c:v>
                      </c:pt>
                      <c:pt idx="1862">
                        <c:v>0.89088397790055307</c:v>
                      </c:pt>
                      <c:pt idx="1863">
                        <c:v>0.88863950276243153</c:v>
                      </c:pt>
                      <c:pt idx="1864">
                        <c:v>0.88803522099447563</c:v>
                      </c:pt>
                      <c:pt idx="1865">
                        <c:v>0.88561809392265245</c:v>
                      </c:pt>
                      <c:pt idx="1866">
                        <c:v>0.88544544198895081</c:v>
                      </c:pt>
                      <c:pt idx="1867">
                        <c:v>0.88708563535911655</c:v>
                      </c:pt>
                      <c:pt idx="1868">
                        <c:v>0.88242403314917173</c:v>
                      </c:pt>
                      <c:pt idx="1869">
                        <c:v>0.88000690607734855</c:v>
                      </c:pt>
                      <c:pt idx="1870">
                        <c:v>0.88242403314917162</c:v>
                      </c:pt>
                      <c:pt idx="1871">
                        <c:v>0.88639502762430977</c:v>
                      </c:pt>
                      <c:pt idx="1872">
                        <c:v>0.88570441988950321</c:v>
                      </c:pt>
                      <c:pt idx="1873">
                        <c:v>0.88501381215469654</c:v>
                      </c:pt>
                      <c:pt idx="1874">
                        <c:v>0.88328729281768015</c:v>
                      </c:pt>
                      <c:pt idx="1875">
                        <c:v>0.8816470994475144</c:v>
                      </c:pt>
                      <c:pt idx="1876">
                        <c:v>0.87715814917127122</c:v>
                      </c:pt>
                      <c:pt idx="1877">
                        <c:v>0.87707182320442034</c:v>
                      </c:pt>
                      <c:pt idx="1878">
                        <c:v>0.87724447513812209</c:v>
                      </c:pt>
                      <c:pt idx="1879">
                        <c:v>0.87828038674033215</c:v>
                      </c:pt>
                      <c:pt idx="1880">
                        <c:v>0.87776243093922712</c:v>
                      </c:pt>
                      <c:pt idx="1881">
                        <c:v>0.8760359116022105</c:v>
                      </c:pt>
                      <c:pt idx="1882">
                        <c:v>0.87586325966850886</c:v>
                      </c:pt>
                      <c:pt idx="1883">
                        <c:v>0.87422306629834312</c:v>
                      </c:pt>
                      <c:pt idx="1884">
                        <c:v>0.87845303867403379</c:v>
                      </c:pt>
                      <c:pt idx="1885">
                        <c:v>0.87758977900552548</c:v>
                      </c:pt>
                      <c:pt idx="1886">
                        <c:v>0.87741712707182384</c:v>
                      </c:pt>
                      <c:pt idx="1887">
                        <c:v>0.87551795580110559</c:v>
                      </c:pt>
                      <c:pt idx="1888">
                        <c:v>0.87232389502762486</c:v>
                      </c:pt>
                      <c:pt idx="1889">
                        <c:v>0.87500000000000067</c:v>
                      </c:pt>
                      <c:pt idx="1890">
                        <c:v>0.88535911602210027</c:v>
                      </c:pt>
                      <c:pt idx="1891">
                        <c:v>0.88112914364640949</c:v>
                      </c:pt>
                      <c:pt idx="1892">
                        <c:v>0.88622237569060847</c:v>
                      </c:pt>
                      <c:pt idx="1893">
                        <c:v>0.88604972375690683</c:v>
                      </c:pt>
                      <c:pt idx="1894">
                        <c:v>0.88622237569060858</c:v>
                      </c:pt>
                      <c:pt idx="1895">
                        <c:v>0.88535911602210038</c:v>
                      </c:pt>
                      <c:pt idx="1896">
                        <c:v>0.88544544198895125</c:v>
                      </c:pt>
                      <c:pt idx="1897">
                        <c:v>0.88535911602210038</c:v>
                      </c:pt>
                      <c:pt idx="1898">
                        <c:v>0.88035220994475227</c:v>
                      </c:pt>
                      <c:pt idx="1899">
                        <c:v>0.87767610497237647</c:v>
                      </c:pt>
                      <c:pt idx="1900">
                        <c:v>0.87292817679558099</c:v>
                      </c:pt>
                      <c:pt idx="1901">
                        <c:v>0.86956146408839874</c:v>
                      </c:pt>
                      <c:pt idx="1902">
                        <c:v>0.87042472375690683</c:v>
                      </c:pt>
                      <c:pt idx="1903">
                        <c:v>0.87232389502762497</c:v>
                      </c:pt>
                      <c:pt idx="1904">
                        <c:v>0.87016574585635431</c:v>
                      </c:pt>
                      <c:pt idx="1905">
                        <c:v>0.86912983425414425</c:v>
                      </c:pt>
                      <c:pt idx="1906">
                        <c:v>0.86688535911602282</c:v>
                      </c:pt>
                      <c:pt idx="1907">
                        <c:v>0.86559046961326036</c:v>
                      </c:pt>
                      <c:pt idx="1908">
                        <c:v>0.86912983425414436</c:v>
                      </c:pt>
                      <c:pt idx="1909">
                        <c:v>0.87189226519337093</c:v>
                      </c:pt>
                      <c:pt idx="1910">
                        <c:v>0.87241022099447585</c:v>
                      </c:pt>
                      <c:pt idx="1911">
                        <c:v>0.87879834254143718</c:v>
                      </c:pt>
                      <c:pt idx="1912">
                        <c:v>0.87681284530386816</c:v>
                      </c:pt>
                      <c:pt idx="1913">
                        <c:v>0.88009323204419965</c:v>
                      </c:pt>
                      <c:pt idx="1914">
                        <c:v>0.88751726519337082</c:v>
                      </c:pt>
                      <c:pt idx="1915">
                        <c:v>0.88406422651933769</c:v>
                      </c:pt>
                      <c:pt idx="1916">
                        <c:v>0.88630870165745912</c:v>
                      </c:pt>
                      <c:pt idx="1917">
                        <c:v>0.89494129834254199</c:v>
                      </c:pt>
                      <c:pt idx="1918">
                        <c:v>0.88958908839779061</c:v>
                      </c:pt>
                      <c:pt idx="1919">
                        <c:v>0.89071132596685143</c:v>
                      </c:pt>
                      <c:pt idx="1920">
                        <c:v>0.89269682320442045</c:v>
                      </c:pt>
                      <c:pt idx="1921">
                        <c:v>0.89761740331491768</c:v>
                      </c:pt>
                      <c:pt idx="1922">
                        <c:v>0.89356008287292854</c:v>
                      </c:pt>
                      <c:pt idx="1923">
                        <c:v>0.88889848066298394</c:v>
                      </c:pt>
                      <c:pt idx="1924">
                        <c:v>0.89563190607734866</c:v>
                      </c:pt>
                      <c:pt idx="1925">
                        <c:v>0.8872582872928183</c:v>
                      </c:pt>
                      <c:pt idx="1926">
                        <c:v>0.89278314917127133</c:v>
                      </c:pt>
                      <c:pt idx="1927">
                        <c:v>0.89304212707182373</c:v>
                      </c:pt>
                      <c:pt idx="1928">
                        <c:v>0.8860497237569066</c:v>
                      </c:pt>
                      <c:pt idx="1929">
                        <c:v>0.88026588397790118</c:v>
                      </c:pt>
                      <c:pt idx="1930">
                        <c:v>0.88000690607734866</c:v>
                      </c:pt>
                      <c:pt idx="1931">
                        <c:v>0.87957527624309439</c:v>
                      </c:pt>
                      <c:pt idx="1932">
                        <c:v>0.88156077348066364</c:v>
                      </c:pt>
                      <c:pt idx="1933">
                        <c:v>0.87698549723756969</c:v>
                      </c:pt>
                      <c:pt idx="1934">
                        <c:v>0.87793508287292865</c:v>
                      </c:pt>
                      <c:pt idx="1935">
                        <c:v>0.87931629834254188</c:v>
                      </c:pt>
                      <c:pt idx="1936">
                        <c:v>0.88156077348066364</c:v>
                      </c:pt>
                      <c:pt idx="1937">
                        <c:v>0.88682665745856415</c:v>
                      </c:pt>
                      <c:pt idx="1938">
                        <c:v>0.89666781767955861</c:v>
                      </c:pt>
                      <c:pt idx="1939">
                        <c:v>0.90271063535911678</c:v>
                      </c:pt>
                      <c:pt idx="1940">
                        <c:v>0.90650897790055329</c:v>
                      </c:pt>
                      <c:pt idx="1941">
                        <c:v>0.90771754143646488</c:v>
                      </c:pt>
                      <c:pt idx="1942">
                        <c:v>0.90383287292817738</c:v>
                      </c:pt>
                      <c:pt idx="1943">
                        <c:v>0.90443715469613339</c:v>
                      </c:pt>
                      <c:pt idx="1944">
                        <c:v>0.90806284530386816</c:v>
                      </c:pt>
                      <c:pt idx="1945">
                        <c:v>0.9061636740331499</c:v>
                      </c:pt>
                      <c:pt idx="1946">
                        <c:v>0.91022099447513882</c:v>
                      </c:pt>
                      <c:pt idx="1947">
                        <c:v>0.90685428176795646</c:v>
                      </c:pt>
                      <c:pt idx="1948">
                        <c:v>0.90771754143646477</c:v>
                      </c:pt>
                      <c:pt idx="1949">
                        <c:v>0.91350138121547031</c:v>
                      </c:pt>
                      <c:pt idx="1950">
                        <c:v>0.91142955801105041</c:v>
                      </c:pt>
                      <c:pt idx="1951">
                        <c:v>0.90875345303867461</c:v>
                      </c:pt>
                      <c:pt idx="1952">
                        <c:v>0.90340124309392333</c:v>
                      </c:pt>
                      <c:pt idx="1953">
                        <c:v>0.89485497237569134</c:v>
                      </c:pt>
                      <c:pt idx="1954">
                        <c:v>0.8973584254143655</c:v>
                      </c:pt>
                      <c:pt idx="1955">
                        <c:v>0.90012085635359196</c:v>
                      </c:pt>
                      <c:pt idx="1956">
                        <c:v>0.89511395027624385</c:v>
                      </c:pt>
                      <c:pt idx="1957">
                        <c:v>0.8982216850828737</c:v>
                      </c:pt>
                      <c:pt idx="1958">
                        <c:v>0.89589088397790129</c:v>
                      </c:pt>
                      <c:pt idx="1959">
                        <c:v>0.89502762430939287</c:v>
                      </c:pt>
                      <c:pt idx="1960">
                        <c:v>0.89209254143646488</c:v>
                      </c:pt>
                      <c:pt idx="1961">
                        <c:v>0.88803522099447574</c:v>
                      </c:pt>
                      <c:pt idx="1962">
                        <c:v>0.8905386740331499</c:v>
                      </c:pt>
                      <c:pt idx="1963">
                        <c:v>0.88743093922652005</c:v>
                      </c:pt>
                      <c:pt idx="1964">
                        <c:v>0.88725828729281842</c:v>
                      </c:pt>
                      <c:pt idx="1965">
                        <c:v>0.88613604972375759</c:v>
                      </c:pt>
                      <c:pt idx="1966">
                        <c:v>0.88958908839779061</c:v>
                      </c:pt>
                      <c:pt idx="1967">
                        <c:v>0.88717196132596754</c:v>
                      </c:pt>
                      <c:pt idx="1968">
                        <c:v>0.89312845303867461</c:v>
                      </c:pt>
                      <c:pt idx="1969">
                        <c:v>0.89709944751381265</c:v>
                      </c:pt>
                      <c:pt idx="1970">
                        <c:v>0.8943370165745862</c:v>
                      </c:pt>
                      <c:pt idx="1971">
                        <c:v>0.89580455801105041</c:v>
                      </c:pt>
                      <c:pt idx="1972">
                        <c:v>0.89977555248618846</c:v>
                      </c:pt>
                      <c:pt idx="1973">
                        <c:v>0.89157458563535963</c:v>
                      </c:pt>
                      <c:pt idx="1974">
                        <c:v>0.88820787292817727</c:v>
                      </c:pt>
                      <c:pt idx="1975">
                        <c:v>0.88976174033149213</c:v>
                      </c:pt>
                      <c:pt idx="1976">
                        <c:v>0.89286947513812209</c:v>
                      </c:pt>
                      <c:pt idx="1977">
                        <c:v>0.89278314917127122</c:v>
                      </c:pt>
                      <c:pt idx="1978">
                        <c:v>0.88967541436464137</c:v>
                      </c:pt>
                      <c:pt idx="1979">
                        <c:v>0.8922651933701663</c:v>
                      </c:pt>
                      <c:pt idx="1980">
                        <c:v>0.89304212707182362</c:v>
                      </c:pt>
                      <c:pt idx="1981">
                        <c:v>0.89709944751381243</c:v>
                      </c:pt>
                      <c:pt idx="1982">
                        <c:v>0.90417817679558055</c:v>
                      </c:pt>
                      <c:pt idx="1983">
                        <c:v>0.90780386740331531</c:v>
                      </c:pt>
                      <c:pt idx="1984">
                        <c:v>0.9060773480662988</c:v>
                      </c:pt>
                      <c:pt idx="1985">
                        <c:v>0.90650897790055296</c:v>
                      </c:pt>
                      <c:pt idx="1986">
                        <c:v>0.90417817679558066</c:v>
                      </c:pt>
                      <c:pt idx="1987">
                        <c:v>0.90530041436464137</c:v>
                      </c:pt>
                      <c:pt idx="1988">
                        <c:v>0.90918508287292865</c:v>
                      </c:pt>
                      <c:pt idx="1989">
                        <c:v>0.90961671270718292</c:v>
                      </c:pt>
                      <c:pt idx="1990">
                        <c:v>0.9102209944751386</c:v>
                      </c:pt>
                      <c:pt idx="1991">
                        <c:v>0.90944406077348128</c:v>
                      </c:pt>
                      <c:pt idx="1992">
                        <c:v>0.90607734806629903</c:v>
                      </c:pt>
                      <c:pt idx="1993">
                        <c:v>0.90685428176795635</c:v>
                      </c:pt>
                      <c:pt idx="1994">
                        <c:v>0.89822168508287348</c:v>
                      </c:pt>
                      <c:pt idx="1995">
                        <c:v>0.89511395027624363</c:v>
                      </c:pt>
                      <c:pt idx="1996">
                        <c:v>0.89338743093922701</c:v>
                      </c:pt>
                      <c:pt idx="1997">
                        <c:v>0.89079765193370219</c:v>
                      </c:pt>
                      <c:pt idx="1998">
                        <c:v>0.89114295580110536</c:v>
                      </c:pt>
                      <c:pt idx="1999">
                        <c:v>0.89356008287292843</c:v>
                      </c:pt>
                      <c:pt idx="2000">
                        <c:v>0.89122928176795613</c:v>
                      </c:pt>
                      <c:pt idx="2001">
                        <c:v>0.88881215469613295</c:v>
                      </c:pt>
                      <c:pt idx="2002">
                        <c:v>0.88225138121546987</c:v>
                      </c:pt>
                      <c:pt idx="2003">
                        <c:v>0.88613604972375704</c:v>
                      </c:pt>
                      <c:pt idx="2004">
                        <c:v>0.88950276243093951</c:v>
                      </c:pt>
                      <c:pt idx="2005">
                        <c:v>0.887776243093923</c:v>
                      </c:pt>
                      <c:pt idx="2006">
                        <c:v>0.88915745856353623</c:v>
                      </c:pt>
                      <c:pt idx="2007">
                        <c:v>0.89036602209944793</c:v>
                      </c:pt>
                      <c:pt idx="2008">
                        <c:v>0.89002071823204443</c:v>
                      </c:pt>
                      <c:pt idx="2009">
                        <c:v>0.88967541436464115</c:v>
                      </c:pt>
                      <c:pt idx="2010">
                        <c:v>0.88993439226519366</c:v>
                      </c:pt>
                      <c:pt idx="2011">
                        <c:v>0.89105662983425449</c:v>
                      </c:pt>
                      <c:pt idx="2012">
                        <c:v>0.89235151933701706</c:v>
                      </c:pt>
                      <c:pt idx="2013">
                        <c:v>0.89200621546961378</c:v>
                      </c:pt>
                      <c:pt idx="2014">
                        <c:v>0.88863950276243142</c:v>
                      </c:pt>
                      <c:pt idx="2015">
                        <c:v>0.89027969613259716</c:v>
                      </c:pt>
                      <c:pt idx="2016">
                        <c:v>0.89502762430939264</c:v>
                      </c:pt>
                      <c:pt idx="2017">
                        <c:v>0.8972720994475144</c:v>
                      </c:pt>
                      <c:pt idx="2018">
                        <c:v>0.89761740331491768</c:v>
                      </c:pt>
                      <c:pt idx="2019">
                        <c:v>0.8933874309392269</c:v>
                      </c:pt>
                      <c:pt idx="2020">
                        <c:v>0.89381906077348128</c:v>
                      </c:pt>
                      <c:pt idx="2021">
                        <c:v>0.89632251381215522</c:v>
                      </c:pt>
                      <c:pt idx="2022">
                        <c:v>0.89157458563535952</c:v>
                      </c:pt>
                      <c:pt idx="2023">
                        <c:v>0.88820787292817716</c:v>
                      </c:pt>
                      <c:pt idx="2024">
                        <c:v>0.88794889502762475</c:v>
                      </c:pt>
                      <c:pt idx="2025">
                        <c:v>0.88950276243093973</c:v>
                      </c:pt>
                      <c:pt idx="2026">
                        <c:v>0.88794889502762475</c:v>
                      </c:pt>
                      <c:pt idx="2027">
                        <c:v>0.89623618784530434</c:v>
                      </c:pt>
                      <c:pt idx="2028">
                        <c:v>0.89968922651933747</c:v>
                      </c:pt>
                      <c:pt idx="2029">
                        <c:v>0.9019337016574589</c:v>
                      </c:pt>
                      <c:pt idx="2030">
                        <c:v>0.90167472375690638</c:v>
                      </c:pt>
                      <c:pt idx="2031">
                        <c:v>0.90374654696132617</c:v>
                      </c:pt>
                      <c:pt idx="2032">
                        <c:v>0.90460980662983448</c:v>
                      </c:pt>
                      <c:pt idx="2033">
                        <c:v>0.90046616022099457</c:v>
                      </c:pt>
                      <c:pt idx="2034">
                        <c:v>0.89951657458563561</c:v>
                      </c:pt>
                      <c:pt idx="2035">
                        <c:v>0.89994820441988976</c:v>
                      </c:pt>
                      <c:pt idx="2036">
                        <c:v>0.90262430939226546</c:v>
                      </c:pt>
                      <c:pt idx="2037">
                        <c:v>0.89934392265193397</c:v>
                      </c:pt>
                      <c:pt idx="2038">
                        <c:v>0.90314226519337037</c:v>
                      </c:pt>
                      <c:pt idx="2039">
                        <c:v>0.90460980662983448</c:v>
                      </c:pt>
                      <c:pt idx="2040">
                        <c:v>0.90435082872928207</c:v>
                      </c:pt>
                      <c:pt idx="2041">
                        <c:v>0.90599102209944793</c:v>
                      </c:pt>
                      <c:pt idx="2042">
                        <c:v>0.90271063535911633</c:v>
                      </c:pt>
                      <c:pt idx="2043">
                        <c:v>0.90331491712707201</c:v>
                      </c:pt>
                      <c:pt idx="2044">
                        <c:v>0.90115676795580135</c:v>
                      </c:pt>
                      <c:pt idx="2045">
                        <c:v>0.90029350828729293</c:v>
                      </c:pt>
                      <c:pt idx="2046">
                        <c:v>0.90374654696132617</c:v>
                      </c:pt>
                      <c:pt idx="2047">
                        <c:v>0.90236533149171283</c:v>
                      </c:pt>
                      <c:pt idx="2048">
                        <c:v>0.90789019337016597</c:v>
                      </c:pt>
                      <c:pt idx="2049">
                        <c:v>0.90763121546961356</c:v>
                      </c:pt>
                      <c:pt idx="2050">
                        <c:v>0.91013466850828739</c:v>
                      </c:pt>
                      <c:pt idx="2051">
                        <c:v>0.90996201657458575</c:v>
                      </c:pt>
                      <c:pt idx="2052">
                        <c:v>0.91462361878453047</c:v>
                      </c:pt>
                      <c:pt idx="2053">
                        <c:v>0.91341505524861899</c:v>
                      </c:pt>
                      <c:pt idx="2054">
                        <c:v>0.91626381215469621</c:v>
                      </c:pt>
                      <c:pt idx="2055">
                        <c:v>0.91885359116022125</c:v>
                      </c:pt>
                      <c:pt idx="2056">
                        <c:v>0.91928522099447529</c:v>
                      </c:pt>
                      <c:pt idx="2057">
                        <c:v>0.92230662983425438</c:v>
                      </c:pt>
                      <c:pt idx="2058">
                        <c:v>0.91971685082872934</c:v>
                      </c:pt>
                      <c:pt idx="2059">
                        <c:v>0.91850828729281786</c:v>
                      </c:pt>
                      <c:pt idx="2060">
                        <c:v>0.91738604972375704</c:v>
                      </c:pt>
                      <c:pt idx="2061">
                        <c:v>0.91531422651933714</c:v>
                      </c:pt>
                      <c:pt idx="2062">
                        <c:v>0.91419198895027631</c:v>
                      </c:pt>
                      <c:pt idx="2063">
                        <c:v>0.91850828729281786</c:v>
                      </c:pt>
                      <c:pt idx="2064">
                        <c:v>0.91376035911602227</c:v>
                      </c:pt>
                      <c:pt idx="2065">
                        <c:v>0.91470994475138157</c:v>
                      </c:pt>
                      <c:pt idx="2066">
                        <c:v>0.91565953038674053</c:v>
                      </c:pt>
                      <c:pt idx="2067">
                        <c:v>0.92394682320442023</c:v>
                      </c:pt>
                      <c:pt idx="2068">
                        <c:v>0.92058011049723787</c:v>
                      </c:pt>
                      <c:pt idx="2069">
                        <c:v>0.91807665745856382</c:v>
                      </c:pt>
                      <c:pt idx="2070">
                        <c:v>0.91548687845303911</c:v>
                      </c:pt>
                      <c:pt idx="2071">
                        <c:v>0.91773135359116054</c:v>
                      </c:pt>
                      <c:pt idx="2072">
                        <c:v>0.91764502762430966</c:v>
                      </c:pt>
                      <c:pt idx="2073">
                        <c:v>0.91919889502762453</c:v>
                      </c:pt>
                      <c:pt idx="2074">
                        <c:v>0.92420580110497264</c:v>
                      </c:pt>
                      <c:pt idx="2075">
                        <c:v>0.91919889502762453</c:v>
                      </c:pt>
                      <c:pt idx="2076">
                        <c:v>0.91704074585635387</c:v>
                      </c:pt>
                      <c:pt idx="2077">
                        <c:v>0.91885359116022136</c:v>
                      </c:pt>
                      <c:pt idx="2078">
                        <c:v>0.9210980662983429</c:v>
                      </c:pt>
                      <c:pt idx="2079">
                        <c:v>0.91807665745856393</c:v>
                      </c:pt>
                      <c:pt idx="2080">
                        <c:v>0.91988950276243142</c:v>
                      </c:pt>
                      <c:pt idx="2081">
                        <c:v>0.92938535911602249</c:v>
                      </c:pt>
                      <c:pt idx="2082">
                        <c:v>0.93404696132596732</c:v>
                      </c:pt>
                      <c:pt idx="2083">
                        <c:v>0.93594613259668547</c:v>
                      </c:pt>
                      <c:pt idx="2084">
                        <c:v>0.9402624309392269</c:v>
                      </c:pt>
                      <c:pt idx="2085">
                        <c:v>0.93775897790055296</c:v>
                      </c:pt>
                      <c:pt idx="2086">
                        <c:v>0.94492403314917173</c:v>
                      </c:pt>
                      <c:pt idx="2087">
                        <c:v>0.94388812154696167</c:v>
                      </c:pt>
                      <c:pt idx="2088">
                        <c:v>0.94354281767955839</c:v>
                      </c:pt>
                      <c:pt idx="2089">
                        <c:v>0.94647790055248671</c:v>
                      </c:pt>
                      <c:pt idx="2090">
                        <c:v>0.94518301104972424</c:v>
                      </c:pt>
                      <c:pt idx="2091">
                        <c:v>0.94673687845303922</c:v>
                      </c:pt>
                      <c:pt idx="2092">
                        <c:v>0.9570959944751386</c:v>
                      </c:pt>
                      <c:pt idx="2093">
                        <c:v>0.95839088397790106</c:v>
                      </c:pt>
                      <c:pt idx="2094">
                        <c:v>0.95718232044198948</c:v>
                      </c:pt>
                      <c:pt idx="2095">
                        <c:v>0.95959944751381254</c:v>
                      </c:pt>
                      <c:pt idx="2096">
                        <c:v>0.96279350828729338</c:v>
                      </c:pt>
                      <c:pt idx="2097">
                        <c:v>0.96434737569060835</c:v>
                      </c:pt>
                      <c:pt idx="2098">
                        <c:v>0.96313881215469666</c:v>
                      </c:pt>
                      <c:pt idx="2099">
                        <c:v>0.96063535911602271</c:v>
                      </c:pt>
                      <c:pt idx="2100">
                        <c:v>0.95985842541436517</c:v>
                      </c:pt>
                      <c:pt idx="2101">
                        <c:v>0.95666436464088456</c:v>
                      </c:pt>
                      <c:pt idx="2102">
                        <c:v>0.95675069060773532</c:v>
                      </c:pt>
                      <c:pt idx="2103">
                        <c:v>0.9556284530386745</c:v>
                      </c:pt>
                      <c:pt idx="2104">
                        <c:v>0.95234806629834301</c:v>
                      </c:pt>
                      <c:pt idx="2105">
                        <c:v>0.95433356353591203</c:v>
                      </c:pt>
                      <c:pt idx="2106">
                        <c:v>0.95036256906077399</c:v>
                      </c:pt>
                      <c:pt idx="2107">
                        <c:v>0.94984461325966907</c:v>
                      </c:pt>
                      <c:pt idx="2108">
                        <c:v>0.94760013812154742</c:v>
                      </c:pt>
                      <c:pt idx="2109">
                        <c:v>0.94768646408839818</c:v>
                      </c:pt>
                      <c:pt idx="2110">
                        <c:v>0.94656422651933758</c:v>
                      </c:pt>
                      <c:pt idx="2111">
                        <c:v>0.9450103591160226</c:v>
                      </c:pt>
                      <c:pt idx="2112">
                        <c:v>0.95649171270718303</c:v>
                      </c:pt>
                      <c:pt idx="2113">
                        <c:v>0.95813190607734877</c:v>
                      </c:pt>
                      <c:pt idx="2114">
                        <c:v>0.95890883977900621</c:v>
                      </c:pt>
                      <c:pt idx="2115">
                        <c:v>0.95476519337016641</c:v>
                      </c:pt>
                      <c:pt idx="2116">
                        <c:v>0.95692334254143707</c:v>
                      </c:pt>
                      <c:pt idx="2117">
                        <c:v>0.96063535911602271</c:v>
                      </c:pt>
                      <c:pt idx="2118">
                        <c:v>0.96003107734806703</c:v>
                      </c:pt>
                      <c:pt idx="2119">
                        <c:v>0.95511049723756969</c:v>
                      </c:pt>
                      <c:pt idx="2120">
                        <c:v>0.95614640883977964</c:v>
                      </c:pt>
                      <c:pt idx="2121">
                        <c:v>0.95752762430939287</c:v>
                      </c:pt>
                      <c:pt idx="2122">
                        <c:v>0.95208908839779072</c:v>
                      </c:pt>
                      <c:pt idx="2123">
                        <c:v>0.94829074585635431</c:v>
                      </c:pt>
                      <c:pt idx="2124">
                        <c:v>0.95709599447513882</c:v>
                      </c:pt>
                      <c:pt idx="2125">
                        <c:v>0.95890883977900621</c:v>
                      </c:pt>
                      <c:pt idx="2126">
                        <c:v>0.95873618784530457</c:v>
                      </c:pt>
                      <c:pt idx="2127">
                        <c:v>0.9597720994475144</c:v>
                      </c:pt>
                      <c:pt idx="2128">
                        <c:v>0.95614640883977964</c:v>
                      </c:pt>
                      <c:pt idx="2129">
                        <c:v>0.9586498618784538</c:v>
                      </c:pt>
                      <c:pt idx="2130">
                        <c:v>0.95407458563535985</c:v>
                      </c:pt>
                      <c:pt idx="2131">
                        <c:v>0.96123964088397851</c:v>
                      </c:pt>
                      <c:pt idx="2132">
                        <c:v>0.97013121546961389</c:v>
                      </c:pt>
                      <c:pt idx="2133">
                        <c:v>0.97064917127071904</c:v>
                      </c:pt>
                      <c:pt idx="2134">
                        <c:v>0.96866367403315001</c:v>
                      </c:pt>
                      <c:pt idx="2135">
                        <c:v>0.96616022099447596</c:v>
                      </c:pt>
                      <c:pt idx="2136">
                        <c:v>0.9640020718232053</c:v>
                      </c:pt>
                      <c:pt idx="2137">
                        <c:v>0.95839088397790151</c:v>
                      </c:pt>
                      <c:pt idx="2138">
                        <c:v>0.95226174033149258</c:v>
                      </c:pt>
                      <c:pt idx="2139">
                        <c:v>0.95485151933701751</c:v>
                      </c:pt>
                      <c:pt idx="2140">
                        <c:v>0.95390193370165832</c:v>
                      </c:pt>
                      <c:pt idx="2141">
                        <c:v>0.95165745856353678</c:v>
                      </c:pt>
                      <c:pt idx="2142">
                        <c:v>0.95243439226519411</c:v>
                      </c:pt>
                      <c:pt idx="2143">
                        <c:v>0.95260704419889575</c:v>
                      </c:pt>
                      <c:pt idx="2144">
                        <c:v>0.94794544198895114</c:v>
                      </c:pt>
                      <c:pt idx="2145">
                        <c:v>0.947427486187846</c:v>
                      </c:pt>
                      <c:pt idx="2146">
                        <c:v>0.94293853591160304</c:v>
                      </c:pt>
                      <c:pt idx="2147">
                        <c:v>0.93914019337016652</c:v>
                      </c:pt>
                      <c:pt idx="2148">
                        <c:v>0.94406077348066353</c:v>
                      </c:pt>
                      <c:pt idx="2149">
                        <c:v>0.94785911602210016</c:v>
                      </c:pt>
                      <c:pt idx="2150">
                        <c:v>0.94630524861878529</c:v>
                      </c:pt>
                      <c:pt idx="2151">
                        <c:v>0.94768646408839841</c:v>
                      </c:pt>
                      <c:pt idx="2152">
                        <c:v>0.95053522099447596</c:v>
                      </c:pt>
                      <c:pt idx="2153">
                        <c:v>0.9498446132596694</c:v>
                      </c:pt>
                      <c:pt idx="2154">
                        <c:v>0.95165745856353667</c:v>
                      </c:pt>
                      <c:pt idx="2155">
                        <c:v>0.95044889502762497</c:v>
                      </c:pt>
                      <c:pt idx="2156">
                        <c:v>0.9518301104972382</c:v>
                      </c:pt>
                      <c:pt idx="2157">
                        <c:v>0.95234806629834312</c:v>
                      </c:pt>
                      <c:pt idx="2158">
                        <c:v>0.95139848066298416</c:v>
                      </c:pt>
                      <c:pt idx="2159">
                        <c:v>0.95295234806629903</c:v>
                      </c:pt>
                      <c:pt idx="2160">
                        <c:v>0.95208908839779061</c:v>
                      </c:pt>
                      <c:pt idx="2161">
                        <c:v>0.9447513812154702</c:v>
                      </c:pt>
                      <c:pt idx="2162">
                        <c:v>0.94630524861878518</c:v>
                      </c:pt>
                      <c:pt idx="2163">
                        <c:v>0.94578729281768004</c:v>
                      </c:pt>
                      <c:pt idx="2164">
                        <c:v>0.94716850828729338</c:v>
                      </c:pt>
                      <c:pt idx="2165">
                        <c:v>0.94570096685082927</c:v>
                      </c:pt>
                      <c:pt idx="2166">
                        <c:v>0.94052140883977953</c:v>
                      </c:pt>
                      <c:pt idx="2167">
                        <c:v>0.94095303867403379</c:v>
                      </c:pt>
                      <c:pt idx="2168">
                        <c:v>0.9349965469613265</c:v>
                      </c:pt>
                      <c:pt idx="2169">
                        <c:v>0.94078038674033226</c:v>
                      </c:pt>
                      <c:pt idx="2170">
                        <c:v>0.9406077348066304</c:v>
                      </c:pt>
                      <c:pt idx="2171">
                        <c:v>0.94129834254143718</c:v>
                      </c:pt>
                      <c:pt idx="2172">
                        <c:v>0.94000345303867472</c:v>
                      </c:pt>
                      <c:pt idx="2173">
                        <c:v>0.93965814917127144</c:v>
                      </c:pt>
                      <c:pt idx="2174">
                        <c:v>0.93758632596685154</c:v>
                      </c:pt>
                      <c:pt idx="2175">
                        <c:v>0.93879488950276313</c:v>
                      </c:pt>
                      <c:pt idx="2176">
                        <c:v>0.94164364640884057</c:v>
                      </c:pt>
                      <c:pt idx="2177">
                        <c:v>0.94198895027624385</c:v>
                      </c:pt>
                      <c:pt idx="2178">
                        <c:v>0.94017610497237647</c:v>
                      </c:pt>
                      <c:pt idx="2179">
                        <c:v>0.93758632596685165</c:v>
                      </c:pt>
                      <c:pt idx="2180">
                        <c:v>0.93741367403315001</c:v>
                      </c:pt>
                      <c:pt idx="2181">
                        <c:v>0.93732734806629914</c:v>
                      </c:pt>
                      <c:pt idx="2182">
                        <c:v>0.93879488950276313</c:v>
                      </c:pt>
                      <c:pt idx="2183">
                        <c:v>0.93551450276243164</c:v>
                      </c:pt>
                      <c:pt idx="2184">
                        <c:v>0.93629143646408919</c:v>
                      </c:pt>
                      <c:pt idx="2185">
                        <c:v>0.94095303867403413</c:v>
                      </c:pt>
                      <c:pt idx="2186">
                        <c:v>0.94164364640884068</c:v>
                      </c:pt>
                      <c:pt idx="2187">
                        <c:v>0.94440607734806725</c:v>
                      </c:pt>
                      <c:pt idx="2188">
                        <c:v>0.94311118784530479</c:v>
                      </c:pt>
                      <c:pt idx="2189">
                        <c:v>0.94362914364640982</c:v>
                      </c:pt>
                      <c:pt idx="2190">
                        <c:v>0.94129834254143752</c:v>
                      </c:pt>
                      <c:pt idx="2191">
                        <c:v>0.94121201657458664</c:v>
                      </c:pt>
                      <c:pt idx="2192">
                        <c:v>0.93819060773480767</c:v>
                      </c:pt>
                      <c:pt idx="2193">
                        <c:v>0.93715469613259761</c:v>
                      </c:pt>
                      <c:pt idx="2194">
                        <c:v>0.93706837016574684</c:v>
                      </c:pt>
                      <c:pt idx="2195">
                        <c:v>0.93620511049723865</c:v>
                      </c:pt>
                      <c:pt idx="2196">
                        <c:v>0.93758632596685187</c:v>
                      </c:pt>
                      <c:pt idx="2197">
                        <c:v>0.93542817679558099</c:v>
                      </c:pt>
                      <c:pt idx="2198">
                        <c:v>0.93387430939226623</c:v>
                      </c:pt>
                      <c:pt idx="2199">
                        <c:v>0.92869475138121649</c:v>
                      </c:pt>
                      <c:pt idx="2200">
                        <c:v>0.92645027624309484</c:v>
                      </c:pt>
                      <c:pt idx="2201">
                        <c:v>0.92757251381215577</c:v>
                      </c:pt>
                      <c:pt idx="2202">
                        <c:v>0.92532803867403424</c:v>
                      </c:pt>
                      <c:pt idx="2203">
                        <c:v>0.92273825966850931</c:v>
                      </c:pt>
                      <c:pt idx="2204">
                        <c:v>0.92075276243094029</c:v>
                      </c:pt>
                      <c:pt idx="2205">
                        <c:v>0.92118439226519444</c:v>
                      </c:pt>
                      <c:pt idx="2206">
                        <c:v>0.91781767955801208</c:v>
                      </c:pt>
                      <c:pt idx="2207">
                        <c:v>0.92058011049723876</c:v>
                      </c:pt>
                      <c:pt idx="2208">
                        <c:v>0.91799033149171372</c:v>
                      </c:pt>
                      <c:pt idx="2209">
                        <c:v>0.91963052486187946</c:v>
                      </c:pt>
                      <c:pt idx="2210">
                        <c:v>0.92230662983425515</c:v>
                      </c:pt>
                      <c:pt idx="2211">
                        <c:v>0.92187500000000111</c:v>
                      </c:pt>
                      <c:pt idx="2212">
                        <c:v>0.91945787292817782</c:v>
                      </c:pt>
                      <c:pt idx="2213">
                        <c:v>0.91937154696132706</c:v>
                      </c:pt>
                      <c:pt idx="2214">
                        <c:v>0.92662292817679659</c:v>
                      </c:pt>
                      <c:pt idx="2215">
                        <c:v>0.92472375690607844</c:v>
                      </c:pt>
                      <c:pt idx="2216">
                        <c:v>0.92878107734806747</c:v>
                      </c:pt>
                      <c:pt idx="2217">
                        <c:v>0.9272272099447525</c:v>
                      </c:pt>
                      <c:pt idx="2218">
                        <c:v>0.92912638121547075</c:v>
                      </c:pt>
                      <c:pt idx="2219">
                        <c:v>0.92653660220994583</c:v>
                      </c:pt>
                      <c:pt idx="2220">
                        <c:v>0.92696823204420009</c:v>
                      </c:pt>
                      <c:pt idx="2221">
                        <c:v>0.92696823204420009</c:v>
                      </c:pt>
                      <c:pt idx="2222">
                        <c:v>0.92610497237569167</c:v>
                      </c:pt>
                      <c:pt idx="2223">
                        <c:v>0.92757251381215577</c:v>
                      </c:pt>
                      <c:pt idx="2224">
                        <c:v>0.93335635359116131</c:v>
                      </c:pt>
                      <c:pt idx="2225">
                        <c:v>0.93223411602210071</c:v>
                      </c:pt>
                      <c:pt idx="2226">
                        <c:v>0.93680939226519444</c:v>
                      </c:pt>
                      <c:pt idx="2227">
                        <c:v>0.94121201657458686</c:v>
                      </c:pt>
                      <c:pt idx="2228">
                        <c:v>0.94147099447513927</c:v>
                      </c:pt>
                      <c:pt idx="2229">
                        <c:v>0.94233425414364735</c:v>
                      </c:pt>
                      <c:pt idx="2230">
                        <c:v>0.94147099447513916</c:v>
                      </c:pt>
                      <c:pt idx="2231">
                        <c:v>0.94621892265193486</c:v>
                      </c:pt>
                      <c:pt idx="2232">
                        <c:v>0.94233425414364747</c:v>
                      </c:pt>
                      <c:pt idx="2233">
                        <c:v>0.943197513812156</c:v>
                      </c:pt>
                      <c:pt idx="2234">
                        <c:v>0.94725483425414492</c:v>
                      </c:pt>
                      <c:pt idx="2235">
                        <c:v>0.94276588397790195</c:v>
                      </c:pt>
                      <c:pt idx="2236">
                        <c:v>0.94311118784530534</c:v>
                      </c:pt>
                      <c:pt idx="2237">
                        <c:v>0.94216160220994616</c:v>
                      </c:pt>
                      <c:pt idx="2238">
                        <c:v>0.94112569060773632</c:v>
                      </c:pt>
                      <c:pt idx="2239">
                        <c:v>0.94069406077348217</c:v>
                      </c:pt>
                      <c:pt idx="2240">
                        <c:v>0.93983080110497375</c:v>
                      </c:pt>
                      <c:pt idx="2241">
                        <c:v>0.94457872928176934</c:v>
                      </c:pt>
                      <c:pt idx="2242">
                        <c:v>0.94699585635359251</c:v>
                      </c:pt>
                      <c:pt idx="2243">
                        <c:v>0.94449240331491857</c:v>
                      </c:pt>
                      <c:pt idx="2244">
                        <c:v>0.94466505524862021</c:v>
                      </c:pt>
                      <c:pt idx="2245">
                        <c:v>0.9482044198895041</c:v>
                      </c:pt>
                      <c:pt idx="2246">
                        <c:v>0.94544198895027753</c:v>
                      </c:pt>
                      <c:pt idx="2247">
                        <c:v>0.93793162983425549</c:v>
                      </c:pt>
                      <c:pt idx="2248">
                        <c:v>0.93758632596685221</c:v>
                      </c:pt>
                      <c:pt idx="2249">
                        <c:v>0.9390538674033162</c:v>
                      </c:pt>
                      <c:pt idx="2250">
                        <c:v>0.93844958563536018</c:v>
                      </c:pt>
                      <c:pt idx="2251">
                        <c:v>0.94345649171270829</c:v>
                      </c:pt>
                      <c:pt idx="2252">
                        <c:v>0.93991712707182429</c:v>
                      </c:pt>
                      <c:pt idx="2253">
                        <c:v>0.93879488950276346</c:v>
                      </c:pt>
                      <c:pt idx="2254">
                        <c:v>0.93922651933701773</c:v>
                      </c:pt>
                      <c:pt idx="2255">
                        <c:v>0.94734116022099557</c:v>
                      </c:pt>
                      <c:pt idx="2256">
                        <c:v>0.94820441988950399</c:v>
                      </c:pt>
                      <c:pt idx="2257">
                        <c:v>0.94423342541436572</c:v>
                      </c:pt>
                      <c:pt idx="2258">
                        <c:v>0.95260704419889619</c:v>
                      </c:pt>
                      <c:pt idx="2259">
                        <c:v>0.9576139502762443</c:v>
                      </c:pt>
                      <c:pt idx="2260">
                        <c:v>0.95433356353591281</c:v>
                      </c:pt>
                      <c:pt idx="2261">
                        <c:v>0.9469958563535924</c:v>
                      </c:pt>
                      <c:pt idx="2262">
                        <c:v>0.94941298342541569</c:v>
                      </c:pt>
                      <c:pt idx="2263">
                        <c:v>0.94388812154696244</c:v>
                      </c:pt>
                      <c:pt idx="2264">
                        <c:v>0.94639157458563661</c:v>
                      </c:pt>
                      <c:pt idx="2265">
                        <c:v>0.95338397790055385</c:v>
                      </c:pt>
                      <c:pt idx="2266">
                        <c:v>0.95631906077348205</c:v>
                      </c:pt>
                      <c:pt idx="2267">
                        <c:v>0.95459254143646521</c:v>
                      </c:pt>
                      <c:pt idx="2268">
                        <c:v>0.95908149171270851</c:v>
                      </c:pt>
                      <c:pt idx="2269">
                        <c:v>0.96287983425414503</c:v>
                      </c:pt>
                      <c:pt idx="2270">
                        <c:v>0.96374309392265345</c:v>
                      </c:pt>
                      <c:pt idx="2271">
                        <c:v>0.96667817679558143</c:v>
                      </c:pt>
                      <c:pt idx="2272">
                        <c:v>0.96365676795580257</c:v>
                      </c:pt>
                      <c:pt idx="2273">
                        <c:v>0.96313881215469743</c:v>
                      </c:pt>
                      <c:pt idx="2274">
                        <c:v>0.97064917127071981</c:v>
                      </c:pt>
                      <c:pt idx="2275">
                        <c:v>0.96098066298342688</c:v>
                      </c:pt>
                      <c:pt idx="2276">
                        <c:v>0.96469267955801252</c:v>
                      </c:pt>
                      <c:pt idx="2277">
                        <c:v>0.95882251381215622</c:v>
                      </c:pt>
                      <c:pt idx="2278">
                        <c:v>0.96555593922652105</c:v>
                      </c:pt>
                      <c:pt idx="2279">
                        <c:v>0.96676450276243264</c:v>
                      </c:pt>
                      <c:pt idx="2280">
                        <c:v>0.96676450276243264</c:v>
                      </c:pt>
                      <c:pt idx="2281">
                        <c:v>0.97522444751381387</c:v>
                      </c:pt>
                      <c:pt idx="2282">
                        <c:v>0.97159875690607911</c:v>
                      </c:pt>
                      <c:pt idx="2283">
                        <c:v>0.97185773480663151</c:v>
                      </c:pt>
                      <c:pt idx="2284">
                        <c:v>0.97349792817679726</c:v>
                      </c:pt>
                      <c:pt idx="2285">
                        <c:v>0.97418853591160393</c:v>
                      </c:pt>
                      <c:pt idx="2286">
                        <c:v>0.9686636740331509</c:v>
                      </c:pt>
                      <c:pt idx="2287">
                        <c:v>0.96995856353591314</c:v>
                      </c:pt>
                      <c:pt idx="2288">
                        <c:v>0.96944060773480822</c:v>
                      </c:pt>
                      <c:pt idx="2289">
                        <c:v>0.96952693370165899</c:v>
                      </c:pt>
                      <c:pt idx="2290">
                        <c:v>0.97090814917127233</c:v>
                      </c:pt>
                      <c:pt idx="2291">
                        <c:v>0.9639157458563552</c:v>
                      </c:pt>
                      <c:pt idx="2292">
                        <c:v>0.9653832872928193</c:v>
                      </c:pt>
                      <c:pt idx="2293">
                        <c:v>0.96546961325967007</c:v>
                      </c:pt>
                      <c:pt idx="2294">
                        <c:v>0.97254834254143807</c:v>
                      </c:pt>
                      <c:pt idx="2295">
                        <c:v>0.98057665745856515</c:v>
                      </c:pt>
                      <c:pt idx="2296">
                        <c:v>0.98497928176795757</c:v>
                      </c:pt>
                      <c:pt idx="2297">
                        <c:v>0.98290745856353778</c:v>
                      </c:pt>
                      <c:pt idx="2298">
                        <c:v>0.9861015193370184</c:v>
                      </c:pt>
                      <c:pt idx="2299">
                        <c:v>0.97798687845304044</c:v>
                      </c:pt>
                      <c:pt idx="2300">
                        <c:v>0.98247582872928363</c:v>
                      </c:pt>
                      <c:pt idx="2301">
                        <c:v>0.97859116022099624</c:v>
                      </c:pt>
                      <c:pt idx="2302">
                        <c:v>0.97712361878453213</c:v>
                      </c:pt>
                      <c:pt idx="2303">
                        <c:v>0.98126726519337193</c:v>
                      </c:pt>
                      <c:pt idx="2304">
                        <c:v>0.97436118784530557</c:v>
                      </c:pt>
                      <c:pt idx="2305">
                        <c:v>0.97617403314917284</c:v>
                      </c:pt>
                      <c:pt idx="2306">
                        <c:v>0.97513812154696278</c:v>
                      </c:pt>
                      <c:pt idx="2307">
                        <c:v>0.97902279005525028</c:v>
                      </c:pt>
                      <c:pt idx="2308">
                        <c:v>0.97591505524862032</c:v>
                      </c:pt>
                      <c:pt idx="2309">
                        <c:v>0.96969958563536052</c:v>
                      </c:pt>
                      <c:pt idx="2310">
                        <c:v>0.97367058011049867</c:v>
                      </c:pt>
                      <c:pt idx="2311">
                        <c:v>0.97185773480663129</c:v>
                      </c:pt>
                      <c:pt idx="2312">
                        <c:v>0.97090814917127222</c:v>
                      </c:pt>
                      <c:pt idx="2313">
                        <c:v>0.97815953038674175</c:v>
                      </c:pt>
                      <c:pt idx="2314">
                        <c:v>0.98549723756906216</c:v>
                      </c:pt>
                      <c:pt idx="2315">
                        <c:v>0.97798687845304011</c:v>
                      </c:pt>
                      <c:pt idx="2316">
                        <c:v>0.98472030386740472</c:v>
                      </c:pt>
                      <c:pt idx="2317">
                        <c:v>0.98109461325966996</c:v>
                      </c:pt>
                      <c:pt idx="2318">
                        <c:v>0.98273480662983581</c:v>
                      </c:pt>
                      <c:pt idx="2319">
                        <c:v>0.9871374309392279</c:v>
                      </c:pt>
                      <c:pt idx="2320">
                        <c:v>0.99102209944751507</c:v>
                      </c:pt>
                      <c:pt idx="2321">
                        <c:v>0.98808701657458697</c:v>
                      </c:pt>
                      <c:pt idx="2322">
                        <c:v>0.99119475138121682</c:v>
                      </c:pt>
                      <c:pt idx="2323">
                        <c:v>0.99456146408839896</c:v>
                      </c:pt>
                      <c:pt idx="2324">
                        <c:v>0.99974102209944882</c:v>
                      </c:pt>
                      <c:pt idx="2325">
                        <c:v>1.0075966850828744</c:v>
                      </c:pt>
                      <c:pt idx="2326">
                        <c:v>1.0037120165745872</c:v>
                      </c:pt>
                      <c:pt idx="2327">
                        <c:v>1.0039709944751396</c:v>
                      </c:pt>
                      <c:pt idx="2328">
                        <c:v>0.99930939226519477</c:v>
                      </c:pt>
                      <c:pt idx="2329">
                        <c:v>1.0013812154696144</c:v>
                      </c:pt>
                      <c:pt idx="2330">
                        <c:v>1.0037983425414378</c:v>
                      </c:pt>
                      <c:pt idx="2331">
                        <c:v>1.0028487569060787</c:v>
                      </c:pt>
                      <c:pt idx="2332">
                        <c:v>1.0034530386740346</c:v>
                      </c:pt>
                      <c:pt idx="2333">
                        <c:v>1.0035393646408857</c:v>
                      </c:pt>
                      <c:pt idx="2334">
                        <c:v>1.0037120165745872</c:v>
                      </c:pt>
                      <c:pt idx="2335">
                        <c:v>1.0045752762430955</c:v>
                      </c:pt>
                      <c:pt idx="2336">
                        <c:v>1.0023308011049741</c:v>
                      </c:pt>
                      <c:pt idx="2337">
                        <c:v>1.0031940607734824</c:v>
                      </c:pt>
                      <c:pt idx="2338">
                        <c:v>1.0023308011049743</c:v>
                      </c:pt>
                      <c:pt idx="2339">
                        <c:v>1.0173515193370186</c:v>
                      </c:pt>
                      <c:pt idx="2340">
                        <c:v>1.0154523480663002</c:v>
                      </c:pt>
                      <c:pt idx="2341">
                        <c:v>1.0217541436464108</c:v>
                      </c:pt>
                      <c:pt idx="2342">
                        <c:v>1.0199412983425433</c:v>
                      </c:pt>
                      <c:pt idx="2343">
                        <c:v>1.0213225138121567</c:v>
                      </c:pt>
                      <c:pt idx="2344">
                        <c:v>1.0244302486187866</c:v>
                      </c:pt>
                      <c:pt idx="2345">
                        <c:v>1.0336671270718254</c:v>
                      </c:pt>
                      <c:pt idx="2346">
                        <c:v>1.0323722375690629</c:v>
                      </c:pt>
                      <c:pt idx="2347">
                        <c:v>1.0316816298342564</c:v>
                      </c:pt>
                      <c:pt idx="2348">
                        <c:v>1.0325448895027647</c:v>
                      </c:pt>
                      <c:pt idx="2349">
                        <c:v>1.0345303867403337</c:v>
                      </c:pt>
                      <c:pt idx="2350">
                        <c:v>1.0308183701657481</c:v>
                      </c:pt>
                      <c:pt idx="2351">
                        <c:v>1.0456664364640906</c:v>
                      </c:pt>
                      <c:pt idx="2352">
                        <c:v>1.0652624309392289</c:v>
                      </c:pt>
                      <c:pt idx="2353">
                        <c:v>1.0687154696132621</c:v>
                      </c:pt>
                      <c:pt idx="2354">
                        <c:v>1.0721685082872952</c:v>
                      </c:pt>
                      <c:pt idx="2355">
                        <c:v>1.07683011049724</c:v>
                      </c:pt>
                      <c:pt idx="2356">
                        <c:v>1.0703556629834279</c:v>
                      </c:pt>
                      <c:pt idx="2357">
                        <c:v>1.0821823204419914</c:v>
                      </c:pt>
                      <c:pt idx="2358">
                        <c:v>1.0890883977900576</c:v>
                      </c:pt>
                      <c:pt idx="2359">
                        <c:v>1.0991022099447538</c:v>
                      </c:pt>
                      <c:pt idx="2360">
                        <c:v>1.0845994475138145</c:v>
                      </c:pt>
                      <c:pt idx="2361">
                        <c:v>1.071736878453041</c:v>
                      </c:pt>
                      <c:pt idx="2362">
                        <c:v>1.0854627071823229</c:v>
                      </c:pt>
                      <c:pt idx="2363">
                        <c:v>1.0733770718232067</c:v>
                      </c:pt>
                      <c:pt idx="2364">
                        <c:v>1.0814053867403337</c:v>
                      </c:pt>
                      <c:pt idx="2365">
                        <c:v>1.0762258287292841</c:v>
                      </c:pt>
                      <c:pt idx="2366">
                        <c:v>1.0865849447513836</c:v>
                      </c:pt>
                      <c:pt idx="2367">
                        <c:v>1.0904696132596707</c:v>
                      </c:pt>
                      <c:pt idx="2368">
                        <c:v>1.0798515193370191</c:v>
                      </c:pt>
                      <c:pt idx="2369">
                        <c:v>1.0745856353591183</c:v>
                      </c:pt>
                      <c:pt idx="2370">
                        <c:v>1.0761395027624332</c:v>
                      </c:pt>
                      <c:pt idx="2371">
                        <c:v>1.0694924033149196</c:v>
                      </c:pt>
                      <c:pt idx="2372">
                        <c:v>1.0751899171270742</c:v>
                      </c:pt>
                      <c:pt idx="2373">
                        <c:v>1.0786429558011075</c:v>
                      </c:pt>
                      <c:pt idx="2374">
                        <c:v>1.0817506906077372</c:v>
                      </c:pt>
                      <c:pt idx="2375">
                        <c:v>1.0852037292817704</c:v>
                      </c:pt>
                      <c:pt idx="2376">
                        <c:v>1.07786602209945</c:v>
                      </c:pt>
                      <c:pt idx="2377">
                        <c:v>1.0735497237569087</c:v>
                      </c:pt>
                      <c:pt idx="2378">
                        <c:v>1.0803694751381243</c:v>
                      </c:pt>
                      <c:pt idx="2379">
                        <c:v>1.0803694751381243</c:v>
                      </c:pt>
                      <c:pt idx="2380">
                        <c:v>1.0820959944751409</c:v>
                      </c:pt>
                      <c:pt idx="2381">
                        <c:v>1.0787292817679586</c:v>
                      </c:pt>
                      <c:pt idx="2382">
                        <c:v>1.0727727900552513</c:v>
                      </c:pt>
                      <c:pt idx="2383">
                        <c:v>1.0778660220994503</c:v>
                      </c:pt>
                      <c:pt idx="2384">
                        <c:v>1.0897790055248648</c:v>
                      </c:pt>
                      <c:pt idx="2385">
                        <c:v>1.0880524861878482</c:v>
                      </c:pt>
                      <c:pt idx="2386">
                        <c:v>1.0953901933701686</c:v>
                      </c:pt>
                      <c:pt idx="2387">
                        <c:v>1.1006560773480691</c:v>
                      </c:pt>
                      <c:pt idx="2388">
                        <c:v>1.095131215469616</c:v>
                      </c:pt>
                      <c:pt idx="2389">
                        <c:v>1.1035048342541465</c:v>
                      </c:pt>
                      <c:pt idx="2390">
                        <c:v>1.1026415745856382</c:v>
                      </c:pt>
                      <c:pt idx="2391">
                        <c:v>1.1039364640884008</c:v>
                      </c:pt>
                      <c:pt idx="2392">
                        <c:v>1.084772099447517</c:v>
                      </c:pt>
                      <c:pt idx="2393">
                        <c:v>1.0978073204419923</c:v>
                      </c:pt>
                      <c:pt idx="2394">
                        <c:v>1.0835635359116054</c:v>
                      </c:pt>
                      <c:pt idx="2395">
                        <c:v>1.0810600828729315</c:v>
                      </c:pt>
                      <c:pt idx="2396">
                        <c:v>1.0784703038674068</c:v>
                      </c:pt>
                      <c:pt idx="2397">
                        <c:v>1.0808011049723791</c:v>
                      </c:pt>
                      <c:pt idx="2398">
                        <c:v>1.0776070441988985</c:v>
                      </c:pt>
                      <c:pt idx="2399">
                        <c:v>1.0884841160221028</c:v>
                      </c:pt>
                      <c:pt idx="2400">
                        <c:v>1.0941816298342577</c:v>
                      </c:pt>
                      <c:pt idx="2401">
                        <c:v>1.0951312154696167</c:v>
                      </c:pt>
                      <c:pt idx="2402">
                        <c:v>1.0895200276243129</c:v>
                      </c:pt>
                      <c:pt idx="2403">
                        <c:v>1.0841678176795615</c:v>
                      </c:pt>
                      <c:pt idx="2404">
                        <c:v>1.0776933701657492</c:v>
                      </c:pt>
                      <c:pt idx="2405">
                        <c:v>1.0775207182320476</c:v>
                      </c:pt>
                      <c:pt idx="2406">
                        <c:v>1.0795925414364675</c:v>
                      </c:pt>
                      <c:pt idx="2407">
                        <c:v>1.0830455801105008</c:v>
                      </c:pt>
                      <c:pt idx="2408">
                        <c:v>1.0858080110497272</c:v>
                      </c:pt>
                      <c:pt idx="2409">
                        <c:v>1.0847720994475172</c:v>
                      </c:pt>
                      <c:pt idx="2410">
                        <c:v>1.0873618784530421</c:v>
                      </c:pt>
                      <c:pt idx="2411">
                        <c:v>1.0777796961326001</c:v>
                      </c:pt>
                      <c:pt idx="2412">
                        <c:v>1.0609461325966885</c:v>
                      </c:pt>
                      <c:pt idx="2413">
                        <c:v>1.0522272099447547</c:v>
                      </c:pt>
                      <c:pt idx="2414">
                        <c:v>1.0571477900552519</c:v>
                      </c:pt>
                      <c:pt idx="2415">
                        <c:v>1.0553349447513845</c:v>
                      </c:pt>
                      <c:pt idx="2416">
                        <c:v>1.0600828729281802</c:v>
                      </c:pt>
                      <c:pt idx="2417">
                        <c:v>1.0564571823204454</c:v>
                      </c:pt>
                      <c:pt idx="2418">
                        <c:v>1.0483425414364673</c:v>
                      </c:pt>
                      <c:pt idx="2419">
                        <c:v>1.0509323204419923</c:v>
                      </c:pt>
                      <c:pt idx="2420">
                        <c:v>1.0433356353591194</c:v>
                      </c:pt>
                      <c:pt idx="2421">
                        <c:v>1.0387603591160255</c:v>
                      </c:pt>
                      <c:pt idx="2422">
                        <c:v>1.0376381215469646</c:v>
                      </c:pt>
                      <c:pt idx="2423">
                        <c:v>1.0425587016574618</c:v>
                      </c:pt>
                      <c:pt idx="2424">
                        <c:v>1.0496374309392298</c:v>
                      </c:pt>
                      <c:pt idx="2425">
                        <c:v>1.0441125690607767</c:v>
                      </c:pt>
                      <c:pt idx="2426">
                        <c:v>1.0418680939226552</c:v>
                      </c:pt>
                      <c:pt idx="2427">
                        <c:v>1.040055248618788</c:v>
                      </c:pt>
                      <c:pt idx="2428">
                        <c:v>1.0471339779005557</c:v>
                      </c:pt>
                      <c:pt idx="2429">
                        <c:v>1.0420407458563568</c:v>
                      </c:pt>
                      <c:pt idx="2430">
                        <c:v>1.0448031767955832</c:v>
                      </c:pt>
                      <c:pt idx="2431">
                        <c:v>1.0375517955801137</c:v>
                      </c:pt>
                      <c:pt idx="2432">
                        <c:v>1.0322859116022132</c:v>
                      </c:pt>
                      <c:pt idx="2433">
                        <c:v>1.0344440607734837</c:v>
                      </c:pt>
                      <c:pt idx="2434">
                        <c:v>1.0371201657458593</c:v>
                      </c:pt>
                      <c:pt idx="2435">
                        <c:v>1.0497237569060804</c:v>
                      </c:pt>
                      <c:pt idx="2436">
                        <c:v>1.056025552486191</c:v>
                      </c:pt>
                      <c:pt idx="2437">
                        <c:v>1.0538674033149202</c:v>
                      </c:pt>
                      <c:pt idx="2438">
                        <c:v>1.0530904696132626</c:v>
                      </c:pt>
                      <c:pt idx="2439">
                        <c:v>1.0599965469613288</c:v>
                      </c:pt>
                      <c:pt idx="2440">
                        <c:v>1.0630179558011079</c:v>
                      </c:pt>
                      <c:pt idx="2441">
                        <c:v>1.0733770718232074</c:v>
                      </c:pt>
                      <c:pt idx="2442">
                        <c:v>1.0749309392265223</c:v>
                      </c:pt>
                      <c:pt idx="2443">
                        <c:v>1.0734633977900581</c:v>
                      </c:pt>
                      <c:pt idx="2444">
                        <c:v>1.0751035911602238</c:v>
                      </c:pt>
                      <c:pt idx="2445">
                        <c:v>1.08097375690608</c:v>
                      </c:pt>
                      <c:pt idx="2446">
                        <c:v>1.0705283149171296</c:v>
                      </c:pt>
                      <c:pt idx="2447">
                        <c:v>1.0749309392265218</c:v>
                      </c:pt>
                      <c:pt idx="2448">
                        <c:v>1.0792472375690632</c:v>
                      </c:pt>
                      <c:pt idx="2449">
                        <c:v>1.0742403314917151</c:v>
                      </c:pt>
                      <c:pt idx="2450">
                        <c:v>1.0713052486187871</c:v>
                      </c:pt>
                      <c:pt idx="2451">
                        <c:v>1.0650034530386765</c:v>
                      </c:pt>
                      <c:pt idx="2452">
                        <c:v>1.0579247237569085</c:v>
                      </c:pt>
                      <c:pt idx="2453">
                        <c:v>1.0611187845303891</c:v>
                      </c:pt>
                      <c:pt idx="2454">
                        <c:v>1.063708563535914</c:v>
                      </c:pt>
                      <c:pt idx="2455">
                        <c:v>1.0639675414364667</c:v>
                      </c:pt>
                      <c:pt idx="2456">
                        <c:v>1.061377762430942</c:v>
                      </c:pt>
                      <c:pt idx="2457">
                        <c:v>1.0555939226519362</c:v>
                      </c:pt>
                      <c:pt idx="2458">
                        <c:v>1.0550759668508312</c:v>
                      </c:pt>
                      <c:pt idx="2459">
                        <c:v>1.0589606353591188</c:v>
                      </c:pt>
                      <c:pt idx="2460">
                        <c:v>1.0625863259668535</c:v>
                      </c:pt>
                      <c:pt idx="2461">
                        <c:v>1.0641401933701682</c:v>
                      </c:pt>
                      <c:pt idx="2462">
                        <c:v>1.0689744475138145</c:v>
                      </c:pt>
                      <c:pt idx="2463">
                        <c:v>1.0642265193370191</c:v>
                      </c:pt>
                      <c:pt idx="2464">
                        <c:v>1.0636222375690632</c:v>
                      </c:pt>
                      <c:pt idx="2465">
                        <c:v>1.0707009668508309</c:v>
                      </c:pt>
                      <c:pt idx="2466">
                        <c:v>1.0785566298342564</c:v>
                      </c:pt>
                      <c:pt idx="2467">
                        <c:v>1.086843922651936</c:v>
                      </c:pt>
                      <c:pt idx="2468">
                        <c:v>1.0825276243093946</c:v>
                      </c:pt>
                      <c:pt idx="2469">
                        <c:v>1.0854627071823229</c:v>
                      </c:pt>
                      <c:pt idx="2470">
                        <c:v>1.0921961325966874</c:v>
                      </c:pt>
                      <c:pt idx="2471">
                        <c:v>1.0967714088397813</c:v>
                      </c:pt>
                      <c:pt idx="2472">
                        <c:v>1.1003107734806652</c:v>
                      </c:pt>
                      <c:pt idx="2473">
                        <c:v>1.0969440607734828</c:v>
                      </c:pt>
                      <c:pt idx="2474">
                        <c:v>1.0927140883977924</c:v>
                      </c:pt>
                      <c:pt idx="2475">
                        <c:v>1.0998791436464113</c:v>
                      </c:pt>
                      <c:pt idx="2476">
                        <c:v>1.0987569060773503</c:v>
                      </c:pt>
                      <c:pt idx="2477">
                        <c:v>1.114727209944754</c:v>
                      </c:pt>
                      <c:pt idx="2478">
                        <c:v>1.1185255524861906</c:v>
                      </c:pt>
                      <c:pt idx="2479">
                        <c:v>1.119820441988953</c:v>
                      </c:pt>
                      <c:pt idx="2480">
                        <c:v>1.1217196132596712</c:v>
                      </c:pt>
                      <c:pt idx="2481">
                        <c:v>1.1177486187845331</c:v>
                      </c:pt>
                      <c:pt idx="2482">
                        <c:v>1.1250863259668538</c:v>
                      </c:pt>
                      <c:pt idx="2483">
                        <c:v>1.125431629834257</c:v>
                      </c:pt>
                      <c:pt idx="2484">
                        <c:v>1.1264675414364669</c:v>
                      </c:pt>
                      <c:pt idx="2485">
                        <c:v>1.1255179558011079</c:v>
                      </c:pt>
                      <c:pt idx="2486">
                        <c:v>1.1154178176795608</c:v>
                      </c:pt>
                      <c:pt idx="2487">
                        <c:v>1.1174896408839805</c:v>
                      </c:pt>
                      <c:pt idx="2488">
                        <c:v>1.122237569060776</c:v>
                      </c:pt>
                      <c:pt idx="2489">
                        <c:v>1.1300932320442012</c:v>
                      </c:pt>
                      <c:pt idx="2490">
                        <c:v>1.1357044198895052</c:v>
                      </c:pt>
                      <c:pt idx="2491">
                        <c:v>1.1388984806629858</c:v>
                      </c:pt>
                      <c:pt idx="2492">
                        <c:v>1.1375172651933725</c:v>
                      </c:pt>
                      <c:pt idx="2493">
                        <c:v>1.1317334254143669</c:v>
                      </c:pt>
                      <c:pt idx="2494">
                        <c:v>1.1335462707182344</c:v>
                      </c:pt>
                      <c:pt idx="2495">
                        <c:v>1.1223238950276269</c:v>
                      </c:pt>
                      <c:pt idx="2496">
                        <c:v>1.1320787292817702</c:v>
                      </c:pt>
                      <c:pt idx="2497">
                        <c:v>1.120252071823207</c:v>
                      </c:pt>
                      <c:pt idx="2498">
                        <c:v>1.1274171270718258</c:v>
                      </c:pt>
                      <c:pt idx="2499">
                        <c:v>1.129834254143649</c:v>
                      </c:pt>
                      <c:pt idx="2500">
                        <c:v>1.1290573204419916</c:v>
                      </c:pt>
                      <c:pt idx="2501">
                        <c:v>1.127330801104975</c:v>
                      </c:pt>
                      <c:pt idx="2502">
                        <c:v>1.1333736187845329</c:v>
                      </c:pt>
                      <c:pt idx="2503">
                        <c:v>1.1297479281767981</c:v>
                      </c:pt>
                      <c:pt idx="2504">
                        <c:v>1.1385531767955828</c:v>
                      </c:pt>
                      <c:pt idx="2505">
                        <c:v>1.1470131215469641</c:v>
                      </c:pt>
                      <c:pt idx="2506">
                        <c:v>1.1512430939226548</c:v>
                      </c:pt>
                      <c:pt idx="2507">
                        <c:v>1.147444751381218</c:v>
                      </c:pt>
                      <c:pt idx="2508">
                        <c:v>1.1394164364640911</c:v>
                      </c:pt>
                      <c:pt idx="2509">
                        <c:v>1.139502762430942</c:v>
                      </c:pt>
                      <c:pt idx="2510">
                        <c:v>1.1343232044198923</c:v>
                      </c:pt>
                      <c:pt idx="2511">
                        <c:v>1.1445959944751412</c:v>
                      </c:pt>
                      <c:pt idx="2512">
                        <c:v>1.1454592541436492</c:v>
                      </c:pt>
                      <c:pt idx="2513">
                        <c:v>1.1376899171270747</c:v>
                      </c:pt>
                      <c:pt idx="2514">
                        <c:v>1.1465814917127102</c:v>
                      </c:pt>
                      <c:pt idx="2515">
                        <c:v>1.1487396408839807</c:v>
                      </c:pt>
                      <c:pt idx="2516">
                        <c:v>1.1401933701657487</c:v>
                      </c:pt>
                      <c:pt idx="2517">
                        <c:v>1.1445959944751412</c:v>
                      </c:pt>
                      <c:pt idx="2518">
                        <c:v>1.1439917127071852</c:v>
                      </c:pt>
                      <c:pt idx="2519">
                        <c:v>1.1450276243093953</c:v>
                      </c:pt>
                      <c:pt idx="2520">
                        <c:v>1.1451139502762462</c:v>
                      </c:pt>
                      <c:pt idx="2521">
                        <c:v>1.1437327348066328</c:v>
                      </c:pt>
                      <c:pt idx="2522">
                        <c:v>1.137085635359119</c:v>
                      </c:pt>
                      <c:pt idx="2523">
                        <c:v>1.1380352209944782</c:v>
                      </c:pt>
                      <c:pt idx="2524">
                        <c:v>1.1417472375690638</c:v>
                      </c:pt>
                      <c:pt idx="2525">
                        <c:v>1.1442506906077379</c:v>
                      </c:pt>
                      <c:pt idx="2526">
                        <c:v>1.1457182320442021</c:v>
                      </c:pt>
                      <c:pt idx="2527">
                        <c:v>1.1498618784530419</c:v>
                      </c:pt>
                      <c:pt idx="2528">
                        <c:v>1.1485669889502794</c:v>
                      </c:pt>
                      <c:pt idx="2529">
                        <c:v>1.1513294198895059</c:v>
                      </c:pt>
                      <c:pt idx="2530">
                        <c:v>1.1565089779005557</c:v>
                      </c:pt>
                      <c:pt idx="2531">
                        <c:v>1.1586671270718265</c:v>
                      </c:pt>
                      <c:pt idx="2532">
                        <c:v>1.149257596685086</c:v>
                      </c:pt>
                      <c:pt idx="2533">
                        <c:v>1.1453729281767988</c:v>
                      </c:pt>
                      <c:pt idx="2534">
                        <c:v>1.1353591160221026</c:v>
                      </c:pt>
                      <c:pt idx="2535">
                        <c:v>1.1296616022099479</c:v>
                      </c:pt>
                      <c:pt idx="2536">
                        <c:v>1.1251726519337046</c:v>
                      </c:pt>
                      <c:pt idx="2537">
                        <c:v>1.1271581491712739</c:v>
                      </c:pt>
                      <c:pt idx="2538">
                        <c:v>1.12361878453039</c:v>
                      </c:pt>
                      <c:pt idx="2539">
                        <c:v>1.117489640883981</c:v>
                      </c:pt>
                      <c:pt idx="2540">
                        <c:v>1.1220649171270749</c:v>
                      </c:pt>
                      <c:pt idx="2541">
                        <c:v>1.125604281767959</c:v>
                      </c:pt>
                      <c:pt idx="2542">
                        <c:v>1.1167127071823237</c:v>
                      </c:pt>
                      <c:pt idx="2543">
                        <c:v>1.110497237569064</c:v>
                      </c:pt>
                      <c:pt idx="2544">
                        <c:v>1.1148135359116054</c:v>
                      </c:pt>
                      <c:pt idx="2545">
                        <c:v>1.1238777624309426</c:v>
                      </c:pt>
                      <c:pt idx="2546">
                        <c:v>1.1205110497237603</c:v>
                      </c:pt>
                      <c:pt idx="2547">
                        <c:v>1.1342368784530421</c:v>
                      </c:pt>
                      <c:pt idx="2548">
                        <c:v>1.1298342541436497</c:v>
                      </c:pt>
                      <c:pt idx="2549">
                        <c:v>1.1365676795580144</c:v>
                      </c:pt>
                      <c:pt idx="2550">
                        <c:v>1.1354454419889537</c:v>
                      </c:pt>
                      <c:pt idx="2551">
                        <c:v>1.1454592541436497</c:v>
                      </c:pt>
                      <c:pt idx="2552">
                        <c:v>1.138725828729285</c:v>
                      </c:pt>
                      <c:pt idx="2553">
                        <c:v>1.1370856353591192</c:v>
                      </c:pt>
                      <c:pt idx="2554">
                        <c:v>1.1291436464088431</c:v>
                      </c:pt>
                      <c:pt idx="2555">
                        <c:v>1.1303522099447547</c:v>
                      </c:pt>
                      <c:pt idx="2556">
                        <c:v>1.1274171270718265</c:v>
                      </c:pt>
                      <c:pt idx="2557">
                        <c:v>1.1351864640884011</c:v>
                      </c:pt>
                      <c:pt idx="2558">
                        <c:v>1.1369129834254177</c:v>
                      </c:pt>
                      <c:pt idx="2559">
                        <c:v>1.1486533149171305</c:v>
                      </c:pt>
                      <c:pt idx="2560">
                        <c:v>1.1470131215469648</c:v>
                      </c:pt>
                      <c:pt idx="2561">
                        <c:v>1.1459772099447549</c:v>
                      </c:pt>
                      <c:pt idx="2562">
                        <c:v>1.144854972375694</c:v>
                      </c:pt>
                      <c:pt idx="2563">
                        <c:v>1.1473584254143681</c:v>
                      </c:pt>
                      <c:pt idx="2564">
                        <c:v>1.1501208563535947</c:v>
                      </c:pt>
                      <c:pt idx="2565">
                        <c:v>1.1508114640884013</c:v>
                      </c:pt>
                      <c:pt idx="2566">
                        <c:v>1.149948204419893</c:v>
                      </c:pt>
                      <c:pt idx="2567">
                        <c:v>1.1483943370165781</c:v>
                      </c:pt>
                      <c:pt idx="2568">
                        <c:v>1.1467541436464124</c:v>
                      </c:pt>
                      <c:pt idx="2569">
                        <c:v>1.1521063535911638</c:v>
                      </c:pt>
                      <c:pt idx="2570">
                        <c:v>1.1537465469613295</c:v>
                      </c:pt>
                      <c:pt idx="2571">
                        <c:v>1.1485669889502799</c:v>
                      </c:pt>
                      <c:pt idx="2572">
                        <c:v>1.1472720994475174</c:v>
                      </c:pt>
                      <c:pt idx="2573">
                        <c:v>1.1476174033149209</c:v>
                      </c:pt>
                      <c:pt idx="2574">
                        <c:v>1.1542645027624345</c:v>
                      </c:pt>
                      <c:pt idx="2575">
                        <c:v>1.1534875690607771</c:v>
                      </c:pt>
                      <c:pt idx="2576">
                        <c:v>1.1531422651933736</c:v>
                      </c:pt>
                      <c:pt idx="2577">
                        <c:v>1.1518473756906114</c:v>
                      </c:pt>
                      <c:pt idx="2578">
                        <c:v>1.1528832872928214</c:v>
                      </c:pt>
                      <c:pt idx="2579">
                        <c:v>1.1534875690607771</c:v>
                      </c:pt>
                      <c:pt idx="2580">
                        <c:v>1.1653142265193406</c:v>
                      </c:pt>
                      <c:pt idx="2581">
                        <c:v>1.1727382596685121</c:v>
                      </c:pt>
                      <c:pt idx="2582">
                        <c:v>1.1723066298342579</c:v>
                      </c:pt>
                      <c:pt idx="2583">
                        <c:v>1.1761912983425453</c:v>
                      </c:pt>
                      <c:pt idx="2584">
                        <c:v>1.1875000000000038</c:v>
                      </c:pt>
                      <c:pt idx="2585">
                        <c:v>1.1856008287292856</c:v>
                      </c:pt>
                      <c:pt idx="2586">
                        <c:v>1.185514502762435</c:v>
                      </c:pt>
                      <c:pt idx="2587">
                        <c:v>1.1895718232044241</c:v>
                      </c:pt>
                      <c:pt idx="2588">
                        <c:v>1.203125000000004</c:v>
                      </c:pt>
                      <c:pt idx="2589">
                        <c:v>1.2048515193370204</c:v>
                      </c:pt>
                      <c:pt idx="2590">
                        <c:v>1.2050241712707219</c:v>
                      </c:pt>
                      <c:pt idx="2591">
                        <c:v>1.2016574585635396</c:v>
                      </c:pt>
                      <c:pt idx="2592">
                        <c:v>1.1955283149171307</c:v>
                      </c:pt>
                      <c:pt idx="2593">
                        <c:v>1.1931111878453076</c:v>
                      </c:pt>
                      <c:pt idx="2594">
                        <c:v>1.1933701657458602</c:v>
                      </c:pt>
                      <c:pt idx="2595">
                        <c:v>1.2003625690607773</c:v>
                      </c:pt>
                      <c:pt idx="2596">
                        <c:v>1.1950966850828768</c:v>
                      </c:pt>
                      <c:pt idx="2597">
                        <c:v>1.1982044198895065</c:v>
                      </c:pt>
                      <c:pt idx="2598">
                        <c:v>1.1946650552486229</c:v>
                      </c:pt>
                      <c:pt idx="2599">
                        <c:v>1.1960462707182358</c:v>
                      </c:pt>
                      <c:pt idx="2600">
                        <c:v>1.2045062154696171</c:v>
                      </c:pt>
                      <c:pt idx="2601">
                        <c:v>1.2082182320442028</c:v>
                      </c:pt>
                      <c:pt idx="2602">
                        <c:v>1.2151243093922692</c:v>
                      </c:pt>
                      <c:pt idx="2603">
                        <c:v>1.2184910220994516</c:v>
                      </c:pt>
                      <c:pt idx="2604">
                        <c:v>1.2234116022099488</c:v>
                      </c:pt>
                      <c:pt idx="2605">
                        <c:v>1.2272099447513851</c:v>
                      </c:pt>
                      <c:pt idx="2606">
                        <c:v>1.2311809392265232</c:v>
                      </c:pt>
                      <c:pt idx="2607">
                        <c:v>1.2379143646408877</c:v>
                      </c:pt>
                      <c:pt idx="2608">
                        <c:v>1.2401588397790093</c:v>
                      </c:pt>
                      <c:pt idx="2609">
                        <c:v>1.2552658839779045</c:v>
                      </c:pt>
                      <c:pt idx="2610">
                        <c:v>1.2569060773480702</c:v>
                      </c:pt>
                      <c:pt idx="2611">
                        <c:v>1.2585462707182362</c:v>
                      </c:pt>
                      <c:pt idx="2612">
                        <c:v>1.2520718232044241</c:v>
                      </c:pt>
                      <c:pt idx="2613">
                        <c:v>1.2315262430939269</c:v>
                      </c:pt>
                      <c:pt idx="2614">
                        <c:v>1.2188363259668549</c:v>
                      </c:pt>
                      <c:pt idx="2615">
                        <c:v>1.2336843922651977</c:v>
                      </c:pt>
                      <c:pt idx="2616">
                        <c:v>1.218750000000004</c:v>
                      </c:pt>
                      <c:pt idx="2617">
                        <c:v>1.2168508287292858</c:v>
                      </c:pt>
                      <c:pt idx="2618">
                        <c:v>1.2110669889502803</c:v>
                      </c:pt>
                      <c:pt idx="2619">
                        <c:v>1.2064917127071864</c:v>
                      </c:pt>
                      <c:pt idx="2620">
                        <c:v>1.2040745856353632</c:v>
                      </c:pt>
                      <c:pt idx="2621">
                        <c:v>1.2133114640884017</c:v>
                      </c:pt>
                      <c:pt idx="2622">
                        <c:v>1.1896581491712745</c:v>
                      </c:pt>
                      <c:pt idx="2623">
                        <c:v>1.1873273480663022</c:v>
                      </c:pt>
                      <c:pt idx="2624">
                        <c:v>1.2013984806629874</c:v>
                      </c:pt>
                      <c:pt idx="2625">
                        <c:v>1.2022617403314957</c:v>
                      </c:pt>
                      <c:pt idx="2626">
                        <c:v>1.1970821823204458</c:v>
                      </c:pt>
                      <c:pt idx="2627">
                        <c:v>1.2021754143646446</c:v>
                      </c:pt>
                      <c:pt idx="2628">
                        <c:v>1.2031250000000036</c:v>
                      </c:pt>
                      <c:pt idx="2629">
                        <c:v>1.1956146408839816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7DA5-48F7-A1D6-241B98781F6B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Data_Norm!$F$1</c15:sqref>
                        </c15:formulaRef>
                      </c:ext>
                    </c:extLst>
                    <c:strCache>
                      <c:ptCount val="1"/>
                      <c:pt idx="0">
                        <c:v>USDBRL Curncy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Data_Norm!$A$2:$A$2631</c15:sqref>
                        </c15:formulaRef>
                      </c:ext>
                    </c:extLst>
                    <c:numCache>
                      <c:formatCode>m/d/yyyy</c:formatCode>
                      <c:ptCount val="2630"/>
                      <c:pt idx="0">
                        <c:v>38733</c:v>
                      </c:pt>
                      <c:pt idx="1">
                        <c:v>38734</c:v>
                      </c:pt>
                      <c:pt idx="2">
                        <c:v>38735</c:v>
                      </c:pt>
                      <c:pt idx="3">
                        <c:v>38736</c:v>
                      </c:pt>
                      <c:pt idx="4">
                        <c:v>38737</c:v>
                      </c:pt>
                      <c:pt idx="5">
                        <c:v>38740</c:v>
                      </c:pt>
                      <c:pt idx="6">
                        <c:v>38741</c:v>
                      </c:pt>
                      <c:pt idx="7">
                        <c:v>38742</c:v>
                      </c:pt>
                      <c:pt idx="8">
                        <c:v>38743</c:v>
                      </c:pt>
                      <c:pt idx="9">
                        <c:v>38744</c:v>
                      </c:pt>
                      <c:pt idx="10">
                        <c:v>38747</c:v>
                      </c:pt>
                      <c:pt idx="11">
                        <c:v>38748</c:v>
                      </c:pt>
                      <c:pt idx="12">
                        <c:v>38749</c:v>
                      </c:pt>
                      <c:pt idx="13">
                        <c:v>38750</c:v>
                      </c:pt>
                      <c:pt idx="14">
                        <c:v>38751</c:v>
                      </c:pt>
                      <c:pt idx="15">
                        <c:v>38754</c:v>
                      </c:pt>
                      <c:pt idx="16">
                        <c:v>38755</c:v>
                      </c:pt>
                      <c:pt idx="17">
                        <c:v>38756</c:v>
                      </c:pt>
                      <c:pt idx="18">
                        <c:v>38757</c:v>
                      </c:pt>
                      <c:pt idx="19">
                        <c:v>38758</c:v>
                      </c:pt>
                      <c:pt idx="20">
                        <c:v>38761</c:v>
                      </c:pt>
                      <c:pt idx="21">
                        <c:v>38762</c:v>
                      </c:pt>
                      <c:pt idx="22">
                        <c:v>38763</c:v>
                      </c:pt>
                      <c:pt idx="23">
                        <c:v>38764</c:v>
                      </c:pt>
                      <c:pt idx="24">
                        <c:v>38765</c:v>
                      </c:pt>
                      <c:pt idx="25">
                        <c:v>38768</c:v>
                      </c:pt>
                      <c:pt idx="26">
                        <c:v>38769</c:v>
                      </c:pt>
                      <c:pt idx="27">
                        <c:v>38770</c:v>
                      </c:pt>
                      <c:pt idx="28">
                        <c:v>38771</c:v>
                      </c:pt>
                      <c:pt idx="29">
                        <c:v>38772</c:v>
                      </c:pt>
                      <c:pt idx="30">
                        <c:v>38775</c:v>
                      </c:pt>
                      <c:pt idx="31">
                        <c:v>38776</c:v>
                      </c:pt>
                      <c:pt idx="32">
                        <c:v>38777</c:v>
                      </c:pt>
                      <c:pt idx="33">
                        <c:v>38778</c:v>
                      </c:pt>
                      <c:pt idx="34">
                        <c:v>38779</c:v>
                      </c:pt>
                      <c:pt idx="35">
                        <c:v>38782</c:v>
                      </c:pt>
                      <c:pt idx="36">
                        <c:v>38783</c:v>
                      </c:pt>
                      <c:pt idx="37">
                        <c:v>38784</c:v>
                      </c:pt>
                      <c:pt idx="38">
                        <c:v>38785</c:v>
                      </c:pt>
                      <c:pt idx="39">
                        <c:v>38786</c:v>
                      </c:pt>
                      <c:pt idx="40">
                        <c:v>38789</c:v>
                      </c:pt>
                      <c:pt idx="41">
                        <c:v>38790</c:v>
                      </c:pt>
                      <c:pt idx="42">
                        <c:v>38791</c:v>
                      </c:pt>
                      <c:pt idx="43">
                        <c:v>38792</c:v>
                      </c:pt>
                      <c:pt idx="44">
                        <c:v>38793</c:v>
                      </c:pt>
                      <c:pt idx="45">
                        <c:v>38796</c:v>
                      </c:pt>
                      <c:pt idx="46">
                        <c:v>38797</c:v>
                      </c:pt>
                      <c:pt idx="47">
                        <c:v>38798</c:v>
                      </c:pt>
                      <c:pt idx="48">
                        <c:v>38799</c:v>
                      </c:pt>
                      <c:pt idx="49">
                        <c:v>38800</c:v>
                      </c:pt>
                      <c:pt idx="50">
                        <c:v>38803</c:v>
                      </c:pt>
                      <c:pt idx="51">
                        <c:v>38804</c:v>
                      </c:pt>
                      <c:pt idx="52">
                        <c:v>38805</c:v>
                      </c:pt>
                      <c:pt idx="53">
                        <c:v>38806</c:v>
                      </c:pt>
                      <c:pt idx="54">
                        <c:v>38807</c:v>
                      </c:pt>
                      <c:pt idx="55">
                        <c:v>38810</c:v>
                      </c:pt>
                      <c:pt idx="56">
                        <c:v>38811</c:v>
                      </c:pt>
                      <c:pt idx="57">
                        <c:v>38812</c:v>
                      </c:pt>
                      <c:pt idx="58">
                        <c:v>38813</c:v>
                      </c:pt>
                      <c:pt idx="59">
                        <c:v>38814</c:v>
                      </c:pt>
                      <c:pt idx="60">
                        <c:v>38817</c:v>
                      </c:pt>
                      <c:pt idx="61">
                        <c:v>38818</c:v>
                      </c:pt>
                      <c:pt idx="62">
                        <c:v>38819</c:v>
                      </c:pt>
                      <c:pt idx="63">
                        <c:v>38820</c:v>
                      </c:pt>
                      <c:pt idx="64">
                        <c:v>38821</c:v>
                      </c:pt>
                      <c:pt idx="65">
                        <c:v>38824</c:v>
                      </c:pt>
                      <c:pt idx="66">
                        <c:v>38825</c:v>
                      </c:pt>
                      <c:pt idx="67">
                        <c:v>38826</c:v>
                      </c:pt>
                      <c:pt idx="68">
                        <c:v>38827</c:v>
                      </c:pt>
                      <c:pt idx="69">
                        <c:v>38828</c:v>
                      </c:pt>
                      <c:pt idx="70">
                        <c:v>38831</c:v>
                      </c:pt>
                      <c:pt idx="71">
                        <c:v>38832</c:v>
                      </c:pt>
                      <c:pt idx="72">
                        <c:v>38833</c:v>
                      </c:pt>
                      <c:pt idx="73">
                        <c:v>38834</c:v>
                      </c:pt>
                      <c:pt idx="74">
                        <c:v>38835</c:v>
                      </c:pt>
                      <c:pt idx="75">
                        <c:v>38838</c:v>
                      </c:pt>
                      <c:pt idx="76">
                        <c:v>38839</c:v>
                      </c:pt>
                      <c:pt idx="77">
                        <c:v>38840</c:v>
                      </c:pt>
                      <c:pt idx="78">
                        <c:v>38841</c:v>
                      </c:pt>
                      <c:pt idx="79">
                        <c:v>38842</c:v>
                      </c:pt>
                      <c:pt idx="80">
                        <c:v>38845</c:v>
                      </c:pt>
                      <c:pt idx="81">
                        <c:v>38846</c:v>
                      </c:pt>
                      <c:pt idx="82">
                        <c:v>38847</c:v>
                      </c:pt>
                      <c:pt idx="83">
                        <c:v>38848</c:v>
                      </c:pt>
                      <c:pt idx="84">
                        <c:v>38849</c:v>
                      </c:pt>
                      <c:pt idx="85">
                        <c:v>38852</c:v>
                      </c:pt>
                      <c:pt idx="86">
                        <c:v>38853</c:v>
                      </c:pt>
                      <c:pt idx="87">
                        <c:v>38854</c:v>
                      </c:pt>
                      <c:pt idx="88">
                        <c:v>38855</c:v>
                      </c:pt>
                      <c:pt idx="89">
                        <c:v>38856</c:v>
                      </c:pt>
                      <c:pt idx="90">
                        <c:v>38859</c:v>
                      </c:pt>
                      <c:pt idx="91">
                        <c:v>38860</c:v>
                      </c:pt>
                      <c:pt idx="92">
                        <c:v>38861</c:v>
                      </c:pt>
                      <c:pt idx="93">
                        <c:v>38862</c:v>
                      </c:pt>
                      <c:pt idx="94">
                        <c:v>38863</c:v>
                      </c:pt>
                      <c:pt idx="95">
                        <c:v>38866</c:v>
                      </c:pt>
                      <c:pt idx="96">
                        <c:v>38867</c:v>
                      </c:pt>
                      <c:pt idx="97">
                        <c:v>38868</c:v>
                      </c:pt>
                      <c:pt idx="98">
                        <c:v>38869</c:v>
                      </c:pt>
                      <c:pt idx="99">
                        <c:v>38870</c:v>
                      </c:pt>
                      <c:pt idx="100">
                        <c:v>38873</c:v>
                      </c:pt>
                      <c:pt idx="101">
                        <c:v>38874</c:v>
                      </c:pt>
                      <c:pt idx="102">
                        <c:v>38875</c:v>
                      </c:pt>
                      <c:pt idx="103">
                        <c:v>38876</c:v>
                      </c:pt>
                      <c:pt idx="104">
                        <c:v>38877</c:v>
                      </c:pt>
                      <c:pt idx="105">
                        <c:v>38880</c:v>
                      </c:pt>
                      <c:pt idx="106">
                        <c:v>38881</c:v>
                      </c:pt>
                      <c:pt idx="107">
                        <c:v>38882</c:v>
                      </c:pt>
                      <c:pt idx="108">
                        <c:v>38883</c:v>
                      </c:pt>
                      <c:pt idx="109">
                        <c:v>38884</c:v>
                      </c:pt>
                      <c:pt idx="110">
                        <c:v>38887</c:v>
                      </c:pt>
                      <c:pt idx="111">
                        <c:v>38888</c:v>
                      </c:pt>
                      <c:pt idx="112">
                        <c:v>38889</c:v>
                      </c:pt>
                      <c:pt idx="113">
                        <c:v>38890</c:v>
                      </c:pt>
                      <c:pt idx="114">
                        <c:v>38891</c:v>
                      </c:pt>
                      <c:pt idx="115">
                        <c:v>38894</c:v>
                      </c:pt>
                      <c:pt idx="116">
                        <c:v>38895</c:v>
                      </c:pt>
                      <c:pt idx="117">
                        <c:v>38896</c:v>
                      </c:pt>
                      <c:pt idx="118">
                        <c:v>38897</c:v>
                      </c:pt>
                      <c:pt idx="119">
                        <c:v>38898</c:v>
                      </c:pt>
                      <c:pt idx="120">
                        <c:v>38901</c:v>
                      </c:pt>
                      <c:pt idx="121">
                        <c:v>38902</c:v>
                      </c:pt>
                      <c:pt idx="122">
                        <c:v>38903</c:v>
                      </c:pt>
                      <c:pt idx="123">
                        <c:v>38904</c:v>
                      </c:pt>
                      <c:pt idx="124">
                        <c:v>38905</c:v>
                      </c:pt>
                      <c:pt idx="125">
                        <c:v>38908</c:v>
                      </c:pt>
                      <c:pt idx="126">
                        <c:v>38909</c:v>
                      </c:pt>
                      <c:pt idx="127">
                        <c:v>38910</c:v>
                      </c:pt>
                      <c:pt idx="128">
                        <c:v>38911</c:v>
                      </c:pt>
                      <c:pt idx="129">
                        <c:v>38912</c:v>
                      </c:pt>
                      <c:pt idx="130">
                        <c:v>38915</c:v>
                      </c:pt>
                      <c:pt idx="131">
                        <c:v>38916</c:v>
                      </c:pt>
                      <c:pt idx="132">
                        <c:v>38917</c:v>
                      </c:pt>
                      <c:pt idx="133">
                        <c:v>38918</c:v>
                      </c:pt>
                      <c:pt idx="134">
                        <c:v>38919</c:v>
                      </c:pt>
                      <c:pt idx="135">
                        <c:v>38922</c:v>
                      </c:pt>
                      <c:pt idx="136">
                        <c:v>38923</c:v>
                      </c:pt>
                      <c:pt idx="137">
                        <c:v>38924</c:v>
                      </c:pt>
                      <c:pt idx="138">
                        <c:v>38925</c:v>
                      </c:pt>
                      <c:pt idx="139">
                        <c:v>38926</c:v>
                      </c:pt>
                      <c:pt idx="140">
                        <c:v>38929</c:v>
                      </c:pt>
                      <c:pt idx="141">
                        <c:v>38930</c:v>
                      </c:pt>
                      <c:pt idx="142">
                        <c:v>38931</c:v>
                      </c:pt>
                      <c:pt idx="143">
                        <c:v>38932</c:v>
                      </c:pt>
                      <c:pt idx="144">
                        <c:v>38933</c:v>
                      </c:pt>
                      <c:pt idx="145">
                        <c:v>38936</c:v>
                      </c:pt>
                      <c:pt idx="146">
                        <c:v>38937</c:v>
                      </c:pt>
                      <c:pt idx="147">
                        <c:v>38938</c:v>
                      </c:pt>
                      <c:pt idx="148">
                        <c:v>38939</c:v>
                      </c:pt>
                      <c:pt idx="149">
                        <c:v>38940</c:v>
                      </c:pt>
                      <c:pt idx="150">
                        <c:v>38943</c:v>
                      </c:pt>
                      <c:pt idx="151">
                        <c:v>38944</c:v>
                      </c:pt>
                      <c:pt idx="152">
                        <c:v>38945</c:v>
                      </c:pt>
                      <c:pt idx="153">
                        <c:v>38946</c:v>
                      </c:pt>
                      <c:pt idx="154">
                        <c:v>38947</c:v>
                      </c:pt>
                      <c:pt idx="155">
                        <c:v>38950</c:v>
                      </c:pt>
                      <c:pt idx="156">
                        <c:v>38951</c:v>
                      </c:pt>
                      <c:pt idx="157">
                        <c:v>38952</c:v>
                      </c:pt>
                      <c:pt idx="158">
                        <c:v>38953</c:v>
                      </c:pt>
                      <c:pt idx="159">
                        <c:v>38954</c:v>
                      </c:pt>
                      <c:pt idx="160">
                        <c:v>38957</c:v>
                      </c:pt>
                      <c:pt idx="161">
                        <c:v>38958</c:v>
                      </c:pt>
                      <c:pt idx="162">
                        <c:v>38959</c:v>
                      </c:pt>
                      <c:pt idx="163">
                        <c:v>38960</c:v>
                      </c:pt>
                      <c:pt idx="164">
                        <c:v>38961</c:v>
                      </c:pt>
                      <c:pt idx="165">
                        <c:v>38964</c:v>
                      </c:pt>
                      <c:pt idx="166">
                        <c:v>38965</c:v>
                      </c:pt>
                      <c:pt idx="167">
                        <c:v>38966</c:v>
                      </c:pt>
                      <c:pt idx="168">
                        <c:v>38967</c:v>
                      </c:pt>
                      <c:pt idx="169">
                        <c:v>38968</c:v>
                      </c:pt>
                      <c:pt idx="170">
                        <c:v>38971</c:v>
                      </c:pt>
                      <c:pt idx="171">
                        <c:v>38972</c:v>
                      </c:pt>
                      <c:pt idx="172">
                        <c:v>38973</c:v>
                      </c:pt>
                      <c:pt idx="173">
                        <c:v>38974</c:v>
                      </c:pt>
                      <c:pt idx="174">
                        <c:v>38975</c:v>
                      </c:pt>
                      <c:pt idx="175">
                        <c:v>38978</c:v>
                      </c:pt>
                      <c:pt idx="176">
                        <c:v>38979</c:v>
                      </c:pt>
                      <c:pt idx="177">
                        <c:v>38980</c:v>
                      </c:pt>
                      <c:pt idx="178">
                        <c:v>38981</c:v>
                      </c:pt>
                      <c:pt idx="179">
                        <c:v>38982</c:v>
                      </c:pt>
                      <c:pt idx="180">
                        <c:v>38985</c:v>
                      </c:pt>
                      <c:pt idx="181">
                        <c:v>38986</c:v>
                      </c:pt>
                      <c:pt idx="182">
                        <c:v>38987</c:v>
                      </c:pt>
                      <c:pt idx="183">
                        <c:v>38988</c:v>
                      </c:pt>
                      <c:pt idx="184">
                        <c:v>38989</c:v>
                      </c:pt>
                      <c:pt idx="185">
                        <c:v>38992</c:v>
                      </c:pt>
                      <c:pt idx="186">
                        <c:v>38993</c:v>
                      </c:pt>
                      <c:pt idx="187">
                        <c:v>38994</c:v>
                      </c:pt>
                      <c:pt idx="188">
                        <c:v>38995</c:v>
                      </c:pt>
                      <c:pt idx="189">
                        <c:v>38996</c:v>
                      </c:pt>
                      <c:pt idx="190">
                        <c:v>38999</c:v>
                      </c:pt>
                      <c:pt idx="191">
                        <c:v>39000</c:v>
                      </c:pt>
                      <c:pt idx="192">
                        <c:v>39001</c:v>
                      </c:pt>
                      <c:pt idx="193">
                        <c:v>39002</c:v>
                      </c:pt>
                      <c:pt idx="194">
                        <c:v>39003</c:v>
                      </c:pt>
                      <c:pt idx="195">
                        <c:v>39006</c:v>
                      </c:pt>
                      <c:pt idx="196">
                        <c:v>39007</c:v>
                      </c:pt>
                      <c:pt idx="197">
                        <c:v>39008</c:v>
                      </c:pt>
                      <c:pt idx="198">
                        <c:v>39009</c:v>
                      </c:pt>
                      <c:pt idx="199">
                        <c:v>39010</c:v>
                      </c:pt>
                      <c:pt idx="200">
                        <c:v>39013</c:v>
                      </c:pt>
                      <c:pt idx="201">
                        <c:v>39014</c:v>
                      </c:pt>
                      <c:pt idx="202">
                        <c:v>39015</c:v>
                      </c:pt>
                      <c:pt idx="203">
                        <c:v>39016</c:v>
                      </c:pt>
                      <c:pt idx="204">
                        <c:v>39017</c:v>
                      </c:pt>
                      <c:pt idx="205">
                        <c:v>39020</c:v>
                      </c:pt>
                      <c:pt idx="206">
                        <c:v>39021</c:v>
                      </c:pt>
                      <c:pt idx="207">
                        <c:v>39022</c:v>
                      </c:pt>
                      <c:pt idx="208">
                        <c:v>39023</c:v>
                      </c:pt>
                      <c:pt idx="209">
                        <c:v>39024</c:v>
                      </c:pt>
                      <c:pt idx="210">
                        <c:v>39027</c:v>
                      </c:pt>
                      <c:pt idx="211">
                        <c:v>39028</c:v>
                      </c:pt>
                      <c:pt idx="212">
                        <c:v>39029</c:v>
                      </c:pt>
                      <c:pt idx="213">
                        <c:v>39030</c:v>
                      </c:pt>
                      <c:pt idx="214">
                        <c:v>39031</c:v>
                      </c:pt>
                      <c:pt idx="215">
                        <c:v>39034</c:v>
                      </c:pt>
                      <c:pt idx="216">
                        <c:v>39035</c:v>
                      </c:pt>
                      <c:pt idx="217">
                        <c:v>39036</c:v>
                      </c:pt>
                      <c:pt idx="218">
                        <c:v>39037</c:v>
                      </c:pt>
                      <c:pt idx="219">
                        <c:v>39038</c:v>
                      </c:pt>
                      <c:pt idx="220">
                        <c:v>39041</c:v>
                      </c:pt>
                      <c:pt idx="221">
                        <c:v>39042</c:v>
                      </c:pt>
                      <c:pt idx="222">
                        <c:v>39043</c:v>
                      </c:pt>
                      <c:pt idx="223">
                        <c:v>39044</c:v>
                      </c:pt>
                      <c:pt idx="224">
                        <c:v>39045</c:v>
                      </c:pt>
                      <c:pt idx="225">
                        <c:v>39048</c:v>
                      </c:pt>
                      <c:pt idx="226">
                        <c:v>39049</c:v>
                      </c:pt>
                      <c:pt idx="227">
                        <c:v>39050</c:v>
                      </c:pt>
                      <c:pt idx="228">
                        <c:v>39051</c:v>
                      </c:pt>
                      <c:pt idx="229">
                        <c:v>39052</c:v>
                      </c:pt>
                      <c:pt idx="230">
                        <c:v>39055</c:v>
                      </c:pt>
                      <c:pt idx="231">
                        <c:v>39056</c:v>
                      </c:pt>
                      <c:pt idx="232">
                        <c:v>39057</c:v>
                      </c:pt>
                      <c:pt idx="233">
                        <c:v>39058</c:v>
                      </c:pt>
                      <c:pt idx="234">
                        <c:v>39059</c:v>
                      </c:pt>
                      <c:pt idx="235">
                        <c:v>39062</c:v>
                      </c:pt>
                      <c:pt idx="236">
                        <c:v>39063</c:v>
                      </c:pt>
                      <c:pt idx="237">
                        <c:v>39064</c:v>
                      </c:pt>
                      <c:pt idx="238">
                        <c:v>39065</c:v>
                      </c:pt>
                      <c:pt idx="239">
                        <c:v>39066</c:v>
                      </c:pt>
                      <c:pt idx="240">
                        <c:v>39069</c:v>
                      </c:pt>
                      <c:pt idx="241">
                        <c:v>39070</c:v>
                      </c:pt>
                      <c:pt idx="242">
                        <c:v>39071</c:v>
                      </c:pt>
                      <c:pt idx="243">
                        <c:v>39072</c:v>
                      </c:pt>
                      <c:pt idx="244">
                        <c:v>39073</c:v>
                      </c:pt>
                      <c:pt idx="245">
                        <c:v>39076</c:v>
                      </c:pt>
                      <c:pt idx="246">
                        <c:v>39077</c:v>
                      </c:pt>
                      <c:pt idx="247">
                        <c:v>39078</c:v>
                      </c:pt>
                      <c:pt idx="248">
                        <c:v>39079</c:v>
                      </c:pt>
                      <c:pt idx="249">
                        <c:v>39080</c:v>
                      </c:pt>
                      <c:pt idx="250">
                        <c:v>39083</c:v>
                      </c:pt>
                      <c:pt idx="251">
                        <c:v>39084</c:v>
                      </c:pt>
                      <c:pt idx="252">
                        <c:v>39085</c:v>
                      </c:pt>
                      <c:pt idx="253">
                        <c:v>39086</c:v>
                      </c:pt>
                      <c:pt idx="254">
                        <c:v>39087</c:v>
                      </c:pt>
                      <c:pt idx="255">
                        <c:v>39090</c:v>
                      </c:pt>
                      <c:pt idx="256">
                        <c:v>39091</c:v>
                      </c:pt>
                      <c:pt idx="257">
                        <c:v>39092</c:v>
                      </c:pt>
                      <c:pt idx="258">
                        <c:v>39093</c:v>
                      </c:pt>
                      <c:pt idx="259">
                        <c:v>39094</c:v>
                      </c:pt>
                      <c:pt idx="260">
                        <c:v>39097</c:v>
                      </c:pt>
                      <c:pt idx="261">
                        <c:v>39098</c:v>
                      </c:pt>
                      <c:pt idx="262">
                        <c:v>39099</c:v>
                      </c:pt>
                      <c:pt idx="263">
                        <c:v>39100</c:v>
                      </c:pt>
                      <c:pt idx="264">
                        <c:v>39101</c:v>
                      </c:pt>
                      <c:pt idx="265">
                        <c:v>39104</c:v>
                      </c:pt>
                      <c:pt idx="266">
                        <c:v>39105</c:v>
                      </c:pt>
                      <c:pt idx="267">
                        <c:v>39106</c:v>
                      </c:pt>
                      <c:pt idx="268">
                        <c:v>39107</c:v>
                      </c:pt>
                      <c:pt idx="269">
                        <c:v>39108</c:v>
                      </c:pt>
                      <c:pt idx="270">
                        <c:v>39111</c:v>
                      </c:pt>
                      <c:pt idx="271">
                        <c:v>39112</c:v>
                      </c:pt>
                      <c:pt idx="272">
                        <c:v>39113</c:v>
                      </c:pt>
                      <c:pt idx="273">
                        <c:v>39114</c:v>
                      </c:pt>
                      <c:pt idx="274">
                        <c:v>39115</c:v>
                      </c:pt>
                      <c:pt idx="275">
                        <c:v>39118</c:v>
                      </c:pt>
                      <c:pt idx="276">
                        <c:v>39119</c:v>
                      </c:pt>
                      <c:pt idx="277">
                        <c:v>39120</c:v>
                      </c:pt>
                      <c:pt idx="278">
                        <c:v>39121</c:v>
                      </c:pt>
                      <c:pt idx="279">
                        <c:v>39122</c:v>
                      </c:pt>
                      <c:pt idx="280">
                        <c:v>39125</c:v>
                      </c:pt>
                      <c:pt idx="281">
                        <c:v>39126</c:v>
                      </c:pt>
                      <c:pt idx="282">
                        <c:v>39127</c:v>
                      </c:pt>
                      <c:pt idx="283">
                        <c:v>39128</c:v>
                      </c:pt>
                      <c:pt idx="284">
                        <c:v>39129</c:v>
                      </c:pt>
                      <c:pt idx="285">
                        <c:v>39132</c:v>
                      </c:pt>
                      <c:pt idx="286">
                        <c:v>39133</c:v>
                      </c:pt>
                      <c:pt idx="287">
                        <c:v>39134</c:v>
                      </c:pt>
                      <c:pt idx="288">
                        <c:v>39135</c:v>
                      </c:pt>
                      <c:pt idx="289">
                        <c:v>39136</c:v>
                      </c:pt>
                      <c:pt idx="290">
                        <c:v>39139</c:v>
                      </c:pt>
                      <c:pt idx="291">
                        <c:v>39140</c:v>
                      </c:pt>
                      <c:pt idx="292">
                        <c:v>39141</c:v>
                      </c:pt>
                      <c:pt idx="293">
                        <c:v>39142</c:v>
                      </c:pt>
                      <c:pt idx="294">
                        <c:v>39143</c:v>
                      </c:pt>
                      <c:pt idx="295">
                        <c:v>39146</c:v>
                      </c:pt>
                      <c:pt idx="296">
                        <c:v>39147</c:v>
                      </c:pt>
                      <c:pt idx="297">
                        <c:v>39148</c:v>
                      </c:pt>
                      <c:pt idx="298">
                        <c:v>39149</c:v>
                      </c:pt>
                      <c:pt idx="299">
                        <c:v>39150</c:v>
                      </c:pt>
                      <c:pt idx="300">
                        <c:v>39153</c:v>
                      </c:pt>
                      <c:pt idx="301">
                        <c:v>39154</c:v>
                      </c:pt>
                      <c:pt idx="302">
                        <c:v>39155</c:v>
                      </c:pt>
                      <c:pt idx="303">
                        <c:v>39156</c:v>
                      </c:pt>
                      <c:pt idx="304">
                        <c:v>39157</c:v>
                      </c:pt>
                      <c:pt idx="305">
                        <c:v>39160</c:v>
                      </c:pt>
                      <c:pt idx="306">
                        <c:v>39161</c:v>
                      </c:pt>
                      <c:pt idx="307">
                        <c:v>39162</c:v>
                      </c:pt>
                      <c:pt idx="308">
                        <c:v>39163</c:v>
                      </c:pt>
                      <c:pt idx="309">
                        <c:v>39164</c:v>
                      </c:pt>
                      <c:pt idx="310">
                        <c:v>39167</c:v>
                      </c:pt>
                      <c:pt idx="311">
                        <c:v>39168</c:v>
                      </c:pt>
                      <c:pt idx="312">
                        <c:v>39169</c:v>
                      </c:pt>
                      <c:pt idx="313">
                        <c:v>39170</c:v>
                      </c:pt>
                      <c:pt idx="314">
                        <c:v>39171</c:v>
                      </c:pt>
                      <c:pt idx="315">
                        <c:v>39174</c:v>
                      </c:pt>
                      <c:pt idx="316">
                        <c:v>39175</c:v>
                      </c:pt>
                      <c:pt idx="317">
                        <c:v>39176</c:v>
                      </c:pt>
                      <c:pt idx="318">
                        <c:v>39177</c:v>
                      </c:pt>
                      <c:pt idx="319">
                        <c:v>39178</c:v>
                      </c:pt>
                      <c:pt idx="320">
                        <c:v>39181</c:v>
                      </c:pt>
                      <c:pt idx="321">
                        <c:v>39182</c:v>
                      </c:pt>
                      <c:pt idx="322">
                        <c:v>39183</c:v>
                      </c:pt>
                      <c:pt idx="323">
                        <c:v>39184</c:v>
                      </c:pt>
                      <c:pt idx="324">
                        <c:v>39185</c:v>
                      </c:pt>
                      <c:pt idx="325">
                        <c:v>39188</c:v>
                      </c:pt>
                      <c:pt idx="326">
                        <c:v>39189</c:v>
                      </c:pt>
                      <c:pt idx="327">
                        <c:v>39190</c:v>
                      </c:pt>
                      <c:pt idx="328">
                        <c:v>39191</c:v>
                      </c:pt>
                      <c:pt idx="329">
                        <c:v>39192</c:v>
                      </c:pt>
                      <c:pt idx="330">
                        <c:v>39195</c:v>
                      </c:pt>
                      <c:pt idx="331">
                        <c:v>39196</c:v>
                      </c:pt>
                      <c:pt idx="332">
                        <c:v>39197</c:v>
                      </c:pt>
                      <c:pt idx="333">
                        <c:v>39198</c:v>
                      </c:pt>
                      <c:pt idx="334">
                        <c:v>39199</c:v>
                      </c:pt>
                      <c:pt idx="335">
                        <c:v>39202</c:v>
                      </c:pt>
                      <c:pt idx="336">
                        <c:v>39203</c:v>
                      </c:pt>
                      <c:pt idx="337">
                        <c:v>39204</c:v>
                      </c:pt>
                      <c:pt idx="338">
                        <c:v>39205</c:v>
                      </c:pt>
                      <c:pt idx="339">
                        <c:v>39206</c:v>
                      </c:pt>
                      <c:pt idx="340">
                        <c:v>39209</c:v>
                      </c:pt>
                      <c:pt idx="341">
                        <c:v>39210</c:v>
                      </c:pt>
                      <c:pt idx="342">
                        <c:v>39211</c:v>
                      </c:pt>
                      <c:pt idx="343">
                        <c:v>39212</c:v>
                      </c:pt>
                      <c:pt idx="344">
                        <c:v>39213</c:v>
                      </c:pt>
                      <c:pt idx="345">
                        <c:v>39216</c:v>
                      </c:pt>
                      <c:pt idx="346">
                        <c:v>39217</c:v>
                      </c:pt>
                      <c:pt idx="347">
                        <c:v>39218</c:v>
                      </c:pt>
                      <c:pt idx="348">
                        <c:v>39219</c:v>
                      </c:pt>
                      <c:pt idx="349">
                        <c:v>39220</c:v>
                      </c:pt>
                      <c:pt idx="350">
                        <c:v>39223</c:v>
                      </c:pt>
                      <c:pt idx="351">
                        <c:v>39224</c:v>
                      </c:pt>
                      <c:pt idx="352">
                        <c:v>39225</c:v>
                      </c:pt>
                      <c:pt idx="353">
                        <c:v>39226</c:v>
                      </c:pt>
                      <c:pt idx="354">
                        <c:v>39227</c:v>
                      </c:pt>
                      <c:pt idx="355">
                        <c:v>39230</c:v>
                      </c:pt>
                      <c:pt idx="356">
                        <c:v>39231</c:v>
                      </c:pt>
                      <c:pt idx="357">
                        <c:v>39232</c:v>
                      </c:pt>
                      <c:pt idx="358">
                        <c:v>39233</c:v>
                      </c:pt>
                      <c:pt idx="359">
                        <c:v>39234</c:v>
                      </c:pt>
                      <c:pt idx="360">
                        <c:v>39237</c:v>
                      </c:pt>
                      <c:pt idx="361">
                        <c:v>39238</c:v>
                      </c:pt>
                      <c:pt idx="362">
                        <c:v>39239</c:v>
                      </c:pt>
                      <c:pt idx="363">
                        <c:v>39240</c:v>
                      </c:pt>
                      <c:pt idx="364">
                        <c:v>39241</c:v>
                      </c:pt>
                      <c:pt idx="365">
                        <c:v>39244</c:v>
                      </c:pt>
                      <c:pt idx="366">
                        <c:v>39245</c:v>
                      </c:pt>
                      <c:pt idx="367">
                        <c:v>39246</c:v>
                      </c:pt>
                      <c:pt idx="368">
                        <c:v>39247</c:v>
                      </c:pt>
                      <c:pt idx="369">
                        <c:v>39248</c:v>
                      </c:pt>
                      <c:pt idx="370">
                        <c:v>39251</c:v>
                      </c:pt>
                      <c:pt idx="371">
                        <c:v>39252</c:v>
                      </c:pt>
                      <c:pt idx="372">
                        <c:v>39253</c:v>
                      </c:pt>
                      <c:pt idx="373">
                        <c:v>39254</c:v>
                      </c:pt>
                      <c:pt idx="374">
                        <c:v>39255</c:v>
                      </c:pt>
                      <c:pt idx="375">
                        <c:v>39258</c:v>
                      </c:pt>
                      <c:pt idx="376">
                        <c:v>39259</c:v>
                      </c:pt>
                      <c:pt idx="377">
                        <c:v>39260</c:v>
                      </c:pt>
                      <c:pt idx="378">
                        <c:v>39261</c:v>
                      </c:pt>
                      <c:pt idx="379">
                        <c:v>39262</c:v>
                      </c:pt>
                      <c:pt idx="380">
                        <c:v>39265</c:v>
                      </c:pt>
                      <c:pt idx="381">
                        <c:v>39266</c:v>
                      </c:pt>
                      <c:pt idx="382">
                        <c:v>39267</c:v>
                      </c:pt>
                      <c:pt idx="383">
                        <c:v>39268</c:v>
                      </c:pt>
                      <c:pt idx="384">
                        <c:v>39269</c:v>
                      </c:pt>
                      <c:pt idx="385">
                        <c:v>39272</c:v>
                      </c:pt>
                      <c:pt idx="386">
                        <c:v>39273</c:v>
                      </c:pt>
                      <c:pt idx="387">
                        <c:v>39274</c:v>
                      </c:pt>
                      <c:pt idx="388">
                        <c:v>39275</c:v>
                      </c:pt>
                      <c:pt idx="389">
                        <c:v>39276</c:v>
                      </c:pt>
                      <c:pt idx="390">
                        <c:v>39279</c:v>
                      </c:pt>
                      <c:pt idx="391">
                        <c:v>39280</c:v>
                      </c:pt>
                      <c:pt idx="392">
                        <c:v>39281</c:v>
                      </c:pt>
                      <c:pt idx="393">
                        <c:v>39282</c:v>
                      </c:pt>
                      <c:pt idx="394">
                        <c:v>39283</c:v>
                      </c:pt>
                      <c:pt idx="395">
                        <c:v>39286</c:v>
                      </c:pt>
                      <c:pt idx="396">
                        <c:v>39287</c:v>
                      </c:pt>
                      <c:pt idx="397">
                        <c:v>39288</c:v>
                      </c:pt>
                      <c:pt idx="398">
                        <c:v>39289</c:v>
                      </c:pt>
                      <c:pt idx="399">
                        <c:v>39290</c:v>
                      </c:pt>
                      <c:pt idx="400">
                        <c:v>39293</c:v>
                      </c:pt>
                      <c:pt idx="401">
                        <c:v>39294</c:v>
                      </c:pt>
                      <c:pt idx="402">
                        <c:v>39295</c:v>
                      </c:pt>
                      <c:pt idx="403">
                        <c:v>39296</c:v>
                      </c:pt>
                      <c:pt idx="404">
                        <c:v>39297</c:v>
                      </c:pt>
                      <c:pt idx="405">
                        <c:v>39300</c:v>
                      </c:pt>
                      <c:pt idx="406">
                        <c:v>39301</c:v>
                      </c:pt>
                      <c:pt idx="407">
                        <c:v>39302</c:v>
                      </c:pt>
                      <c:pt idx="408">
                        <c:v>39303</c:v>
                      </c:pt>
                      <c:pt idx="409">
                        <c:v>39304</c:v>
                      </c:pt>
                      <c:pt idx="410">
                        <c:v>39307</c:v>
                      </c:pt>
                      <c:pt idx="411">
                        <c:v>39308</c:v>
                      </c:pt>
                      <c:pt idx="412">
                        <c:v>39309</c:v>
                      </c:pt>
                      <c:pt idx="413">
                        <c:v>39310</c:v>
                      </c:pt>
                      <c:pt idx="414">
                        <c:v>39311</c:v>
                      </c:pt>
                      <c:pt idx="415">
                        <c:v>39314</c:v>
                      </c:pt>
                      <c:pt idx="416">
                        <c:v>39315</c:v>
                      </c:pt>
                      <c:pt idx="417">
                        <c:v>39316</c:v>
                      </c:pt>
                      <c:pt idx="418">
                        <c:v>39317</c:v>
                      </c:pt>
                      <c:pt idx="419">
                        <c:v>39318</c:v>
                      </c:pt>
                      <c:pt idx="420">
                        <c:v>39321</c:v>
                      </c:pt>
                      <c:pt idx="421">
                        <c:v>39322</c:v>
                      </c:pt>
                      <c:pt idx="422">
                        <c:v>39323</c:v>
                      </c:pt>
                      <c:pt idx="423">
                        <c:v>39324</c:v>
                      </c:pt>
                      <c:pt idx="424">
                        <c:v>39325</c:v>
                      </c:pt>
                      <c:pt idx="425">
                        <c:v>39328</c:v>
                      </c:pt>
                      <c:pt idx="426">
                        <c:v>39329</c:v>
                      </c:pt>
                      <c:pt idx="427">
                        <c:v>39330</c:v>
                      </c:pt>
                      <c:pt idx="428">
                        <c:v>39331</c:v>
                      </c:pt>
                      <c:pt idx="429">
                        <c:v>39332</c:v>
                      </c:pt>
                      <c:pt idx="430">
                        <c:v>39335</c:v>
                      </c:pt>
                      <c:pt idx="431">
                        <c:v>39336</c:v>
                      </c:pt>
                      <c:pt idx="432">
                        <c:v>39337</c:v>
                      </c:pt>
                      <c:pt idx="433">
                        <c:v>39338</c:v>
                      </c:pt>
                      <c:pt idx="434">
                        <c:v>39339</c:v>
                      </c:pt>
                      <c:pt idx="435">
                        <c:v>39342</c:v>
                      </c:pt>
                      <c:pt idx="436">
                        <c:v>39343</c:v>
                      </c:pt>
                      <c:pt idx="437">
                        <c:v>39344</c:v>
                      </c:pt>
                      <c:pt idx="438">
                        <c:v>39345</c:v>
                      </c:pt>
                      <c:pt idx="439">
                        <c:v>39346</c:v>
                      </c:pt>
                      <c:pt idx="440">
                        <c:v>39349</c:v>
                      </c:pt>
                      <c:pt idx="441">
                        <c:v>39350</c:v>
                      </c:pt>
                      <c:pt idx="442">
                        <c:v>39351</c:v>
                      </c:pt>
                      <c:pt idx="443">
                        <c:v>39352</c:v>
                      </c:pt>
                      <c:pt idx="444">
                        <c:v>39353</c:v>
                      </c:pt>
                      <c:pt idx="445">
                        <c:v>39356</c:v>
                      </c:pt>
                      <c:pt idx="446">
                        <c:v>39357</c:v>
                      </c:pt>
                      <c:pt idx="447">
                        <c:v>39358</c:v>
                      </c:pt>
                      <c:pt idx="448">
                        <c:v>39359</c:v>
                      </c:pt>
                      <c:pt idx="449">
                        <c:v>39360</c:v>
                      </c:pt>
                      <c:pt idx="450">
                        <c:v>39363</c:v>
                      </c:pt>
                      <c:pt idx="451">
                        <c:v>39364</c:v>
                      </c:pt>
                      <c:pt idx="452">
                        <c:v>39365</c:v>
                      </c:pt>
                      <c:pt idx="453">
                        <c:v>39366</c:v>
                      </c:pt>
                      <c:pt idx="454">
                        <c:v>39367</c:v>
                      </c:pt>
                      <c:pt idx="455">
                        <c:v>39370</c:v>
                      </c:pt>
                      <c:pt idx="456">
                        <c:v>39371</c:v>
                      </c:pt>
                      <c:pt idx="457">
                        <c:v>39372</c:v>
                      </c:pt>
                      <c:pt idx="458">
                        <c:v>39373</c:v>
                      </c:pt>
                      <c:pt idx="459">
                        <c:v>39374</c:v>
                      </c:pt>
                      <c:pt idx="460">
                        <c:v>39377</c:v>
                      </c:pt>
                      <c:pt idx="461">
                        <c:v>39378</c:v>
                      </c:pt>
                      <c:pt idx="462">
                        <c:v>39379</c:v>
                      </c:pt>
                      <c:pt idx="463">
                        <c:v>39380</c:v>
                      </c:pt>
                      <c:pt idx="464">
                        <c:v>39381</c:v>
                      </c:pt>
                      <c:pt idx="465">
                        <c:v>39384</c:v>
                      </c:pt>
                      <c:pt idx="466">
                        <c:v>39385</c:v>
                      </c:pt>
                      <c:pt idx="467">
                        <c:v>39386</c:v>
                      </c:pt>
                      <c:pt idx="468">
                        <c:v>39387</c:v>
                      </c:pt>
                      <c:pt idx="469">
                        <c:v>39388</c:v>
                      </c:pt>
                      <c:pt idx="470">
                        <c:v>39391</c:v>
                      </c:pt>
                      <c:pt idx="471">
                        <c:v>39392</c:v>
                      </c:pt>
                      <c:pt idx="472">
                        <c:v>39393</c:v>
                      </c:pt>
                      <c:pt idx="473">
                        <c:v>39394</c:v>
                      </c:pt>
                      <c:pt idx="474">
                        <c:v>39395</c:v>
                      </c:pt>
                      <c:pt idx="475">
                        <c:v>39398</c:v>
                      </c:pt>
                      <c:pt idx="476">
                        <c:v>39399</c:v>
                      </c:pt>
                      <c:pt idx="477">
                        <c:v>39400</c:v>
                      </c:pt>
                      <c:pt idx="478">
                        <c:v>39401</c:v>
                      </c:pt>
                      <c:pt idx="479">
                        <c:v>39402</c:v>
                      </c:pt>
                      <c:pt idx="480">
                        <c:v>39405</c:v>
                      </c:pt>
                      <c:pt idx="481">
                        <c:v>39406</c:v>
                      </c:pt>
                      <c:pt idx="482">
                        <c:v>39407</c:v>
                      </c:pt>
                      <c:pt idx="483">
                        <c:v>39408</c:v>
                      </c:pt>
                      <c:pt idx="484">
                        <c:v>39409</c:v>
                      </c:pt>
                      <c:pt idx="485">
                        <c:v>39412</c:v>
                      </c:pt>
                      <c:pt idx="486">
                        <c:v>39413</c:v>
                      </c:pt>
                      <c:pt idx="487">
                        <c:v>39414</c:v>
                      </c:pt>
                      <c:pt idx="488">
                        <c:v>39415</c:v>
                      </c:pt>
                      <c:pt idx="489">
                        <c:v>39416</c:v>
                      </c:pt>
                      <c:pt idx="490">
                        <c:v>39419</c:v>
                      </c:pt>
                      <c:pt idx="491">
                        <c:v>39420</c:v>
                      </c:pt>
                      <c:pt idx="492">
                        <c:v>39421</c:v>
                      </c:pt>
                      <c:pt idx="493">
                        <c:v>39422</c:v>
                      </c:pt>
                      <c:pt idx="494">
                        <c:v>39423</c:v>
                      </c:pt>
                      <c:pt idx="495">
                        <c:v>39426</c:v>
                      </c:pt>
                      <c:pt idx="496">
                        <c:v>39427</c:v>
                      </c:pt>
                      <c:pt idx="497">
                        <c:v>39428</c:v>
                      </c:pt>
                      <c:pt idx="498">
                        <c:v>39429</c:v>
                      </c:pt>
                      <c:pt idx="499">
                        <c:v>39430</c:v>
                      </c:pt>
                      <c:pt idx="500">
                        <c:v>39433</c:v>
                      </c:pt>
                      <c:pt idx="501">
                        <c:v>39434</c:v>
                      </c:pt>
                      <c:pt idx="502">
                        <c:v>39435</c:v>
                      </c:pt>
                      <c:pt idx="503">
                        <c:v>39436</c:v>
                      </c:pt>
                      <c:pt idx="504">
                        <c:v>39437</c:v>
                      </c:pt>
                      <c:pt idx="505">
                        <c:v>39440</c:v>
                      </c:pt>
                      <c:pt idx="506">
                        <c:v>39441</c:v>
                      </c:pt>
                      <c:pt idx="507">
                        <c:v>39442</c:v>
                      </c:pt>
                      <c:pt idx="508">
                        <c:v>39443</c:v>
                      </c:pt>
                      <c:pt idx="509">
                        <c:v>39444</c:v>
                      </c:pt>
                      <c:pt idx="510">
                        <c:v>39447</c:v>
                      </c:pt>
                      <c:pt idx="511">
                        <c:v>39448</c:v>
                      </c:pt>
                      <c:pt idx="512">
                        <c:v>39449</c:v>
                      </c:pt>
                      <c:pt idx="513">
                        <c:v>39450</c:v>
                      </c:pt>
                      <c:pt idx="514">
                        <c:v>39451</c:v>
                      </c:pt>
                      <c:pt idx="515">
                        <c:v>39454</c:v>
                      </c:pt>
                      <c:pt idx="516">
                        <c:v>39455</c:v>
                      </c:pt>
                      <c:pt idx="517">
                        <c:v>39456</c:v>
                      </c:pt>
                      <c:pt idx="518">
                        <c:v>39457</c:v>
                      </c:pt>
                      <c:pt idx="519">
                        <c:v>39458</c:v>
                      </c:pt>
                      <c:pt idx="520">
                        <c:v>39461</c:v>
                      </c:pt>
                      <c:pt idx="521">
                        <c:v>39462</c:v>
                      </c:pt>
                      <c:pt idx="522">
                        <c:v>39463</c:v>
                      </c:pt>
                      <c:pt idx="523">
                        <c:v>39464</c:v>
                      </c:pt>
                      <c:pt idx="524">
                        <c:v>39465</c:v>
                      </c:pt>
                      <c:pt idx="525">
                        <c:v>39468</c:v>
                      </c:pt>
                      <c:pt idx="526">
                        <c:v>39469</c:v>
                      </c:pt>
                      <c:pt idx="527">
                        <c:v>39470</c:v>
                      </c:pt>
                      <c:pt idx="528">
                        <c:v>39471</c:v>
                      </c:pt>
                      <c:pt idx="529">
                        <c:v>39472</c:v>
                      </c:pt>
                      <c:pt idx="530">
                        <c:v>39475</c:v>
                      </c:pt>
                      <c:pt idx="531">
                        <c:v>39476</c:v>
                      </c:pt>
                      <c:pt idx="532">
                        <c:v>39477</c:v>
                      </c:pt>
                      <c:pt idx="533">
                        <c:v>39478</c:v>
                      </c:pt>
                      <c:pt idx="534">
                        <c:v>39479</c:v>
                      </c:pt>
                      <c:pt idx="535">
                        <c:v>39482</c:v>
                      </c:pt>
                      <c:pt idx="536">
                        <c:v>39483</c:v>
                      </c:pt>
                      <c:pt idx="537">
                        <c:v>39484</c:v>
                      </c:pt>
                      <c:pt idx="538">
                        <c:v>39485</c:v>
                      </c:pt>
                      <c:pt idx="539">
                        <c:v>39486</c:v>
                      </c:pt>
                      <c:pt idx="540">
                        <c:v>39489</c:v>
                      </c:pt>
                      <c:pt idx="541">
                        <c:v>39490</c:v>
                      </c:pt>
                      <c:pt idx="542">
                        <c:v>39491</c:v>
                      </c:pt>
                      <c:pt idx="543">
                        <c:v>39492</c:v>
                      </c:pt>
                      <c:pt idx="544">
                        <c:v>39493</c:v>
                      </c:pt>
                      <c:pt idx="545">
                        <c:v>39496</c:v>
                      </c:pt>
                      <c:pt idx="546">
                        <c:v>39497</c:v>
                      </c:pt>
                      <c:pt idx="547">
                        <c:v>39498</c:v>
                      </c:pt>
                      <c:pt idx="548">
                        <c:v>39499</c:v>
                      </c:pt>
                      <c:pt idx="549">
                        <c:v>39500</c:v>
                      </c:pt>
                      <c:pt idx="550">
                        <c:v>39503</c:v>
                      </c:pt>
                      <c:pt idx="551">
                        <c:v>39504</c:v>
                      </c:pt>
                      <c:pt idx="552">
                        <c:v>39505</c:v>
                      </c:pt>
                      <c:pt idx="553">
                        <c:v>39506</c:v>
                      </c:pt>
                      <c:pt idx="554">
                        <c:v>39507</c:v>
                      </c:pt>
                      <c:pt idx="555">
                        <c:v>39510</c:v>
                      </c:pt>
                      <c:pt idx="556">
                        <c:v>39511</c:v>
                      </c:pt>
                      <c:pt idx="557">
                        <c:v>39512</c:v>
                      </c:pt>
                      <c:pt idx="558">
                        <c:v>39513</c:v>
                      </c:pt>
                      <c:pt idx="559">
                        <c:v>39514</c:v>
                      </c:pt>
                      <c:pt idx="560">
                        <c:v>39517</c:v>
                      </c:pt>
                      <c:pt idx="561">
                        <c:v>39518</c:v>
                      </c:pt>
                      <c:pt idx="562">
                        <c:v>39519</c:v>
                      </c:pt>
                      <c:pt idx="563">
                        <c:v>39520</c:v>
                      </c:pt>
                      <c:pt idx="564">
                        <c:v>39521</c:v>
                      </c:pt>
                      <c:pt idx="565">
                        <c:v>39524</c:v>
                      </c:pt>
                      <c:pt idx="566">
                        <c:v>39525</c:v>
                      </c:pt>
                      <c:pt idx="567">
                        <c:v>39526</c:v>
                      </c:pt>
                      <c:pt idx="568">
                        <c:v>39527</c:v>
                      </c:pt>
                      <c:pt idx="569">
                        <c:v>39528</c:v>
                      </c:pt>
                      <c:pt idx="570">
                        <c:v>39531</c:v>
                      </c:pt>
                      <c:pt idx="571">
                        <c:v>39532</c:v>
                      </c:pt>
                      <c:pt idx="572">
                        <c:v>39533</c:v>
                      </c:pt>
                      <c:pt idx="573">
                        <c:v>39534</c:v>
                      </c:pt>
                      <c:pt idx="574">
                        <c:v>39535</c:v>
                      </c:pt>
                      <c:pt idx="575">
                        <c:v>39538</c:v>
                      </c:pt>
                      <c:pt idx="576">
                        <c:v>39539</c:v>
                      </c:pt>
                      <c:pt idx="577">
                        <c:v>39540</c:v>
                      </c:pt>
                      <c:pt idx="578">
                        <c:v>39541</c:v>
                      </c:pt>
                      <c:pt idx="579">
                        <c:v>39542</c:v>
                      </c:pt>
                      <c:pt idx="580">
                        <c:v>39545</c:v>
                      </c:pt>
                      <c:pt idx="581">
                        <c:v>39546</c:v>
                      </c:pt>
                      <c:pt idx="582">
                        <c:v>39547</c:v>
                      </c:pt>
                      <c:pt idx="583">
                        <c:v>39548</c:v>
                      </c:pt>
                      <c:pt idx="584">
                        <c:v>39549</c:v>
                      </c:pt>
                      <c:pt idx="585">
                        <c:v>39552</c:v>
                      </c:pt>
                      <c:pt idx="586">
                        <c:v>39553</c:v>
                      </c:pt>
                      <c:pt idx="587">
                        <c:v>39554</c:v>
                      </c:pt>
                      <c:pt idx="588">
                        <c:v>39555</c:v>
                      </c:pt>
                      <c:pt idx="589">
                        <c:v>39556</c:v>
                      </c:pt>
                      <c:pt idx="590">
                        <c:v>39559</c:v>
                      </c:pt>
                      <c:pt idx="591">
                        <c:v>39560</c:v>
                      </c:pt>
                      <c:pt idx="592">
                        <c:v>39561</c:v>
                      </c:pt>
                      <c:pt idx="593">
                        <c:v>39562</c:v>
                      </c:pt>
                      <c:pt idx="594">
                        <c:v>39563</c:v>
                      </c:pt>
                      <c:pt idx="595">
                        <c:v>39566</c:v>
                      </c:pt>
                      <c:pt idx="596">
                        <c:v>39567</c:v>
                      </c:pt>
                      <c:pt idx="597">
                        <c:v>39568</c:v>
                      </c:pt>
                      <c:pt idx="598">
                        <c:v>39569</c:v>
                      </c:pt>
                      <c:pt idx="599">
                        <c:v>39570</c:v>
                      </c:pt>
                      <c:pt idx="600">
                        <c:v>39573</c:v>
                      </c:pt>
                      <c:pt idx="601">
                        <c:v>39574</c:v>
                      </c:pt>
                      <c:pt idx="602">
                        <c:v>39575</c:v>
                      </c:pt>
                      <c:pt idx="603">
                        <c:v>39576</c:v>
                      </c:pt>
                      <c:pt idx="604">
                        <c:v>39577</c:v>
                      </c:pt>
                      <c:pt idx="605">
                        <c:v>39580</c:v>
                      </c:pt>
                      <c:pt idx="606">
                        <c:v>39581</c:v>
                      </c:pt>
                      <c:pt idx="607">
                        <c:v>39582</c:v>
                      </c:pt>
                      <c:pt idx="608">
                        <c:v>39583</c:v>
                      </c:pt>
                      <c:pt idx="609">
                        <c:v>39584</c:v>
                      </c:pt>
                      <c:pt idx="610">
                        <c:v>39587</c:v>
                      </c:pt>
                      <c:pt idx="611">
                        <c:v>39588</c:v>
                      </c:pt>
                      <c:pt idx="612">
                        <c:v>39589</c:v>
                      </c:pt>
                      <c:pt idx="613">
                        <c:v>39590</c:v>
                      </c:pt>
                      <c:pt idx="614">
                        <c:v>39591</c:v>
                      </c:pt>
                      <c:pt idx="615">
                        <c:v>39594</c:v>
                      </c:pt>
                      <c:pt idx="616">
                        <c:v>39595</c:v>
                      </c:pt>
                      <c:pt idx="617">
                        <c:v>39596</c:v>
                      </c:pt>
                      <c:pt idx="618">
                        <c:v>39597</c:v>
                      </c:pt>
                      <c:pt idx="619">
                        <c:v>39598</c:v>
                      </c:pt>
                      <c:pt idx="620">
                        <c:v>39601</c:v>
                      </c:pt>
                      <c:pt idx="621">
                        <c:v>39602</c:v>
                      </c:pt>
                      <c:pt idx="622">
                        <c:v>39603</c:v>
                      </c:pt>
                      <c:pt idx="623">
                        <c:v>39604</c:v>
                      </c:pt>
                      <c:pt idx="624">
                        <c:v>39605</c:v>
                      </c:pt>
                      <c:pt idx="625">
                        <c:v>39608</c:v>
                      </c:pt>
                      <c:pt idx="626">
                        <c:v>39609</c:v>
                      </c:pt>
                      <c:pt idx="627">
                        <c:v>39610</c:v>
                      </c:pt>
                      <c:pt idx="628">
                        <c:v>39611</c:v>
                      </c:pt>
                      <c:pt idx="629">
                        <c:v>39612</c:v>
                      </c:pt>
                      <c:pt idx="630">
                        <c:v>39615</c:v>
                      </c:pt>
                      <c:pt idx="631">
                        <c:v>39616</c:v>
                      </c:pt>
                      <c:pt idx="632">
                        <c:v>39617</c:v>
                      </c:pt>
                      <c:pt idx="633">
                        <c:v>39618</c:v>
                      </c:pt>
                      <c:pt idx="634">
                        <c:v>39619</c:v>
                      </c:pt>
                      <c:pt idx="635">
                        <c:v>39622</c:v>
                      </c:pt>
                      <c:pt idx="636">
                        <c:v>39623</c:v>
                      </c:pt>
                      <c:pt idx="637">
                        <c:v>39624</c:v>
                      </c:pt>
                      <c:pt idx="638">
                        <c:v>39625</c:v>
                      </c:pt>
                      <c:pt idx="639">
                        <c:v>39626</c:v>
                      </c:pt>
                      <c:pt idx="640">
                        <c:v>39629</c:v>
                      </c:pt>
                      <c:pt idx="641">
                        <c:v>39630</c:v>
                      </c:pt>
                      <c:pt idx="642">
                        <c:v>39631</c:v>
                      </c:pt>
                      <c:pt idx="643">
                        <c:v>39632</c:v>
                      </c:pt>
                      <c:pt idx="644">
                        <c:v>39633</c:v>
                      </c:pt>
                      <c:pt idx="645">
                        <c:v>39636</c:v>
                      </c:pt>
                      <c:pt idx="646">
                        <c:v>39637</c:v>
                      </c:pt>
                      <c:pt idx="647">
                        <c:v>39638</c:v>
                      </c:pt>
                      <c:pt idx="648">
                        <c:v>39639</c:v>
                      </c:pt>
                      <c:pt idx="649">
                        <c:v>39640</c:v>
                      </c:pt>
                      <c:pt idx="650">
                        <c:v>39643</c:v>
                      </c:pt>
                      <c:pt idx="651">
                        <c:v>39644</c:v>
                      </c:pt>
                      <c:pt idx="652">
                        <c:v>39645</c:v>
                      </c:pt>
                      <c:pt idx="653">
                        <c:v>39646</c:v>
                      </c:pt>
                      <c:pt idx="654">
                        <c:v>39647</c:v>
                      </c:pt>
                      <c:pt idx="655">
                        <c:v>39650</c:v>
                      </c:pt>
                      <c:pt idx="656">
                        <c:v>39651</c:v>
                      </c:pt>
                      <c:pt idx="657">
                        <c:v>39652</c:v>
                      </c:pt>
                      <c:pt idx="658">
                        <c:v>39653</c:v>
                      </c:pt>
                      <c:pt idx="659">
                        <c:v>39654</c:v>
                      </c:pt>
                      <c:pt idx="660">
                        <c:v>39657</c:v>
                      </c:pt>
                      <c:pt idx="661">
                        <c:v>39658</c:v>
                      </c:pt>
                      <c:pt idx="662">
                        <c:v>39659</c:v>
                      </c:pt>
                      <c:pt idx="663">
                        <c:v>39660</c:v>
                      </c:pt>
                      <c:pt idx="664">
                        <c:v>39661</c:v>
                      </c:pt>
                      <c:pt idx="665">
                        <c:v>39664</c:v>
                      </c:pt>
                      <c:pt idx="666">
                        <c:v>39665</c:v>
                      </c:pt>
                      <c:pt idx="667">
                        <c:v>39666</c:v>
                      </c:pt>
                      <c:pt idx="668">
                        <c:v>39667</c:v>
                      </c:pt>
                      <c:pt idx="669">
                        <c:v>39668</c:v>
                      </c:pt>
                      <c:pt idx="670">
                        <c:v>39671</c:v>
                      </c:pt>
                      <c:pt idx="671">
                        <c:v>39672</c:v>
                      </c:pt>
                      <c:pt idx="672">
                        <c:v>39673</c:v>
                      </c:pt>
                      <c:pt idx="673">
                        <c:v>39674</c:v>
                      </c:pt>
                      <c:pt idx="674">
                        <c:v>39675</c:v>
                      </c:pt>
                      <c:pt idx="675">
                        <c:v>39678</c:v>
                      </c:pt>
                      <c:pt idx="676">
                        <c:v>39679</c:v>
                      </c:pt>
                      <c:pt idx="677">
                        <c:v>39680</c:v>
                      </c:pt>
                      <c:pt idx="678">
                        <c:v>39681</c:v>
                      </c:pt>
                      <c:pt idx="679">
                        <c:v>39682</c:v>
                      </c:pt>
                      <c:pt idx="680">
                        <c:v>39685</c:v>
                      </c:pt>
                      <c:pt idx="681">
                        <c:v>39686</c:v>
                      </c:pt>
                      <c:pt idx="682">
                        <c:v>39687</c:v>
                      </c:pt>
                      <c:pt idx="683">
                        <c:v>39688</c:v>
                      </c:pt>
                      <c:pt idx="684">
                        <c:v>39689</c:v>
                      </c:pt>
                      <c:pt idx="685">
                        <c:v>39692</c:v>
                      </c:pt>
                      <c:pt idx="686">
                        <c:v>39693</c:v>
                      </c:pt>
                      <c:pt idx="687">
                        <c:v>39694</c:v>
                      </c:pt>
                      <c:pt idx="688">
                        <c:v>39695</c:v>
                      </c:pt>
                      <c:pt idx="689">
                        <c:v>39696</c:v>
                      </c:pt>
                      <c:pt idx="690">
                        <c:v>39699</c:v>
                      </c:pt>
                      <c:pt idx="691">
                        <c:v>39700</c:v>
                      </c:pt>
                      <c:pt idx="692">
                        <c:v>39701</c:v>
                      </c:pt>
                      <c:pt idx="693">
                        <c:v>39702</c:v>
                      </c:pt>
                      <c:pt idx="694">
                        <c:v>39703</c:v>
                      </c:pt>
                      <c:pt idx="695">
                        <c:v>39706</c:v>
                      </c:pt>
                      <c:pt idx="696">
                        <c:v>39707</c:v>
                      </c:pt>
                      <c:pt idx="697">
                        <c:v>39708</c:v>
                      </c:pt>
                      <c:pt idx="698">
                        <c:v>39709</c:v>
                      </c:pt>
                      <c:pt idx="699">
                        <c:v>39710</c:v>
                      </c:pt>
                      <c:pt idx="700">
                        <c:v>39713</c:v>
                      </c:pt>
                      <c:pt idx="701">
                        <c:v>39714</c:v>
                      </c:pt>
                      <c:pt idx="702">
                        <c:v>39715</c:v>
                      </c:pt>
                      <c:pt idx="703">
                        <c:v>39716</c:v>
                      </c:pt>
                      <c:pt idx="704">
                        <c:v>39717</c:v>
                      </c:pt>
                      <c:pt idx="705">
                        <c:v>39720</c:v>
                      </c:pt>
                      <c:pt idx="706">
                        <c:v>39721</c:v>
                      </c:pt>
                      <c:pt idx="707">
                        <c:v>39722</c:v>
                      </c:pt>
                      <c:pt idx="708">
                        <c:v>39723</c:v>
                      </c:pt>
                      <c:pt idx="709">
                        <c:v>39724</c:v>
                      </c:pt>
                      <c:pt idx="710">
                        <c:v>39727</c:v>
                      </c:pt>
                      <c:pt idx="711">
                        <c:v>39728</c:v>
                      </c:pt>
                      <c:pt idx="712">
                        <c:v>39729</c:v>
                      </c:pt>
                      <c:pt idx="713">
                        <c:v>39730</c:v>
                      </c:pt>
                      <c:pt idx="714">
                        <c:v>39731</c:v>
                      </c:pt>
                      <c:pt idx="715">
                        <c:v>39734</c:v>
                      </c:pt>
                      <c:pt idx="716">
                        <c:v>39735</c:v>
                      </c:pt>
                      <c:pt idx="717">
                        <c:v>39736</c:v>
                      </c:pt>
                      <c:pt idx="718">
                        <c:v>39737</c:v>
                      </c:pt>
                      <c:pt idx="719">
                        <c:v>39738</c:v>
                      </c:pt>
                      <c:pt idx="720">
                        <c:v>39741</c:v>
                      </c:pt>
                      <c:pt idx="721">
                        <c:v>39742</c:v>
                      </c:pt>
                      <c:pt idx="722">
                        <c:v>39743</c:v>
                      </c:pt>
                      <c:pt idx="723">
                        <c:v>39744</c:v>
                      </c:pt>
                      <c:pt idx="724">
                        <c:v>39745</c:v>
                      </c:pt>
                      <c:pt idx="725">
                        <c:v>39748</c:v>
                      </c:pt>
                      <c:pt idx="726">
                        <c:v>39749</c:v>
                      </c:pt>
                      <c:pt idx="727">
                        <c:v>39750</c:v>
                      </c:pt>
                      <c:pt idx="728">
                        <c:v>39751</c:v>
                      </c:pt>
                      <c:pt idx="729">
                        <c:v>39752</c:v>
                      </c:pt>
                      <c:pt idx="730">
                        <c:v>39755</c:v>
                      </c:pt>
                      <c:pt idx="731">
                        <c:v>39756</c:v>
                      </c:pt>
                      <c:pt idx="732">
                        <c:v>39757</c:v>
                      </c:pt>
                      <c:pt idx="733">
                        <c:v>39758</c:v>
                      </c:pt>
                      <c:pt idx="734">
                        <c:v>39759</c:v>
                      </c:pt>
                      <c:pt idx="735">
                        <c:v>39762</c:v>
                      </c:pt>
                      <c:pt idx="736">
                        <c:v>39763</c:v>
                      </c:pt>
                      <c:pt idx="737">
                        <c:v>39764</c:v>
                      </c:pt>
                      <c:pt idx="738">
                        <c:v>39765</c:v>
                      </c:pt>
                      <c:pt idx="739">
                        <c:v>39766</c:v>
                      </c:pt>
                      <c:pt idx="740">
                        <c:v>39769</c:v>
                      </c:pt>
                      <c:pt idx="741">
                        <c:v>39770</c:v>
                      </c:pt>
                      <c:pt idx="742">
                        <c:v>39771</c:v>
                      </c:pt>
                      <c:pt idx="743">
                        <c:v>39772</c:v>
                      </c:pt>
                      <c:pt idx="744">
                        <c:v>39773</c:v>
                      </c:pt>
                      <c:pt idx="745">
                        <c:v>39776</c:v>
                      </c:pt>
                      <c:pt idx="746">
                        <c:v>39777</c:v>
                      </c:pt>
                      <c:pt idx="747">
                        <c:v>39778</c:v>
                      </c:pt>
                      <c:pt idx="748">
                        <c:v>39779</c:v>
                      </c:pt>
                      <c:pt idx="749">
                        <c:v>39780</c:v>
                      </c:pt>
                      <c:pt idx="750">
                        <c:v>39783</c:v>
                      </c:pt>
                      <c:pt idx="751">
                        <c:v>39784</c:v>
                      </c:pt>
                      <c:pt idx="752">
                        <c:v>39785</c:v>
                      </c:pt>
                      <c:pt idx="753">
                        <c:v>39786</c:v>
                      </c:pt>
                      <c:pt idx="754">
                        <c:v>39787</c:v>
                      </c:pt>
                      <c:pt idx="755">
                        <c:v>39790</c:v>
                      </c:pt>
                      <c:pt idx="756">
                        <c:v>39791</c:v>
                      </c:pt>
                      <c:pt idx="757">
                        <c:v>39792</c:v>
                      </c:pt>
                      <c:pt idx="758">
                        <c:v>39793</c:v>
                      </c:pt>
                      <c:pt idx="759">
                        <c:v>39794</c:v>
                      </c:pt>
                      <c:pt idx="760">
                        <c:v>39797</c:v>
                      </c:pt>
                      <c:pt idx="761">
                        <c:v>39798</c:v>
                      </c:pt>
                      <c:pt idx="762">
                        <c:v>39799</c:v>
                      </c:pt>
                      <c:pt idx="763">
                        <c:v>39800</c:v>
                      </c:pt>
                      <c:pt idx="764">
                        <c:v>39801</c:v>
                      </c:pt>
                      <c:pt idx="765">
                        <c:v>39804</c:v>
                      </c:pt>
                      <c:pt idx="766">
                        <c:v>39805</c:v>
                      </c:pt>
                      <c:pt idx="767">
                        <c:v>39806</c:v>
                      </c:pt>
                      <c:pt idx="768">
                        <c:v>39807</c:v>
                      </c:pt>
                      <c:pt idx="769">
                        <c:v>39808</c:v>
                      </c:pt>
                      <c:pt idx="770">
                        <c:v>39811</c:v>
                      </c:pt>
                      <c:pt idx="771">
                        <c:v>39812</c:v>
                      </c:pt>
                      <c:pt idx="772">
                        <c:v>39813</c:v>
                      </c:pt>
                      <c:pt idx="773">
                        <c:v>39814</c:v>
                      </c:pt>
                      <c:pt idx="774">
                        <c:v>39815</c:v>
                      </c:pt>
                      <c:pt idx="775">
                        <c:v>39818</c:v>
                      </c:pt>
                      <c:pt idx="776">
                        <c:v>39819</c:v>
                      </c:pt>
                      <c:pt idx="777">
                        <c:v>39820</c:v>
                      </c:pt>
                      <c:pt idx="778">
                        <c:v>39821</c:v>
                      </c:pt>
                      <c:pt idx="779">
                        <c:v>39822</c:v>
                      </c:pt>
                      <c:pt idx="780">
                        <c:v>39825</c:v>
                      </c:pt>
                      <c:pt idx="781">
                        <c:v>39826</c:v>
                      </c:pt>
                      <c:pt idx="782">
                        <c:v>39827</c:v>
                      </c:pt>
                      <c:pt idx="783">
                        <c:v>39828</c:v>
                      </c:pt>
                      <c:pt idx="784">
                        <c:v>39829</c:v>
                      </c:pt>
                      <c:pt idx="785">
                        <c:v>39832</c:v>
                      </c:pt>
                      <c:pt idx="786">
                        <c:v>39833</c:v>
                      </c:pt>
                      <c:pt idx="787">
                        <c:v>39834</c:v>
                      </c:pt>
                      <c:pt idx="788">
                        <c:v>39835</c:v>
                      </c:pt>
                      <c:pt idx="789">
                        <c:v>39836</c:v>
                      </c:pt>
                      <c:pt idx="790">
                        <c:v>39839</c:v>
                      </c:pt>
                      <c:pt idx="791">
                        <c:v>39840</c:v>
                      </c:pt>
                      <c:pt idx="792">
                        <c:v>39841</c:v>
                      </c:pt>
                      <c:pt idx="793">
                        <c:v>39842</c:v>
                      </c:pt>
                      <c:pt idx="794">
                        <c:v>39843</c:v>
                      </c:pt>
                      <c:pt idx="795">
                        <c:v>39846</c:v>
                      </c:pt>
                      <c:pt idx="796">
                        <c:v>39847</c:v>
                      </c:pt>
                      <c:pt idx="797">
                        <c:v>39848</c:v>
                      </c:pt>
                      <c:pt idx="798">
                        <c:v>39849</c:v>
                      </c:pt>
                      <c:pt idx="799">
                        <c:v>39850</c:v>
                      </c:pt>
                      <c:pt idx="800">
                        <c:v>39853</c:v>
                      </c:pt>
                      <c:pt idx="801">
                        <c:v>39854</c:v>
                      </c:pt>
                      <c:pt idx="802">
                        <c:v>39855</c:v>
                      </c:pt>
                      <c:pt idx="803">
                        <c:v>39856</c:v>
                      </c:pt>
                      <c:pt idx="804">
                        <c:v>39857</c:v>
                      </c:pt>
                      <c:pt idx="805">
                        <c:v>39860</c:v>
                      </c:pt>
                      <c:pt idx="806">
                        <c:v>39861</c:v>
                      </c:pt>
                      <c:pt idx="807">
                        <c:v>39862</c:v>
                      </c:pt>
                      <c:pt idx="808">
                        <c:v>39863</c:v>
                      </c:pt>
                      <c:pt idx="809">
                        <c:v>39864</c:v>
                      </c:pt>
                      <c:pt idx="810">
                        <c:v>39867</c:v>
                      </c:pt>
                      <c:pt idx="811">
                        <c:v>39868</c:v>
                      </c:pt>
                      <c:pt idx="812">
                        <c:v>39869</c:v>
                      </c:pt>
                      <c:pt idx="813">
                        <c:v>39870</c:v>
                      </c:pt>
                      <c:pt idx="814">
                        <c:v>39871</c:v>
                      </c:pt>
                      <c:pt idx="815">
                        <c:v>39874</c:v>
                      </c:pt>
                      <c:pt idx="816">
                        <c:v>39875</c:v>
                      </c:pt>
                      <c:pt idx="817">
                        <c:v>39876</c:v>
                      </c:pt>
                      <c:pt idx="818">
                        <c:v>39877</c:v>
                      </c:pt>
                      <c:pt idx="819">
                        <c:v>39878</c:v>
                      </c:pt>
                      <c:pt idx="820">
                        <c:v>39881</c:v>
                      </c:pt>
                      <c:pt idx="821">
                        <c:v>39882</c:v>
                      </c:pt>
                      <c:pt idx="822">
                        <c:v>39883</c:v>
                      </c:pt>
                      <c:pt idx="823">
                        <c:v>39884</c:v>
                      </c:pt>
                      <c:pt idx="824">
                        <c:v>39885</c:v>
                      </c:pt>
                      <c:pt idx="825">
                        <c:v>39888</c:v>
                      </c:pt>
                      <c:pt idx="826">
                        <c:v>39889</c:v>
                      </c:pt>
                      <c:pt idx="827">
                        <c:v>39890</c:v>
                      </c:pt>
                      <c:pt idx="828">
                        <c:v>39891</c:v>
                      </c:pt>
                      <c:pt idx="829">
                        <c:v>39892</c:v>
                      </c:pt>
                      <c:pt idx="830">
                        <c:v>39895</c:v>
                      </c:pt>
                      <c:pt idx="831">
                        <c:v>39896</c:v>
                      </c:pt>
                      <c:pt idx="832">
                        <c:v>39897</c:v>
                      </c:pt>
                      <c:pt idx="833">
                        <c:v>39898</c:v>
                      </c:pt>
                      <c:pt idx="834">
                        <c:v>39899</c:v>
                      </c:pt>
                      <c:pt idx="835">
                        <c:v>39902</c:v>
                      </c:pt>
                      <c:pt idx="836">
                        <c:v>39903</c:v>
                      </c:pt>
                      <c:pt idx="837">
                        <c:v>39904</c:v>
                      </c:pt>
                      <c:pt idx="838">
                        <c:v>39905</c:v>
                      </c:pt>
                      <c:pt idx="839">
                        <c:v>39906</c:v>
                      </c:pt>
                      <c:pt idx="840">
                        <c:v>39909</c:v>
                      </c:pt>
                      <c:pt idx="841">
                        <c:v>39910</c:v>
                      </c:pt>
                      <c:pt idx="842">
                        <c:v>39911</c:v>
                      </c:pt>
                      <c:pt idx="843">
                        <c:v>39912</c:v>
                      </c:pt>
                      <c:pt idx="844">
                        <c:v>39913</c:v>
                      </c:pt>
                      <c:pt idx="845">
                        <c:v>39916</c:v>
                      </c:pt>
                      <c:pt idx="846">
                        <c:v>39917</c:v>
                      </c:pt>
                      <c:pt idx="847">
                        <c:v>39918</c:v>
                      </c:pt>
                      <c:pt idx="848">
                        <c:v>39919</c:v>
                      </c:pt>
                      <c:pt idx="849">
                        <c:v>39920</c:v>
                      </c:pt>
                      <c:pt idx="850">
                        <c:v>39923</c:v>
                      </c:pt>
                      <c:pt idx="851">
                        <c:v>39924</c:v>
                      </c:pt>
                      <c:pt idx="852">
                        <c:v>39925</c:v>
                      </c:pt>
                      <c:pt idx="853">
                        <c:v>39926</c:v>
                      </c:pt>
                      <c:pt idx="854">
                        <c:v>39927</c:v>
                      </c:pt>
                      <c:pt idx="855">
                        <c:v>39930</c:v>
                      </c:pt>
                      <c:pt idx="856">
                        <c:v>39931</c:v>
                      </c:pt>
                      <c:pt idx="857">
                        <c:v>39932</c:v>
                      </c:pt>
                      <c:pt idx="858">
                        <c:v>39933</c:v>
                      </c:pt>
                      <c:pt idx="859">
                        <c:v>39934</c:v>
                      </c:pt>
                      <c:pt idx="860">
                        <c:v>39937</c:v>
                      </c:pt>
                      <c:pt idx="861">
                        <c:v>39938</c:v>
                      </c:pt>
                      <c:pt idx="862">
                        <c:v>39939</c:v>
                      </c:pt>
                      <c:pt idx="863">
                        <c:v>39940</c:v>
                      </c:pt>
                      <c:pt idx="864">
                        <c:v>39941</c:v>
                      </c:pt>
                      <c:pt idx="865">
                        <c:v>39944</c:v>
                      </c:pt>
                      <c:pt idx="866">
                        <c:v>39945</c:v>
                      </c:pt>
                      <c:pt idx="867">
                        <c:v>39946</c:v>
                      </c:pt>
                      <c:pt idx="868">
                        <c:v>39947</c:v>
                      </c:pt>
                      <c:pt idx="869">
                        <c:v>39948</c:v>
                      </c:pt>
                      <c:pt idx="870">
                        <c:v>39951</c:v>
                      </c:pt>
                      <c:pt idx="871">
                        <c:v>39952</c:v>
                      </c:pt>
                      <c:pt idx="872">
                        <c:v>39953</c:v>
                      </c:pt>
                      <c:pt idx="873">
                        <c:v>39954</c:v>
                      </c:pt>
                      <c:pt idx="874">
                        <c:v>39955</c:v>
                      </c:pt>
                      <c:pt idx="875">
                        <c:v>39958</c:v>
                      </c:pt>
                      <c:pt idx="876">
                        <c:v>39959</c:v>
                      </c:pt>
                      <c:pt idx="877">
                        <c:v>39960</c:v>
                      </c:pt>
                      <c:pt idx="878">
                        <c:v>39961</c:v>
                      </c:pt>
                      <c:pt idx="879">
                        <c:v>39962</c:v>
                      </c:pt>
                      <c:pt idx="880">
                        <c:v>39965</c:v>
                      </c:pt>
                      <c:pt idx="881">
                        <c:v>39966</c:v>
                      </c:pt>
                      <c:pt idx="882">
                        <c:v>39967</c:v>
                      </c:pt>
                      <c:pt idx="883">
                        <c:v>39968</c:v>
                      </c:pt>
                      <c:pt idx="884">
                        <c:v>39969</c:v>
                      </c:pt>
                      <c:pt idx="885">
                        <c:v>39972</c:v>
                      </c:pt>
                      <c:pt idx="886">
                        <c:v>39973</c:v>
                      </c:pt>
                      <c:pt idx="887">
                        <c:v>39974</c:v>
                      </c:pt>
                      <c:pt idx="888">
                        <c:v>39975</c:v>
                      </c:pt>
                      <c:pt idx="889">
                        <c:v>39976</c:v>
                      </c:pt>
                      <c:pt idx="890">
                        <c:v>39979</c:v>
                      </c:pt>
                      <c:pt idx="891">
                        <c:v>39980</c:v>
                      </c:pt>
                      <c:pt idx="892">
                        <c:v>39981</c:v>
                      </c:pt>
                      <c:pt idx="893">
                        <c:v>39982</c:v>
                      </c:pt>
                      <c:pt idx="894">
                        <c:v>39983</c:v>
                      </c:pt>
                      <c:pt idx="895">
                        <c:v>39986</c:v>
                      </c:pt>
                      <c:pt idx="896">
                        <c:v>39987</c:v>
                      </c:pt>
                      <c:pt idx="897">
                        <c:v>39988</c:v>
                      </c:pt>
                      <c:pt idx="898">
                        <c:v>39989</c:v>
                      </c:pt>
                      <c:pt idx="899">
                        <c:v>39990</c:v>
                      </c:pt>
                      <c:pt idx="900">
                        <c:v>39993</c:v>
                      </c:pt>
                      <c:pt idx="901">
                        <c:v>39994</c:v>
                      </c:pt>
                      <c:pt idx="902">
                        <c:v>39995</c:v>
                      </c:pt>
                      <c:pt idx="903">
                        <c:v>39996</c:v>
                      </c:pt>
                      <c:pt idx="904">
                        <c:v>39997</c:v>
                      </c:pt>
                      <c:pt idx="905">
                        <c:v>40000</c:v>
                      </c:pt>
                      <c:pt idx="906">
                        <c:v>40001</c:v>
                      </c:pt>
                      <c:pt idx="907">
                        <c:v>40002</c:v>
                      </c:pt>
                      <c:pt idx="908">
                        <c:v>40003</c:v>
                      </c:pt>
                      <c:pt idx="909">
                        <c:v>40004</c:v>
                      </c:pt>
                      <c:pt idx="910">
                        <c:v>40007</c:v>
                      </c:pt>
                      <c:pt idx="911">
                        <c:v>40008</c:v>
                      </c:pt>
                      <c:pt idx="912">
                        <c:v>40009</c:v>
                      </c:pt>
                      <c:pt idx="913">
                        <c:v>40010</c:v>
                      </c:pt>
                      <c:pt idx="914">
                        <c:v>40011</c:v>
                      </c:pt>
                      <c:pt idx="915">
                        <c:v>40014</c:v>
                      </c:pt>
                      <c:pt idx="916">
                        <c:v>40015</c:v>
                      </c:pt>
                      <c:pt idx="917">
                        <c:v>40016</c:v>
                      </c:pt>
                      <c:pt idx="918">
                        <c:v>40017</c:v>
                      </c:pt>
                      <c:pt idx="919">
                        <c:v>40018</c:v>
                      </c:pt>
                      <c:pt idx="920">
                        <c:v>40021</c:v>
                      </c:pt>
                      <c:pt idx="921">
                        <c:v>40022</c:v>
                      </c:pt>
                      <c:pt idx="922">
                        <c:v>40023</c:v>
                      </c:pt>
                      <c:pt idx="923">
                        <c:v>40024</c:v>
                      </c:pt>
                      <c:pt idx="924">
                        <c:v>40025</c:v>
                      </c:pt>
                      <c:pt idx="925">
                        <c:v>40028</c:v>
                      </c:pt>
                      <c:pt idx="926">
                        <c:v>40029</c:v>
                      </c:pt>
                      <c:pt idx="927">
                        <c:v>40030</c:v>
                      </c:pt>
                      <c:pt idx="928">
                        <c:v>40031</c:v>
                      </c:pt>
                      <c:pt idx="929">
                        <c:v>40032</c:v>
                      </c:pt>
                      <c:pt idx="930">
                        <c:v>40035</c:v>
                      </c:pt>
                      <c:pt idx="931">
                        <c:v>40036</c:v>
                      </c:pt>
                      <c:pt idx="932">
                        <c:v>40037</c:v>
                      </c:pt>
                      <c:pt idx="933">
                        <c:v>40038</c:v>
                      </c:pt>
                      <c:pt idx="934">
                        <c:v>40039</c:v>
                      </c:pt>
                      <c:pt idx="935">
                        <c:v>40042</c:v>
                      </c:pt>
                      <c:pt idx="936">
                        <c:v>40043</c:v>
                      </c:pt>
                      <c:pt idx="937">
                        <c:v>40044</c:v>
                      </c:pt>
                      <c:pt idx="938">
                        <c:v>40045</c:v>
                      </c:pt>
                      <c:pt idx="939">
                        <c:v>40046</c:v>
                      </c:pt>
                      <c:pt idx="940">
                        <c:v>40049</c:v>
                      </c:pt>
                      <c:pt idx="941">
                        <c:v>40050</c:v>
                      </c:pt>
                      <c:pt idx="942">
                        <c:v>40051</c:v>
                      </c:pt>
                      <c:pt idx="943">
                        <c:v>40052</c:v>
                      </c:pt>
                      <c:pt idx="944">
                        <c:v>40053</c:v>
                      </c:pt>
                      <c:pt idx="945">
                        <c:v>40056</c:v>
                      </c:pt>
                      <c:pt idx="946">
                        <c:v>40057</c:v>
                      </c:pt>
                      <c:pt idx="947">
                        <c:v>40058</c:v>
                      </c:pt>
                      <c:pt idx="948">
                        <c:v>40059</c:v>
                      </c:pt>
                      <c:pt idx="949">
                        <c:v>40060</c:v>
                      </c:pt>
                      <c:pt idx="950">
                        <c:v>40063</c:v>
                      </c:pt>
                      <c:pt idx="951">
                        <c:v>40064</c:v>
                      </c:pt>
                      <c:pt idx="952">
                        <c:v>40065</c:v>
                      </c:pt>
                      <c:pt idx="953">
                        <c:v>40066</c:v>
                      </c:pt>
                      <c:pt idx="954">
                        <c:v>40067</c:v>
                      </c:pt>
                      <c:pt idx="955">
                        <c:v>40070</c:v>
                      </c:pt>
                      <c:pt idx="956">
                        <c:v>40071</c:v>
                      </c:pt>
                      <c:pt idx="957">
                        <c:v>40072</c:v>
                      </c:pt>
                      <c:pt idx="958">
                        <c:v>40073</c:v>
                      </c:pt>
                      <c:pt idx="959">
                        <c:v>40074</c:v>
                      </c:pt>
                      <c:pt idx="960">
                        <c:v>40077</c:v>
                      </c:pt>
                      <c:pt idx="961">
                        <c:v>40078</c:v>
                      </c:pt>
                      <c:pt idx="962">
                        <c:v>40079</c:v>
                      </c:pt>
                      <c:pt idx="963">
                        <c:v>40080</c:v>
                      </c:pt>
                      <c:pt idx="964">
                        <c:v>40081</c:v>
                      </c:pt>
                      <c:pt idx="965">
                        <c:v>40084</c:v>
                      </c:pt>
                      <c:pt idx="966">
                        <c:v>40085</c:v>
                      </c:pt>
                      <c:pt idx="967">
                        <c:v>40086</c:v>
                      </c:pt>
                      <c:pt idx="968">
                        <c:v>40087</c:v>
                      </c:pt>
                      <c:pt idx="969">
                        <c:v>40088</c:v>
                      </c:pt>
                      <c:pt idx="970">
                        <c:v>40091</c:v>
                      </c:pt>
                      <c:pt idx="971">
                        <c:v>40092</c:v>
                      </c:pt>
                      <c:pt idx="972">
                        <c:v>40093</c:v>
                      </c:pt>
                      <c:pt idx="973">
                        <c:v>40094</c:v>
                      </c:pt>
                      <c:pt idx="974">
                        <c:v>40095</c:v>
                      </c:pt>
                      <c:pt idx="975">
                        <c:v>40098</c:v>
                      </c:pt>
                      <c:pt idx="976">
                        <c:v>40099</c:v>
                      </c:pt>
                      <c:pt idx="977">
                        <c:v>40100</c:v>
                      </c:pt>
                      <c:pt idx="978">
                        <c:v>40101</c:v>
                      </c:pt>
                      <c:pt idx="979">
                        <c:v>40102</c:v>
                      </c:pt>
                      <c:pt idx="980">
                        <c:v>40105</c:v>
                      </c:pt>
                      <c:pt idx="981">
                        <c:v>40106</c:v>
                      </c:pt>
                      <c:pt idx="982">
                        <c:v>40107</c:v>
                      </c:pt>
                      <c:pt idx="983">
                        <c:v>40108</c:v>
                      </c:pt>
                      <c:pt idx="984">
                        <c:v>40109</c:v>
                      </c:pt>
                      <c:pt idx="985">
                        <c:v>40112</c:v>
                      </c:pt>
                      <c:pt idx="986">
                        <c:v>40113</c:v>
                      </c:pt>
                      <c:pt idx="987">
                        <c:v>40114</c:v>
                      </c:pt>
                      <c:pt idx="988">
                        <c:v>40115</c:v>
                      </c:pt>
                      <c:pt idx="989">
                        <c:v>40116</c:v>
                      </c:pt>
                      <c:pt idx="990">
                        <c:v>40119</c:v>
                      </c:pt>
                      <c:pt idx="991">
                        <c:v>40120</c:v>
                      </c:pt>
                      <c:pt idx="992">
                        <c:v>40121</c:v>
                      </c:pt>
                      <c:pt idx="993">
                        <c:v>40122</c:v>
                      </c:pt>
                      <c:pt idx="994">
                        <c:v>40123</c:v>
                      </c:pt>
                      <c:pt idx="995">
                        <c:v>40126</c:v>
                      </c:pt>
                      <c:pt idx="996">
                        <c:v>40127</c:v>
                      </c:pt>
                      <c:pt idx="997">
                        <c:v>40128</c:v>
                      </c:pt>
                      <c:pt idx="998">
                        <c:v>40129</c:v>
                      </c:pt>
                      <c:pt idx="999">
                        <c:v>40130</c:v>
                      </c:pt>
                      <c:pt idx="1000">
                        <c:v>40133</c:v>
                      </c:pt>
                      <c:pt idx="1001">
                        <c:v>40134</c:v>
                      </c:pt>
                      <c:pt idx="1002">
                        <c:v>40135</c:v>
                      </c:pt>
                      <c:pt idx="1003">
                        <c:v>40136</c:v>
                      </c:pt>
                      <c:pt idx="1004">
                        <c:v>40137</c:v>
                      </c:pt>
                      <c:pt idx="1005">
                        <c:v>40140</c:v>
                      </c:pt>
                      <c:pt idx="1006">
                        <c:v>40141</c:v>
                      </c:pt>
                      <c:pt idx="1007">
                        <c:v>40142</c:v>
                      </c:pt>
                      <c:pt idx="1008">
                        <c:v>40143</c:v>
                      </c:pt>
                      <c:pt idx="1009">
                        <c:v>40144</c:v>
                      </c:pt>
                      <c:pt idx="1010">
                        <c:v>40147</c:v>
                      </c:pt>
                      <c:pt idx="1011">
                        <c:v>40148</c:v>
                      </c:pt>
                      <c:pt idx="1012">
                        <c:v>40149</c:v>
                      </c:pt>
                      <c:pt idx="1013">
                        <c:v>40150</c:v>
                      </c:pt>
                      <c:pt idx="1014">
                        <c:v>40151</c:v>
                      </c:pt>
                      <c:pt idx="1015">
                        <c:v>40154</c:v>
                      </c:pt>
                      <c:pt idx="1016">
                        <c:v>40155</c:v>
                      </c:pt>
                      <c:pt idx="1017">
                        <c:v>40156</c:v>
                      </c:pt>
                      <c:pt idx="1018">
                        <c:v>40157</c:v>
                      </c:pt>
                      <c:pt idx="1019">
                        <c:v>40158</c:v>
                      </c:pt>
                      <c:pt idx="1020">
                        <c:v>40161</c:v>
                      </c:pt>
                      <c:pt idx="1021">
                        <c:v>40162</c:v>
                      </c:pt>
                      <c:pt idx="1022">
                        <c:v>40163</c:v>
                      </c:pt>
                      <c:pt idx="1023">
                        <c:v>40164</c:v>
                      </c:pt>
                      <c:pt idx="1024">
                        <c:v>40165</c:v>
                      </c:pt>
                      <c:pt idx="1025">
                        <c:v>40168</c:v>
                      </c:pt>
                      <c:pt idx="1026">
                        <c:v>40169</c:v>
                      </c:pt>
                      <c:pt idx="1027">
                        <c:v>40170</c:v>
                      </c:pt>
                      <c:pt idx="1028">
                        <c:v>40171</c:v>
                      </c:pt>
                      <c:pt idx="1029">
                        <c:v>40172</c:v>
                      </c:pt>
                      <c:pt idx="1030">
                        <c:v>40175</c:v>
                      </c:pt>
                      <c:pt idx="1031">
                        <c:v>40176</c:v>
                      </c:pt>
                      <c:pt idx="1032">
                        <c:v>40177</c:v>
                      </c:pt>
                      <c:pt idx="1033">
                        <c:v>40178</c:v>
                      </c:pt>
                      <c:pt idx="1034">
                        <c:v>40179</c:v>
                      </c:pt>
                      <c:pt idx="1035">
                        <c:v>40182</c:v>
                      </c:pt>
                      <c:pt idx="1036">
                        <c:v>40183</c:v>
                      </c:pt>
                      <c:pt idx="1037">
                        <c:v>40184</c:v>
                      </c:pt>
                      <c:pt idx="1038">
                        <c:v>40185</c:v>
                      </c:pt>
                      <c:pt idx="1039">
                        <c:v>40186</c:v>
                      </c:pt>
                      <c:pt idx="1040">
                        <c:v>40189</c:v>
                      </c:pt>
                      <c:pt idx="1041">
                        <c:v>40190</c:v>
                      </c:pt>
                      <c:pt idx="1042">
                        <c:v>40191</c:v>
                      </c:pt>
                      <c:pt idx="1043">
                        <c:v>40192</c:v>
                      </c:pt>
                      <c:pt idx="1044">
                        <c:v>40193</c:v>
                      </c:pt>
                      <c:pt idx="1045">
                        <c:v>40196</c:v>
                      </c:pt>
                      <c:pt idx="1046">
                        <c:v>40197</c:v>
                      </c:pt>
                      <c:pt idx="1047">
                        <c:v>40198</c:v>
                      </c:pt>
                      <c:pt idx="1048">
                        <c:v>40199</c:v>
                      </c:pt>
                      <c:pt idx="1049">
                        <c:v>40200</c:v>
                      </c:pt>
                      <c:pt idx="1050">
                        <c:v>40203</c:v>
                      </c:pt>
                      <c:pt idx="1051">
                        <c:v>40204</c:v>
                      </c:pt>
                      <c:pt idx="1052">
                        <c:v>40205</c:v>
                      </c:pt>
                      <c:pt idx="1053">
                        <c:v>40206</c:v>
                      </c:pt>
                      <c:pt idx="1054">
                        <c:v>40207</c:v>
                      </c:pt>
                      <c:pt idx="1055">
                        <c:v>40210</c:v>
                      </c:pt>
                      <c:pt idx="1056">
                        <c:v>40211</c:v>
                      </c:pt>
                      <c:pt idx="1057">
                        <c:v>40212</c:v>
                      </c:pt>
                      <c:pt idx="1058">
                        <c:v>40213</c:v>
                      </c:pt>
                      <c:pt idx="1059">
                        <c:v>40214</c:v>
                      </c:pt>
                      <c:pt idx="1060">
                        <c:v>40217</c:v>
                      </c:pt>
                      <c:pt idx="1061">
                        <c:v>40218</c:v>
                      </c:pt>
                      <c:pt idx="1062">
                        <c:v>40219</c:v>
                      </c:pt>
                      <c:pt idx="1063">
                        <c:v>40220</c:v>
                      </c:pt>
                      <c:pt idx="1064">
                        <c:v>40221</c:v>
                      </c:pt>
                      <c:pt idx="1065">
                        <c:v>40224</c:v>
                      </c:pt>
                      <c:pt idx="1066">
                        <c:v>40225</c:v>
                      </c:pt>
                      <c:pt idx="1067">
                        <c:v>40226</c:v>
                      </c:pt>
                      <c:pt idx="1068">
                        <c:v>40227</c:v>
                      </c:pt>
                      <c:pt idx="1069">
                        <c:v>40228</c:v>
                      </c:pt>
                      <c:pt idx="1070">
                        <c:v>40231</c:v>
                      </c:pt>
                      <c:pt idx="1071">
                        <c:v>40232</c:v>
                      </c:pt>
                      <c:pt idx="1072">
                        <c:v>40233</c:v>
                      </c:pt>
                      <c:pt idx="1073">
                        <c:v>40234</c:v>
                      </c:pt>
                      <c:pt idx="1074">
                        <c:v>40235</c:v>
                      </c:pt>
                      <c:pt idx="1075">
                        <c:v>40238</c:v>
                      </c:pt>
                      <c:pt idx="1076">
                        <c:v>40239</c:v>
                      </c:pt>
                      <c:pt idx="1077">
                        <c:v>40240</c:v>
                      </c:pt>
                      <c:pt idx="1078">
                        <c:v>40241</c:v>
                      </c:pt>
                      <c:pt idx="1079">
                        <c:v>40242</c:v>
                      </c:pt>
                      <c:pt idx="1080">
                        <c:v>40245</c:v>
                      </c:pt>
                      <c:pt idx="1081">
                        <c:v>40246</c:v>
                      </c:pt>
                      <c:pt idx="1082">
                        <c:v>40247</c:v>
                      </c:pt>
                      <c:pt idx="1083">
                        <c:v>40248</c:v>
                      </c:pt>
                      <c:pt idx="1084">
                        <c:v>40249</c:v>
                      </c:pt>
                      <c:pt idx="1085">
                        <c:v>40252</c:v>
                      </c:pt>
                      <c:pt idx="1086">
                        <c:v>40253</c:v>
                      </c:pt>
                      <c:pt idx="1087">
                        <c:v>40254</c:v>
                      </c:pt>
                      <c:pt idx="1088">
                        <c:v>40255</c:v>
                      </c:pt>
                      <c:pt idx="1089">
                        <c:v>40256</c:v>
                      </c:pt>
                      <c:pt idx="1090">
                        <c:v>40259</c:v>
                      </c:pt>
                      <c:pt idx="1091">
                        <c:v>40260</c:v>
                      </c:pt>
                      <c:pt idx="1092">
                        <c:v>40261</c:v>
                      </c:pt>
                      <c:pt idx="1093">
                        <c:v>40262</c:v>
                      </c:pt>
                      <c:pt idx="1094">
                        <c:v>40263</c:v>
                      </c:pt>
                      <c:pt idx="1095">
                        <c:v>40266</c:v>
                      </c:pt>
                      <c:pt idx="1096">
                        <c:v>40267</c:v>
                      </c:pt>
                      <c:pt idx="1097">
                        <c:v>40268</c:v>
                      </c:pt>
                      <c:pt idx="1098">
                        <c:v>40269</c:v>
                      </c:pt>
                      <c:pt idx="1099">
                        <c:v>40270</c:v>
                      </c:pt>
                      <c:pt idx="1100">
                        <c:v>40273</c:v>
                      </c:pt>
                      <c:pt idx="1101">
                        <c:v>40274</c:v>
                      </c:pt>
                      <c:pt idx="1102">
                        <c:v>40275</c:v>
                      </c:pt>
                      <c:pt idx="1103">
                        <c:v>40276</c:v>
                      </c:pt>
                      <c:pt idx="1104">
                        <c:v>40277</c:v>
                      </c:pt>
                      <c:pt idx="1105">
                        <c:v>40280</c:v>
                      </c:pt>
                      <c:pt idx="1106">
                        <c:v>40281</c:v>
                      </c:pt>
                      <c:pt idx="1107">
                        <c:v>40282</c:v>
                      </c:pt>
                      <c:pt idx="1108">
                        <c:v>40283</c:v>
                      </c:pt>
                      <c:pt idx="1109">
                        <c:v>40284</c:v>
                      </c:pt>
                      <c:pt idx="1110">
                        <c:v>40287</c:v>
                      </c:pt>
                      <c:pt idx="1111">
                        <c:v>40288</c:v>
                      </c:pt>
                      <c:pt idx="1112">
                        <c:v>40289</c:v>
                      </c:pt>
                      <c:pt idx="1113">
                        <c:v>40290</c:v>
                      </c:pt>
                      <c:pt idx="1114">
                        <c:v>40291</c:v>
                      </c:pt>
                      <c:pt idx="1115">
                        <c:v>40294</c:v>
                      </c:pt>
                      <c:pt idx="1116">
                        <c:v>40295</c:v>
                      </c:pt>
                      <c:pt idx="1117">
                        <c:v>40296</c:v>
                      </c:pt>
                      <c:pt idx="1118">
                        <c:v>40297</c:v>
                      </c:pt>
                      <c:pt idx="1119">
                        <c:v>40298</c:v>
                      </c:pt>
                      <c:pt idx="1120">
                        <c:v>40301</c:v>
                      </c:pt>
                      <c:pt idx="1121">
                        <c:v>40302</c:v>
                      </c:pt>
                      <c:pt idx="1122">
                        <c:v>40303</c:v>
                      </c:pt>
                      <c:pt idx="1123">
                        <c:v>40304</c:v>
                      </c:pt>
                      <c:pt idx="1124">
                        <c:v>40305</c:v>
                      </c:pt>
                      <c:pt idx="1125">
                        <c:v>40308</c:v>
                      </c:pt>
                      <c:pt idx="1126">
                        <c:v>40309</c:v>
                      </c:pt>
                      <c:pt idx="1127">
                        <c:v>40310</c:v>
                      </c:pt>
                      <c:pt idx="1128">
                        <c:v>40311</c:v>
                      </c:pt>
                      <c:pt idx="1129">
                        <c:v>40312</c:v>
                      </c:pt>
                      <c:pt idx="1130">
                        <c:v>40315</c:v>
                      </c:pt>
                      <c:pt idx="1131">
                        <c:v>40316</c:v>
                      </c:pt>
                      <c:pt idx="1132">
                        <c:v>40317</c:v>
                      </c:pt>
                      <c:pt idx="1133">
                        <c:v>40318</c:v>
                      </c:pt>
                      <c:pt idx="1134">
                        <c:v>40319</c:v>
                      </c:pt>
                      <c:pt idx="1135">
                        <c:v>40322</c:v>
                      </c:pt>
                      <c:pt idx="1136">
                        <c:v>40323</c:v>
                      </c:pt>
                      <c:pt idx="1137">
                        <c:v>40324</c:v>
                      </c:pt>
                      <c:pt idx="1138">
                        <c:v>40325</c:v>
                      </c:pt>
                      <c:pt idx="1139">
                        <c:v>40326</c:v>
                      </c:pt>
                      <c:pt idx="1140">
                        <c:v>40329</c:v>
                      </c:pt>
                      <c:pt idx="1141">
                        <c:v>40330</c:v>
                      </c:pt>
                      <c:pt idx="1142">
                        <c:v>40331</c:v>
                      </c:pt>
                      <c:pt idx="1143">
                        <c:v>40332</c:v>
                      </c:pt>
                      <c:pt idx="1144">
                        <c:v>40333</c:v>
                      </c:pt>
                      <c:pt idx="1145">
                        <c:v>40336</c:v>
                      </c:pt>
                      <c:pt idx="1146">
                        <c:v>40337</c:v>
                      </c:pt>
                      <c:pt idx="1147">
                        <c:v>40338</c:v>
                      </c:pt>
                      <c:pt idx="1148">
                        <c:v>40339</c:v>
                      </c:pt>
                      <c:pt idx="1149">
                        <c:v>40340</c:v>
                      </c:pt>
                      <c:pt idx="1150">
                        <c:v>40343</c:v>
                      </c:pt>
                      <c:pt idx="1151">
                        <c:v>40344</c:v>
                      </c:pt>
                      <c:pt idx="1152">
                        <c:v>40345</c:v>
                      </c:pt>
                      <c:pt idx="1153">
                        <c:v>40346</c:v>
                      </c:pt>
                      <c:pt idx="1154">
                        <c:v>40347</c:v>
                      </c:pt>
                      <c:pt idx="1155">
                        <c:v>40350</c:v>
                      </c:pt>
                      <c:pt idx="1156">
                        <c:v>40351</c:v>
                      </c:pt>
                      <c:pt idx="1157">
                        <c:v>40352</c:v>
                      </c:pt>
                      <c:pt idx="1158">
                        <c:v>40353</c:v>
                      </c:pt>
                      <c:pt idx="1159">
                        <c:v>40354</c:v>
                      </c:pt>
                      <c:pt idx="1160">
                        <c:v>40357</c:v>
                      </c:pt>
                      <c:pt idx="1161">
                        <c:v>40358</c:v>
                      </c:pt>
                      <c:pt idx="1162">
                        <c:v>40359</c:v>
                      </c:pt>
                      <c:pt idx="1163">
                        <c:v>40360</c:v>
                      </c:pt>
                      <c:pt idx="1164">
                        <c:v>40361</c:v>
                      </c:pt>
                      <c:pt idx="1165">
                        <c:v>40364</c:v>
                      </c:pt>
                      <c:pt idx="1166">
                        <c:v>40365</c:v>
                      </c:pt>
                      <c:pt idx="1167">
                        <c:v>40366</c:v>
                      </c:pt>
                      <c:pt idx="1168">
                        <c:v>40367</c:v>
                      </c:pt>
                      <c:pt idx="1169">
                        <c:v>40368</c:v>
                      </c:pt>
                      <c:pt idx="1170">
                        <c:v>40371</c:v>
                      </c:pt>
                      <c:pt idx="1171">
                        <c:v>40372</c:v>
                      </c:pt>
                      <c:pt idx="1172">
                        <c:v>40373</c:v>
                      </c:pt>
                      <c:pt idx="1173">
                        <c:v>40374</c:v>
                      </c:pt>
                      <c:pt idx="1174">
                        <c:v>40375</c:v>
                      </c:pt>
                      <c:pt idx="1175">
                        <c:v>40378</c:v>
                      </c:pt>
                      <c:pt idx="1176">
                        <c:v>40379</c:v>
                      </c:pt>
                      <c:pt idx="1177">
                        <c:v>40380</c:v>
                      </c:pt>
                      <c:pt idx="1178">
                        <c:v>40381</c:v>
                      </c:pt>
                      <c:pt idx="1179">
                        <c:v>40382</c:v>
                      </c:pt>
                      <c:pt idx="1180">
                        <c:v>40385</c:v>
                      </c:pt>
                      <c:pt idx="1181">
                        <c:v>40386</c:v>
                      </c:pt>
                      <c:pt idx="1182">
                        <c:v>40387</c:v>
                      </c:pt>
                      <c:pt idx="1183">
                        <c:v>40388</c:v>
                      </c:pt>
                      <c:pt idx="1184">
                        <c:v>40389</c:v>
                      </c:pt>
                      <c:pt idx="1185">
                        <c:v>40392</c:v>
                      </c:pt>
                      <c:pt idx="1186">
                        <c:v>40393</c:v>
                      </c:pt>
                      <c:pt idx="1187">
                        <c:v>40394</c:v>
                      </c:pt>
                      <c:pt idx="1188">
                        <c:v>40395</c:v>
                      </c:pt>
                      <c:pt idx="1189">
                        <c:v>40396</c:v>
                      </c:pt>
                      <c:pt idx="1190">
                        <c:v>40399</c:v>
                      </c:pt>
                      <c:pt idx="1191">
                        <c:v>40400</c:v>
                      </c:pt>
                      <c:pt idx="1192">
                        <c:v>40401</c:v>
                      </c:pt>
                      <c:pt idx="1193">
                        <c:v>40402</c:v>
                      </c:pt>
                      <c:pt idx="1194">
                        <c:v>40403</c:v>
                      </c:pt>
                      <c:pt idx="1195">
                        <c:v>40406</c:v>
                      </c:pt>
                      <c:pt idx="1196">
                        <c:v>40407</c:v>
                      </c:pt>
                      <c:pt idx="1197">
                        <c:v>40408</c:v>
                      </c:pt>
                      <c:pt idx="1198">
                        <c:v>40409</c:v>
                      </c:pt>
                      <c:pt idx="1199">
                        <c:v>40410</c:v>
                      </c:pt>
                      <c:pt idx="1200">
                        <c:v>40413</c:v>
                      </c:pt>
                      <c:pt idx="1201">
                        <c:v>40414</c:v>
                      </c:pt>
                      <c:pt idx="1202">
                        <c:v>40415</c:v>
                      </c:pt>
                      <c:pt idx="1203">
                        <c:v>40416</c:v>
                      </c:pt>
                      <c:pt idx="1204">
                        <c:v>40417</c:v>
                      </c:pt>
                      <c:pt idx="1205">
                        <c:v>40420</c:v>
                      </c:pt>
                      <c:pt idx="1206">
                        <c:v>40421</c:v>
                      </c:pt>
                      <c:pt idx="1207">
                        <c:v>40422</c:v>
                      </c:pt>
                      <c:pt idx="1208">
                        <c:v>40423</c:v>
                      </c:pt>
                      <c:pt idx="1209">
                        <c:v>40424</c:v>
                      </c:pt>
                      <c:pt idx="1210">
                        <c:v>40427</c:v>
                      </c:pt>
                      <c:pt idx="1211">
                        <c:v>40428</c:v>
                      </c:pt>
                      <c:pt idx="1212">
                        <c:v>40429</c:v>
                      </c:pt>
                      <c:pt idx="1213">
                        <c:v>40430</c:v>
                      </c:pt>
                      <c:pt idx="1214">
                        <c:v>40431</c:v>
                      </c:pt>
                      <c:pt idx="1215">
                        <c:v>40434</c:v>
                      </c:pt>
                      <c:pt idx="1216">
                        <c:v>40435</c:v>
                      </c:pt>
                      <c:pt idx="1217">
                        <c:v>40436</c:v>
                      </c:pt>
                      <c:pt idx="1218">
                        <c:v>40437</c:v>
                      </c:pt>
                      <c:pt idx="1219">
                        <c:v>40438</c:v>
                      </c:pt>
                      <c:pt idx="1220">
                        <c:v>40441</c:v>
                      </c:pt>
                      <c:pt idx="1221">
                        <c:v>40442</c:v>
                      </c:pt>
                      <c:pt idx="1222">
                        <c:v>40443</c:v>
                      </c:pt>
                      <c:pt idx="1223">
                        <c:v>40444</c:v>
                      </c:pt>
                      <c:pt idx="1224">
                        <c:v>40445</c:v>
                      </c:pt>
                      <c:pt idx="1225">
                        <c:v>40448</c:v>
                      </c:pt>
                      <c:pt idx="1226">
                        <c:v>40449</c:v>
                      </c:pt>
                      <c:pt idx="1227">
                        <c:v>40450</c:v>
                      </c:pt>
                      <c:pt idx="1228">
                        <c:v>40451</c:v>
                      </c:pt>
                      <c:pt idx="1229">
                        <c:v>40452</c:v>
                      </c:pt>
                      <c:pt idx="1230">
                        <c:v>40455</c:v>
                      </c:pt>
                      <c:pt idx="1231">
                        <c:v>40456</c:v>
                      </c:pt>
                      <c:pt idx="1232">
                        <c:v>40457</c:v>
                      </c:pt>
                      <c:pt idx="1233">
                        <c:v>40458</c:v>
                      </c:pt>
                      <c:pt idx="1234">
                        <c:v>40459</c:v>
                      </c:pt>
                      <c:pt idx="1235">
                        <c:v>40462</c:v>
                      </c:pt>
                      <c:pt idx="1236">
                        <c:v>40463</c:v>
                      </c:pt>
                      <c:pt idx="1237">
                        <c:v>40464</c:v>
                      </c:pt>
                      <c:pt idx="1238">
                        <c:v>40465</c:v>
                      </c:pt>
                      <c:pt idx="1239">
                        <c:v>40466</c:v>
                      </c:pt>
                      <c:pt idx="1240">
                        <c:v>40469</c:v>
                      </c:pt>
                      <c:pt idx="1241">
                        <c:v>40470</c:v>
                      </c:pt>
                      <c:pt idx="1242">
                        <c:v>40471</c:v>
                      </c:pt>
                      <c:pt idx="1243">
                        <c:v>40472</c:v>
                      </c:pt>
                      <c:pt idx="1244">
                        <c:v>40473</c:v>
                      </c:pt>
                      <c:pt idx="1245">
                        <c:v>40476</c:v>
                      </c:pt>
                      <c:pt idx="1246">
                        <c:v>40477</c:v>
                      </c:pt>
                      <c:pt idx="1247">
                        <c:v>40478</c:v>
                      </c:pt>
                      <c:pt idx="1248">
                        <c:v>40479</c:v>
                      </c:pt>
                      <c:pt idx="1249">
                        <c:v>40480</c:v>
                      </c:pt>
                      <c:pt idx="1250">
                        <c:v>40483</c:v>
                      </c:pt>
                      <c:pt idx="1251">
                        <c:v>40484</c:v>
                      </c:pt>
                      <c:pt idx="1252">
                        <c:v>40485</c:v>
                      </c:pt>
                      <c:pt idx="1253">
                        <c:v>40486</c:v>
                      </c:pt>
                      <c:pt idx="1254">
                        <c:v>40487</c:v>
                      </c:pt>
                      <c:pt idx="1255">
                        <c:v>40490</c:v>
                      </c:pt>
                      <c:pt idx="1256">
                        <c:v>40491</c:v>
                      </c:pt>
                      <c:pt idx="1257">
                        <c:v>40492</c:v>
                      </c:pt>
                      <c:pt idx="1258">
                        <c:v>40493</c:v>
                      </c:pt>
                      <c:pt idx="1259">
                        <c:v>40494</c:v>
                      </c:pt>
                      <c:pt idx="1260">
                        <c:v>40497</c:v>
                      </c:pt>
                      <c:pt idx="1261">
                        <c:v>40498</c:v>
                      </c:pt>
                      <c:pt idx="1262">
                        <c:v>40499</c:v>
                      </c:pt>
                      <c:pt idx="1263">
                        <c:v>40500</c:v>
                      </c:pt>
                      <c:pt idx="1264">
                        <c:v>40501</c:v>
                      </c:pt>
                      <c:pt idx="1265">
                        <c:v>40504</c:v>
                      </c:pt>
                      <c:pt idx="1266">
                        <c:v>40505</c:v>
                      </c:pt>
                      <c:pt idx="1267">
                        <c:v>40506</c:v>
                      </c:pt>
                      <c:pt idx="1268">
                        <c:v>40507</c:v>
                      </c:pt>
                      <c:pt idx="1269">
                        <c:v>40508</c:v>
                      </c:pt>
                      <c:pt idx="1270">
                        <c:v>40511</c:v>
                      </c:pt>
                      <c:pt idx="1271">
                        <c:v>40512</c:v>
                      </c:pt>
                      <c:pt idx="1272">
                        <c:v>40513</c:v>
                      </c:pt>
                      <c:pt idx="1273">
                        <c:v>40514</c:v>
                      </c:pt>
                      <c:pt idx="1274">
                        <c:v>40515</c:v>
                      </c:pt>
                      <c:pt idx="1275">
                        <c:v>40518</c:v>
                      </c:pt>
                      <c:pt idx="1276">
                        <c:v>40519</c:v>
                      </c:pt>
                      <c:pt idx="1277">
                        <c:v>40520</c:v>
                      </c:pt>
                      <c:pt idx="1278">
                        <c:v>40521</c:v>
                      </c:pt>
                      <c:pt idx="1279">
                        <c:v>40522</c:v>
                      </c:pt>
                      <c:pt idx="1280">
                        <c:v>40525</c:v>
                      </c:pt>
                      <c:pt idx="1281">
                        <c:v>40526</c:v>
                      </c:pt>
                      <c:pt idx="1282">
                        <c:v>40527</c:v>
                      </c:pt>
                      <c:pt idx="1283">
                        <c:v>40528</c:v>
                      </c:pt>
                      <c:pt idx="1284">
                        <c:v>40529</c:v>
                      </c:pt>
                      <c:pt idx="1285">
                        <c:v>40532</c:v>
                      </c:pt>
                      <c:pt idx="1286">
                        <c:v>40533</c:v>
                      </c:pt>
                      <c:pt idx="1287">
                        <c:v>40534</c:v>
                      </c:pt>
                      <c:pt idx="1288">
                        <c:v>40535</c:v>
                      </c:pt>
                      <c:pt idx="1289">
                        <c:v>40536</c:v>
                      </c:pt>
                      <c:pt idx="1290">
                        <c:v>40539</c:v>
                      </c:pt>
                      <c:pt idx="1291">
                        <c:v>40540</c:v>
                      </c:pt>
                      <c:pt idx="1292">
                        <c:v>40541</c:v>
                      </c:pt>
                      <c:pt idx="1293">
                        <c:v>40542</c:v>
                      </c:pt>
                      <c:pt idx="1294">
                        <c:v>40543</c:v>
                      </c:pt>
                      <c:pt idx="1295">
                        <c:v>40546</c:v>
                      </c:pt>
                      <c:pt idx="1296">
                        <c:v>40547</c:v>
                      </c:pt>
                      <c:pt idx="1297">
                        <c:v>40548</c:v>
                      </c:pt>
                      <c:pt idx="1298">
                        <c:v>40549</c:v>
                      </c:pt>
                      <c:pt idx="1299">
                        <c:v>40550</c:v>
                      </c:pt>
                      <c:pt idx="1300">
                        <c:v>40553</c:v>
                      </c:pt>
                      <c:pt idx="1301">
                        <c:v>40554</c:v>
                      </c:pt>
                      <c:pt idx="1302">
                        <c:v>40555</c:v>
                      </c:pt>
                      <c:pt idx="1303">
                        <c:v>40556</c:v>
                      </c:pt>
                      <c:pt idx="1304">
                        <c:v>40557</c:v>
                      </c:pt>
                      <c:pt idx="1305">
                        <c:v>40560</c:v>
                      </c:pt>
                      <c:pt idx="1306">
                        <c:v>40561</c:v>
                      </c:pt>
                      <c:pt idx="1307">
                        <c:v>40562</c:v>
                      </c:pt>
                      <c:pt idx="1308">
                        <c:v>40563</c:v>
                      </c:pt>
                      <c:pt idx="1309">
                        <c:v>40564</c:v>
                      </c:pt>
                      <c:pt idx="1310">
                        <c:v>40567</c:v>
                      </c:pt>
                      <c:pt idx="1311">
                        <c:v>40568</c:v>
                      </c:pt>
                      <c:pt idx="1312">
                        <c:v>40569</c:v>
                      </c:pt>
                      <c:pt idx="1313">
                        <c:v>40570</c:v>
                      </c:pt>
                      <c:pt idx="1314">
                        <c:v>40571</c:v>
                      </c:pt>
                      <c:pt idx="1315">
                        <c:v>40574</c:v>
                      </c:pt>
                      <c:pt idx="1316">
                        <c:v>40575</c:v>
                      </c:pt>
                      <c:pt idx="1317">
                        <c:v>40576</c:v>
                      </c:pt>
                      <c:pt idx="1318">
                        <c:v>40577</c:v>
                      </c:pt>
                      <c:pt idx="1319">
                        <c:v>40578</c:v>
                      </c:pt>
                      <c:pt idx="1320">
                        <c:v>40581</c:v>
                      </c:pt>
                      <c:pt idx="1321">
                        <c:v>40582</c:v>
                      </c:pt>
                      <c:pt idx="1322">
                        <c:v>40583</c:v>
                      </c:pt>
                      <c:pt idx="1323">
                        <c:v>40584</c:v>
                      </c:pt>
                      <c:pt idx="1324">
                        <c:v>40585</c:v>
                      </c:pt>
                      <c:pt idx="1325">
                        <c:v>40588</c:v>
                      </c:pt>
                      <c:pt idx="1326">
                        <c:v>40589</c:v>
                      </c:pt>
                      <c:pt idx="1327">
                        <c:v>40590</c:v>
                      </c:pt>
                      <c:pt idx="1328">
                        <c:v>40591</c:v>
                      </c:pt>
                      <c:pt idx="1329">
                        <c:v>40592</c:v>
                      </c:pt>
                      <c:pt idx="1330">
                        <c:v>40595</c:v>
                      </c:pt>
                      <c:pt idx="1331">
                        <c:v>40596</c:v>
                      </c:pt>
                      <c:pt idx="1332">
                        <c:v>40597</c:v>
                      </c:pt>
                      <c:pt idx="1333">
                        <c:v>40598</c:v>
                      </c:pt>
                      <c:pt idx="1334">
                        <c:v>40599</c:v>
                      </c:pt>
                      <c:pt idx="1335">
                        <c:v>40602</c:v>
                      </c:pt>
                      <c:pt idx="1336">
                        <c:v>40603</c:v>
                      </c:pt>
                      <c:pt idx="1337">
                        <c:v>40604</c:v>
                      </c:pt>
                      <c:pt idx="1338">
                        <c:v>40605</c:v>
                      </c:pt>
                      <c:pt idx="1339">
                        <c:v>40606</c:v>
                      </c:pt>
                      <c:pt idx="1340">
                        <c:v>40609</c:v>
                      </c:pt>
                      <c:pt idx="1341">
                        <c:v>40610</c:v>
                      </c:pt>
                      <c:pt idx="1342">
                        <c:v>40611</c:v>
                      </c:pt>
                      <c:pt idx="1343">
                        <c:v>40612</c:v>
                      </c:pt>
                      <c:pt idx="1344">
                        <c:v>40613</c:v>
                      </c:pt>
                      <c:pt idx="1345">
                        <c:v>40616</c:v>
                      </c:pt>
                      <c:pt idx="1346">
                        <c:v>40617</c:v>
                      </c:pt>
                      <c:pt idx="1347">
                        <c:v>40618</c:v>
                      </c:pt>
                      <c:pt idx="1348">
                        <c:v>40619</c:v>
                      </c:pt>
                      <c:pt idx="1349">
                        <c:v>40620</c:v>
                      </c:pt>
                      <c:pt idx="1350">
                        <c:v>40623</c:v>
                      </c:pt>
                      <c:pt idx="1351">
                        <c:v>40624</c:v>
                      </c:pt>
                      <c:pt idx="1352">
                        <c:v>40625</c:v>
                      </c:pt>
                      <c:pt idx="1353">
                        <c:v>40626</c:v>
                      </c:pt>
                      <c:pt idx="1354">
                        <c:v>40627</c:v>
                      </c:pt>
                      <c:pt idx="1355">
                        <c:v>40630</c:v>
                      </c:pt>
                      <c:pt idx="1356">
                        <c:v>40631</c:v>
                      </c:pt>
                      <c:pt idx="1357">
                        <c:v>40632</c:v>
                      </c:pt>
                      <c:pt idx="1358">
                        <c:v>40633</c:v>
                      </c:pt>
                      <c:pt idx="1359">
                        <c:v>40634</c:v>
                      </c:pt>
                      <c:pt idx="1360">
                        <c:v>40637</c:v>
                      </c:pt>
                      <c:pt idx="1361">
                        <c:v>40638</c:v>
                      </c:pt>
                      <c:pt idx="1362">
                        <c:v>40639</c:v>
                      </c:pt>
                      <c:pt idx="1363">
                        <c:v>40640</c:v>
                      </c:pt>
                      <c:pt idx="1364">
                        <c:v>40641</c:v>
                      </c:pt>
                      <c:pt idx="1365">
                        <c:v>40644</c:v>
                      </c:pt>
                      <c:pt idx="1366">
                        <c:v>40645</c:v>
                      </c:pt>
                      <c:pt idx="1367">
                        <c:v>40646</c:v>
                      </c:pt>
                      <c:pt idx="1368">
                        <c:v>40647</c:v>
                      </c:pt>
                      <c:pt idx="1369">
                        <c:v>40648</c:v>
                      </c:pt>
                      <c:pt idx="1370">
                        <c:v>40651</c:v>
                      </c:pt>
                      <c:pt idx="1371">
                        <c:v>40652</c:v>
                      </c:pt>
                      <c:pt idx="1372">
                        <c:v>40653</c:v>
                      </c:pt>
                      <c:pt idx="1373">
                        <c:v>40654</c:v>
                      </c:pt>
                      <c:pt idx="1374">
                        <c:v>40655</c:v>
                      </c:pt>
                      <c:pt idx="1375">
                        <c:v>40658</c:v>
                      </c:pt>
                      <c:pt idx="1376">
                        <c:v>40659</c:v>
                      </c:pt>
                      <c:pt idx="1377">
                        <c:v>40660</c:v>
                      </c:pt>
                      <c:pt idx="1378">
                        <c:v>40661</c:v>
                      </c:pt>
                      <c:pt idx="1379">
                        <c:v>40662</c:v>
                      </c:pt>
                      <c:pt idx="1380">
                        <c:v>40665</c:v>
                      </c:pt>
                      <c:pt idx="1381">
                        <c:v>40666</c:v>
                      </c:pt>
                      <c:pt idx="1382">
                        <c:v>40667</c:v>
                      </c:pt>
                      <c:pt idx="1383">
                        <c:v>40668</c:v>
                      </c:pt>
                      <c:pt idx="1384">
                        <c:v>40669</c:v>
                      </c:pt>
                      <c:pt idx="1385">
                        <c:v>40672</c:v>
                      </c:pt>
                      <c:pt idx="1386">
                        <c:v>40673</c:v>
                      </c:pt>
                      <c:pt idx="1387">
                        <c:v>40674</c:v>
                      </c:pt>
                      <c:pt idx="1388">
                        <c:v>40675</c:v>
                      </c:pt>
                      <c:pt idx="1389">
                        <c:v>40676</c:v>
                      </c:pt>
                      <c:pt idx="1390">
                        <c:v>40679</c:v>
                      </c:pt>
                      <c:pt idx="1391">
                        <c:v>40680</c:v>
                      </c:pt>
                      <c:pt idx="1392">
                        <c:v>40681</c:v>
                      </c:pt>
                      <c:pt idx="1393">
                        <c:v>40682</c:v>
                      </c:pt>
                      <c:pt idx="1394">
                        <c:v>40683</c:v>
                      </c:pt>
                      <c:pt idx="1395">
                        <c:v>40686</c:v>
                      </c:pt>
                      <c:pt idx="1396">
                        <c:v>40687</c:v>
                      </c:pt>
                      <c:pt idx="1397">
                        <c:v>40688</c:v>
                      </c:pt>
                      <c:pt idx="1398">
                        <c:v>40689</c:v>
                      </c:pt>
                      <c:pt idx="1399">
                        <c:v>40690</c:v>
                      </c:pt>
                      <c:pt idx="1400">
                        <c:v>40693</c:v>
                      </c:pt>
                      <c:pt idx="1401">
                        <c:v>40694</c:v>
                      </c:pt>
                      <c:pt idx="1402">
                        <c:v>40695</c:v>
                      </c:pt>
                      <c:pt idx="1403">
                        <c:v>40696</c:v>
                      </c:pt>
                      <c:pt idx="1404">
                        <c:v>40697</c:v>
                      </c:pt>
                      <c:pt idx="1405">
                        <c:v>40700</c:v>
                      </c:pt>
                      <c:pt idx="1406">
                        <c:v>40701</c:v>
                      </c:pt>
                      <c:pt idx="1407">
                        <c:v>40702</c:v>
                      </c:pt>
                      <c:pt idx="1408">
                        <c:v>40703</c:v>
                      </c:pt>
                      <c:pt idx="1409">
                        <c:v>40704</c:v>
                      </c:pt>
                      <c:pt idx="1410">
                        <c:v>40707</c:v>
                      </c:pt>
                      <c:pt idx="1411">
                        <c:v>40708</c:v>
                      </c:pt>
                      <c:pt idx="1412">
                        <c:v>40709</c:v>
                      </c:pt>
                      <c:pt idx="1413">
                        <c:v>40710</c:v>
                      </c:pt>
                      <c:pt idx="1414">
                        <c:v>40711</c:v>
                      </c:pt>
                      <c:pt idx="1415">
                        <c:v>40714</c:v>
                      </c:pt>
                      <c:pt idx="1416">
                        <c:v>40715</c:v>
                      </c:pt>
                      <c:pt idx="1417">
                        <c:v>40716</c:v>
                      </c:pt>
                      <c:pt idx="1418">
                        <c:v>40717</c:v>
                      </c:pt>
                      <c:pt idx="1419">
                        <c:v>40718</c:v>
                      </c:pt>
                      <c:pt idx="1420">
                        <c:v>40721</c:v>
                      </c:pt>
                      <c:pt idx="1421">
                        <c:v>40722</c:v>
                      </c:pt>
                      <c:pt idx="1422">
                        <c:v>40723</c:v>
                      </c:pt>
                      <c:pt idx="1423">
                        <c:v>40724</c:v>
                      </c:pt>
                      <c:pt idx="1424">
                        <c:v>40725</c:v>
                      </c:pt>
                      <c:pt idx="1425">
                        <c:v>40728</c:v>
                      </c:pt>
                      <c:pt idx="1426">
                        <c:v>40729</c:v>
                      </c:pt>
                      <c:pt idx="1427">
                        <c:v>40730</c:v>
                      </c:pt>
                      <c:pt idx="1428">
                        <c:v>40731</c:v>
                      </c:pt>
                      <c:pt idx="1429">
                        <c:v>40732</c:v>
                      </c:pt>
                      <c:pt idx="1430">
                        <c:v>40735</c:v>
                      </c:pt>
                      <c:pt idx="1431">
                        <c:v>40736</c:v>
                      </c:pt>
                      <c:pt idx="1432">
                        <c:v>40737</c:v>
                      </c:pt>
                      <c:pt idx="1433">
                        <c:v>40738</c:v>
                      </c:pt>
                      <c:pt idx="1434">
                        <c:v>40739</c:v>
                      </c:pt>
                      <c:pt idx="1435">
                        <c:v>40742</c:v>
                      </c:pt>
                      <c:pt idx="1436">
                        <c:v>40743</c:v>
                      </c:pt>
                      <c:pt idx="1437">
                        <c:v>40744</c:v>
                      </c:pt>
                      <c:pt idx="1438">
                        <c:v>40745</c:v>
                      </c:pt>
                      <c:pt idx="1439">
                        <c:v>40746</c:v>
                      </c:pt>
                      <c:pt idx="1440">
                        <c:v>40749</c:v>
                      </c:pt>
                      <c:pt idx="1441">
                        <c:v>40750</c:v>
                      </c:pt>
                      <c:pt idx="1442">
                        <c:v>40751</c:v>
                      </c:pt>
                      <c:pt idx="1443">
                        <c:v>40752</c:v>
                      </c:pt>
                      <c:pt idx="1444">
                        <c:v>40753</c:v>
                      </c:pt>
                      <c:pt idx="1445">
                        <c:v>40756</c:v>
                      </c:pt>
                      <c:pt idx="1446">
                        <c:v>40757</c:v>
                      </c:pt>
                      <c:pt idx="1447">
                        <c:v>40758</c:v>
                      </c:pt>
                      <c:pt idx="1448">
                        <c:v>40759</c:v>
                      </c:pt>
                      <c:pt idx="1449">
                        <c:v>40760</c:v>
                      </c:pt>
                      <c:pt idx="1450">
                        <c:v>40763</c:v>
                      </c:pt>
                      <c:pt idx="1451">
                        <c:v>40764</c:v>
                      </c:pt>
                      <c:pt idx="1452">
                        <c:v>40765</c:v>
                      </c:pt>
                      <c:pt idx="1453">
                        <c:v>40766</c:v>
                      </c:pt>
                      <c:pt idx="1454">
                        <c:v>40767</c:v>
                      </c:pt>
                      <c:pt idx="1455">
                        <c:v>40770</c:v>
                      </c:pt>
                      <c:pt idx="1456">
                        <c:v>40771</c:v>
                      </c:pt>
                      <c:pt idx="1457">
                        <c:v>40772</c:v>
                      </c:pt>
                      <c:pt idx="1458">
                        <c:v>40773</c:v>
                      </c:pt>
                      <c:pt idx="1459">
                        <c:v>40774</c:v>
                      </c:pt>
                      <c:pt idx="1460">
                        <c:v>40777</c:v>
                      </c:pt>
                      <c:pt idx="1461">
                        <c:v>40778</c:v>
                      </c:pt>
                      <c:pt idx="1462">
                        <c:v>40779</c:v>
                      </c:pt>
                      <c:pt idx="1463">
                        <c:v>40780</c:v>
                      </c:pt>
                      <c:pt idx="1464">
                        <c:v>40781</c:v>
                      </c:pt>
                      <c:pt idx="1465">
                        <c:v>40784</c:v>
                      </c:pt>
                      <c:pt idx="1466">
                        <c:v>40785</c:v>
                      </c:pt>
                      <c:pt idx="1467">
                        <c:v>40786</c:v>
                      </c:pt>
                      <c:pt idx="1468">
                        <c:v>40787</c:v>
                      </c:pt>
                      <c:pt idx="1469">
                        <c:v>40788</c:v>
                      </c:pt>
                      <c:pt idx="1470">
                        <c:v>40791</c:v>
                      </c:pt>
                      <c:pt idx="1471">
                        <c:v>40792</c:v>
                      </c:pt>
                      <c:pt idx="1472">
                        <c:v>40793</c:v>
                      </c:pt>
                      <c:pt idx="1473">
                        <c:v>40794</c:v>
                      </c:pt>
                      <c:pt idx="1474">
                        <c:v>40795</c:v>
                      </c:pt>
                      <c:pt idx="1475">
                        <c:v>40798</c:v>
                      </c:pt>
                      <c:pt idx="1476">
                        <c:v>40799</c:v>
                      </c:pt>
                      <c:pt idx="1477">
                        <c:v>40800</c:v>
                      </c:pt>
                      <c:pt idx="1478">
                        <c:v>40801</c:v>
                      </c:pt>
                      <c:pt idx="1479">
                        <c:v>40802</c:v>
                      </c:pt>
                      <c:pt idx="1480">
                        <c:v>40805</c:v>
                      </c:pt>
                      <c:pt idx="1481">
                        <c:v>40806</c:v>
                      </c:pt>
                      <c:pt idx="1482">
                        <c:v>40807</c:v>
                      </c:pt>
                      <c:pt idx="1483">
                        <c:v>40808</c:v>
                      </c:pt>
                      <c:pt idx="1484">
                        <c:v>40809</c:v>
                      </c:pt>
                      <c:pt idx="1485">
                        <c:v>40812</c:v>
                      </c:pt>
                      <c:pt idx="1486">
                        <c:v>40813</c:v>
                      </c:pt>
                      <c:pt idx="1487">
                        <c:v>40814</c:v>
                      </c:pt>
                      <c:pt idx="1488">
                        <c:v>40815</c:v>
                      </c:pt>
                      <c:pt idx="1489">
                        <c:v>40816</c:v>
                      </c:pt>
                      <c:pt idx="1490">
                        <c:v>40819</c:v>
                      </c:pt>
                      <c:pt idx="1491">
                        <c:v>40820</c:v>
                      </c:pt>
                      <c:pt idx="1492">
                        <c:v>40821</c:v>
                      </c:pt>
                      <c:pt idx="1493">
                        <c:v>40822</c:v>
                      </c:pt>
                      <c:pt idx="1494">
                        <c:v>40823</c:v>
                      </c:pt>
                      <c:pt idx="1495">
                        <c:v>40826</c:v>
                      </c:pt>
                      <c:pt idx="1496">
                        <c:v>40827</c:v>
                      </c:pt>
                      <c:pt idx="1497">
                        <c:v>40828</c:v>
                      </c:pt>
                      <c:pt idx="1498">
                        <c:v>40829</c:v>
                      </c:pt>
                      <c:pt idx="1499">
                        <c:v>40830</c:v>
                      </c:pt>
                      <c:pt idx="1500">
                        <c:v>40833</c:v>
                      </c:pt>
                      <c:pt idx="1501">
                        <c:v>40834</c:v>
                      </c:pt>
                      <c:pt idx="1502">
                        <c:v>40835</c:v>
                      </c:pt>
                      <c:pt idx="1503">
                        <c:v>40836</c:v>
                      </c:pt>
                      <c:pt idx="1504">
                        <c:v>40837</c:v>
                      </c:pt>
                      <c:pt idx="1505">
                        <c:v>40840</c:v>
                      </c:pt>
                      <c:pt idx="1506">
                        <c:v>40841</c:v>
                      </c:pt>
                      <c:pt idx="1507">
                        <c:v>40842</c:v>
                      </c:pt>
                      <c:pt idx="1508">
                        <c:v>40843</c:v>
                      </c:pt>
                      <c:pt idx="1509">
                        <c:v>40844</c:v>
                      </c:pt>
                      <c:pt idx="1510">
                        <c:v>40847</c:v>
                      </c:pt>
                      <c:pt idx="1511">
                        <c:v>40848</c:v>
                      </c:pt>
                      <c:pt idx="1512">
                        <c:v>40849</c:v>
                      </c:pt>
                      <c:pt idx="1513">
                        <c:v>40850</c:v>
                      </c:pt>
                      <c:pt idx="1514">
                        <c:v>40851</c:v>
                      </c:pt>
                      <c:pt idx="1515">
                        <c:v>40854</c:v>
                      </c:pt>
                      <c:pt idx="1516">
                        <c:v>40855</c:v>
                      </c:pt>
                      <c:pt idx="1517">
                        <c:v>40856</c:v>
                      </c:pt>
                      <c:pt idx="1518">
                        <c:v>40857</c:v>
                      </c:pt>
                      <c:pt idx="1519">
                        <c:v>40858</c:v>
                      </c:pt>
                      <c:pt idx="1520">
                        <c:v>40861</c:v>
                      </c:pt>
                      <c:pt idx="1521">
                        <c:v>40862</c:v>
                      </c:pt>
                      <c:pt idx="1522">
                        <c:v>40863</c:v>
                      </c:pt>
                      <c:pt idx="1523">
                        <c:v>40864</c:v>
                      </c:pt>
                      <c:pt idx="1524">
                        <c:v>40865</c:v>
                      </c:pt>
                      <c:pt idx="1525">
                        <c:v>40868</c:v>
                      </c:pt>
                      <c:pt idx="1526">
                        <c:v>40869</c:v>
                      </c:pt>
                      <c:pt idx="1527">
                        <c:v>40870</c:v>
                      </c:pt>
                      <c:pt idx="1528">
                        <c:v>40871</c:v>
                      </c:pt>
                      <c:pt idx="1529">
                        <c:v>40872</c:v>
                      </c:pt>
                      <c:pt idx="1530">
                        <c:v>40875</c:v>
                      </c:pt>
                      <c:pt idx="1531">
                        <c:v>40876</c:v>
                      </c:pt>
                      <c:pt idx="1532">
                        <c:v>40877</c:v>
                      </c:pt>
                      <c:pt idx="1533">
                        <c:v>40878</c:v>
                      </c:pt>
                      <c:pt idx="1534">
                        <c:v>40879</c:v>
                      </c:pt>
                      <c:pt idx="1535">
                        <c:v>40882</c:v>
                      </c:pt>
                      <c:pt idx="1536">
                        <c:v>40883</c:v>
                      </c:pt>
                      <c:pt idx="1537">
                        <c:v>40884</c:v>
                      </c:pt>
                      <c:pt idx="1538">
                        <c:v>40885</c:v>
                      </c:pt>
                      <c:pt idx="1539">
                        <c:v>40886</c:v>
                      </c:pt>
                      <c:pt idx="1540">
                        <c:v>40889</c:v>
                      </c:pt>
                      <c:pt idx="1541">
                        <c:v>40890</c:v>
                      </c:pt>
                      <c:pt idx="1542">
                        <c:v>40891</c:v>
                      </c:pt>
                      <c:pt idx="1543">
                        <c:v>40892</c:v>
                      </c:pt>
                      <c:pt idx="1544">
                        <c:v>40893</c:v>
                      </c:pt>
                      <c:pt idx="1545">
                        <c:v>40896</c:v>
                      </c:pt>
                      <c:pt idx="1546">
                        <c:v>40897</c:v>
                      </c:pt>
                      <c:pt idx="1547">
                        <c:v>40898</c:v>
                      </c:pt>
                      <c:pt idx="1548">
                        <c:v>40899</c:v>
                      </c:pt>
                      <c:pt idx="1549">
                        <c:v>40900</c:v>
                      </c:pt>
                      <c:pt idx="1550">
                        <c:v>40903</c:v>
                      </c:pt>
                      <c:pt idx="1551">
                        <c:v>40904</c:v>
                      </c:pt>
                      <c:pt idx="1552">
                        <c:v>40905</c:v>
                      </c:pt>
                      <c:pt idx="1553">
                        <c:v>40906</c:v>
                      </c:pt>
                      <c:pt idx="1554">
                        <c:v>40907</c:v>
                      </c:pt>
                      <c:pt idx="1555">
                        <c:v>40910</c:v>
                      </c:pt>
                      <c:pt idx="1556">
                        <c:v>40911</c:v>
                      </c:pt>
                      <c:pt idx="1557">
                        <c:v>40912</c:v>
                      </c:pt>
                      <c:pt idx="1558">
                        <c:v>40913</c:v>
                      </c:pt>
                      <c:pt idx="1559">
                        <c:v>40914</c:v>
                      </c:pt>
                      <c:pt idx="1560">
                        <c:v>40917</c:v>
                      </c:pt>
                      <c:pt idx="1561">
                        <c:v>40918</c:v>
                      </c:pt>
                      <c:pt idx="1562">
                        <c:v>40919</c:v>
                      </c:pt>
                      <c:pt idx="1563">
                        <c:v>40920</c:v>
                      </c:pt>
                      <c:pt idx="1564">
                        <c:v>40921</c:v>
                      </c:pt>
                      <c:pt idx="1565">
                        <c:v>40924</c:v>
                      </c:pt>
                      <c:pt idx="1566">
                        <c:v>40925</c:v>
                      </c:pt>
                      <c:pt idx="1567">
                        <c:v>40926</c:v>
                      </c:pt>
                      <c:pt idx="1568">
                        <c:v>40927</c:v>
                      </c:pt>
                      <c:pt idx="1569">
                        <c:v>40928</c:v>
                      </c:pt>
                      <c:pt idx="1570">
                        <c:v>40931</c:v>
                      </c:pt>
                      <c:pt idx="1571">
                        <c:v>40932</c:v>
                      </c:pt>
                      <c:pt idx="1572">
                        <c:v>40933</c:v>
                      </c:pt>
                      <c:pt idx="1573">
                        <c:v>40934</c:v>
                      </c:pt>
                      <c:pt idx="1574">
                        <c:v>40935</c:v>
                      </c:pt>
                      <c:pt idx="1575">
                        <c:v>40938</c:v>
                      </c:pt>
                      <c:pt idx="1576">
                        <c:v>40939</c:v>
                      </c:pt>
                      <c:pt idx="1577">
                        <c:v>40940</c:v>
                      </c:pt>
                      <c:pt idx="1578">
                        <c:v>40941</c:v>
                      </c:pt>
                      <c:pt idx="1579">
                        <c:v>40942</c:v>
                      </c:pt>
                      <c:pt idx="1580">
                        <c:v>40945</c:v>
                      </c:pt>
                      <c:pt idx="1581">
                        <c:v>40946</c:v>
                      </c:pt>
                      <c:pt idx="1582">
                        <c:v>40947</c:v>
                      </c:pt>
                      <c:pt idx="1583">
                        <c:v>40948</c:v>
                      </c:pt>
                      <c:pt idx="1584">
                        <c:v>40949</c:v>
                      </c:pt>
                      <c:pt idx="1585">
                        <c:v>40952</c:v>
                      </c:pt>
                      <c:pt idx="1586">
                        <c:v>40953</c:v>
                      </c:pt>
                      <c:pt idx="1587">
                        <c:v>40954</c:v>
                      </c:pt>
                      <c:pt idx="1588">
                        <c:v>40955</c:v>
                      </c:pt>
                      <c:pt idx="1589">
                        <c:v>40956</c:v>
                      </c:pt>
                      <c:pt idx="1590">
                        <c:v>40959</c:v>
                      </c:pt>
                      <c:pt idx="1591">
                        <c:v>40960</c:v>
                      </c:pt>
                      <c:pt idx="1592">
                        <c:v>40961</c:v>
                      </c:pt>
                      <c:pt idx="1593">
                        <c:v>40962</c:v>
                      </c:pt>
                      <c:pt idx="1594">
                        <c:v>40963</c:v>
                      </c:pt>
                      <c:pt idx="1595">
                        <c:v>40966</c:v>
                      </c:pt>
                      <c:pt idx="1596">
                        <c:v>40967</c:v>
                      </c:pt>
                      <c:pt idx="1597">
                        <c:v>40968</c:v>
                      </c:pt>
                      <c:pt idx="1598">
                        <c:v>40969</c:v>
                      </c:pt>
                      <c:pt idx="1599">
                        <c:v>40970</c:v>
                      </c:pt>
                      <c:pt idx="1600">
                        <c:v>40973</c:v>
                      </c:pt>
                      <c:pt idx="1601">
                        <c:v>40974</c:v>
                      </c:pt>
                      <c:pt idx="1602">
                        <c:v>40975</c:v>
                      </c:pt>
                      <c:pt idx="1603">
                        <c:v>40976</c:v>
                      </c:pt>
                      <c:pt idx="1604">
                        <c:v>40977</c:v>
                      </c:pt>
                      <c:pt idx="1605">
                        <c:v>40980</c:v>
                      </c:pt>
                      <c:pt idx="1606">
                        <c:v>40981</c:v>
                      </c:pt>
                      <c:pt idx="1607">
                        <c:v>40982</c:v>
                      </c:pt>
                      <c:pt idx="1608">
                        <c:v>40983</c:v>
                      </c:pt>
                      <c:pt idx="1609">
                        <c:v>40984</c:v>
                      </c:pt>
                      <c:pt idx="1610">
                        <c:v>40987</c:v>
                      </c:pt>
                      <c:pt idx="1611">
                        <c:v>40988</c:v>
                      </c:pt>
                      <c:pt idx="1612">
                        <c:v>40989</c:v>
                      </c:pt>
                      <c:pt idx="1613">
                        <c:v>40990</c:v>
                      </c:pt>
                      <c:pt idx="1614">
                        <c:v>40991</c:v>
                      </c:pt>
                      <c:pt idx="1615">
                        <c:v>40994</c:v>
                      </c:pt>
                      <c:pt idx="1616">
                        <c:v>40995</c:v>
                      </c:pt>
                      <c:pt idx="1617">
                        <c:v>40996</c:v>
                      </c:pt>
                      <c:pt idx="1618">
                        <c:v>40997</c:v>
                      </c:pt>
                      <c:pt idx="1619">
                        <c:v>40998</c:v>
                      </c:pt>
                      <c:pt idx="1620">
                        <c:v>41001</c:v>
                      </c:pt>
                      <c:pt idx="1621">
                        <c:v>41002</c:v>
                      </c:pt>
                      <c:pt idx="1622">
                        <c:v>41003</c:v>
                      </c:pt>
                      <c:pt idx="1623">
                        <c:v>41004</c:v>
                      </c:pt>
                      <c:pt idx="1624">
                        <c:v>41005</c:v>
                      </c:pt>
                      <c:pt idx="1625">
                        <c:v>41008</c:v>
                      </c:pt>
                      <c:pt idx="1626">
                        <c:v>41009</c:v>
                      </c:pt>
                      <c:pt idx="1627">
                        <c:v>41010</c:v>
                      </c:pt>
                      <c:pt idx="1628">
                        <c:v>41011</c:v>
                      </c:pt>
                      <c:pt idx="1629">
                        <c:v>41012</c:v>
                      </c:pt>
                      <c:pt idx="1630">
                        <c:v>41015</c:v>
                      </c:pt>
                      <c:pt idx="1631">
                        <c:v>41016</c:v>
                      </c:pt>
                      <c:pt idx="1632">
                        <c:v>41017</c:v>
                      </c:pt>
                      <c:pt idx="1633">
                        <c:v>41018</c:v>
                      </c:pt>
                      <c:pt idx="1634">
                        <c:v>41019</c:v>
                      </c:pt>
                      <c:pt idx="1635">
                        <c:v>41022</c:v>
                      </c:pt>
                      <c:pt idx="1636">
                        <c:v>41023</c:v>
                      </c:pt>
                      <c:pt idx="1637">
                        <c:v>41024</c:v>
                      </c:pt>
                      <c:pt idx="1638">
                        <c:v>41025</c:v>
                      </c:pt>
                      <c:pt idx="1639">
                        <c:v>41026</c:v>
                      </c:pt>
                      <c:pt idx="1640">
                        <c:v>41029</c:v>
                      </c:pt>
                      <c:pt idx="1641">
                        <c:v>41030</c:v>
                      </c:pt>
                      <c:pt idx="1642">
                        <c:v>41031</c:v>
                      </c:pt>
                      <c:pt idx="1643">
                        <c:v>41032</c:v>
                      </c:pt>
                      <c:pt idx="1644">
                        <c:v>41033</c:v>
                      </c:pt>
                      <c:pt idx="1645">
                        <c:v>41036</c:v>
                      </c:pt>
                      <c:pt idx="1646">
                        <c:v>41037</c:v>
                      </c:pt>
                      <c:pt idx="1647">
                        <c:v>41038</c:v>
                      </c:pt>
                      <c:pt idx="1648">
                        <c:v>41039</c:v>
                      </c:pt>
                      <c:pt idx="1649">
                        <c:v>41040</c:v>
                      </c:pt>
                      <c:pt idx="1650">
                        <c:v>41043</c:v>
                      </c:pt>
                      <c:pt idx="1651">
                        <c:v>41044</c:v>
                      </c:pt>
                      <c:pt idx="1652">
                        <c:v>41045</c:v>
                      </c:pt>
                      <c:pt idx="1653">
                        <c:v>41046</c:v>
                      </c:pt>
                      <c:pt idx="1654">
                        <c:v>41047</c:v>
                      </c:pt>
                      <c:pt idx="1655">
                        <c:v>41050</c:v>
                      </c:pt>
                      <c:pt idx="1656">
                        <c:v>41051</c:v>
                      </c:pt>
                      <c:pt idx="1657">
                        <c:v>41052</c:v>
                      </c:pt>
                      <c:pt idx="1658">
                        <c:v>41053</c:v>
                      </c:pt>
                      <c:pt idx="1659">
                        <c:v>41054</c:v>
                      </c:pt>
                      <c:pt idx="1660">
                        <c:v>41057</c:v>
                      </c:pt>
                      <c:pt idx="1661">
                        <c:v>41058</c:v>
                      </c:pt>
                      <c:pt idx="1662">
                        <c:v>41059</c:v>
                      </c:pt>
                      <c:pt idx="1663">
                        <c:v>41060</c:v>
                      </c:pt>
                      <c:pt idx="1664">
                        <c:v>41061</c:v>
                      </c:pt>
                      <c:pt idx="1665">
                        <c:v>41064</c:v>
                      </c:pt>
                      <c:pt idx="1666">
                        <c:v>41065</c:v>
                      </c:pt>
                      <c:pt idx="1667">
                        <c:v>41066</c:v>
                      </c:pt>
                      <c:pt idx="1668">
                        <c:v>41067</c:v>
                      </c:pt>
                      <c:pt idx="1669">
                        <c:v>41068</c:v>
                      </c:pt>
                      <c:pt idx="1670">
                        <c:v>41071</c:v>
                      </c:pt>
                      <c:pt idx="1671">
                        <c:v>41072</c:v>
                      </c:pt>
                      <c:pt idx="1672">
                        <c:v>41073</c:v>
                      </c:pt>
                      <c:pt idx="1673">
                        <c:v>41074</c:v>
                      </c:pt>
                      <c:pt idx="1674">
                        <c:v>41075</c:v>
                      </c:pt>
                      <c:pt idx="1675">
                        <c:v>41078</c:v>
                      </c:pt>
                      <c:pt idx="1676">
                        <c:v>41079</c:v>
                      </c:pt>
                      <c:pt idx="1677">
                        <c:v>41080</c:v>
                      </c:pt>
                      <c:pt idx="1678">
                        <c:v>41081</c:v>
                      </c:pt>
                      <c:pt idx="1679">
                        <c:v>41082</c:v>
                      </c:pt>
                      <c:pt idx="1680">
                        <c:v>41085</c:v>
                      </c:pt>
                      <c:pt idx="1681">
                        <c:v>41086</c:v>
                      </c:pt>
                      <c:pt idx="1682">
                        <c:v>41087</c:v>
                      </c:pt>
                      <c:pt idx="1683">
                        <c:v>41088</c:v>
                      </c:pt>
                      <c:pt idx="1684">
                        <c:v>41089</c:v>
                      </c:pt>
                      <c:pt idx="1685">
                        <c:v>41092</c:v>
                      </c:pt>
                      <c:pt idx="1686">
                        <c:v>41093</c:v>
                      </c:pt>
                      <c:pt idx="1687">
                        <c:v>41094</c:v>
                      </c:pt>
                      <c:pt idx="1688">
                        <c:v>41095</c:v>
                      </c:pt>
                      <c:pt idx="1689">
                        <c:v>41096</c:v>
                      </c:pt>
                      <c:pt idx="1690">
                        <c:v>41099</c:v>
                      </c:pt>
                      <c:pt idx="1691">
                        <c:v>41100</c:v>
                      </c:pt>
                      <c:pt idx="1692">
                        <c:v>41101</c:v>
                      </c:pt>
                      <c:pt idx="1693">
                        <c:v>41102</c:v>
                      </c:pt>
                      <c:pt idx="1694">
                        <c:v>41103</c:v>
                      </c:pt>
                      <c:pt idx="1695">
                        <c:v>41106</c:v>
                      </c:pt>
                      <c:pt idx="1696">
                        <c:v>41107</c:v>
                      </c:pt>
                      <c:pt idx="1697">
                        <c:v>41108</c:v>
                      </c:pt>
                      <c:pt idx="1698">
                        <c:v>41109</c:v>
                      </c:pt>
                      <c:pt idx="1699">
                        <c:v>41110</c:v>
                      </c:pt>
                      <c:pt idx="1700">
                        <c:v>41113</c:v>
                      </c:pt>
                      <c:pt idx="1701">
                        <c:v>41114</c:v>
                      </c:pt>
                      <c:pt idx="1702">
                        <c:v>41115</c:v>
                      </c:pt>
                      <c:pt idx="1703">
                        <c:v>41116</c:v>
                      </c:pt>
                      <c:pt idx="1704">
                        <c:v>41117</c:v>
                      </c:pt>
                      <c:pt idx="1705">
                        <c:v>41120</c:v>
                      </c:pt>
                      <c:pt idx="1706">
                        <c:v>41121</c:v>
                      </c:pt>
                      <c:pt idx="1707">
                        <c:v>41122</c:v>
                      </c:pt>
                      <c:pt idx="1708">
                        <c:v>41123</c:v>
                      </c:pt>
                      <c:pt idx="1709">
                        <c:v>41124</c:v>
                      </c:pt>
                      <c:pt idx="1710">
                        <c:v>41127</c:v>
                      </c:pt>
                      <c:pt idx="1711">
                        <c:v>41128</c:v>
                      </c:pt>
                      <c:pt idx="1712">
                        <c:v>41129</c:v>
                      </c:pt>
                      <c:pt idx="1713">
                        <c:v>41130</c:v>
                      </c:pt>
                      <c:pt idx="1714">
                        <c:v>41131</c:v>
                      </c:pt>
                      <c:pt idx="1715">
                        <c:v>41134</c:v>
                      </c:pt>
                      <c:pt idx="1716">
                        <c:v>41135</c:v>
                      </c:pt>
                      <c:pt idx="1717">
                        <c:v>41136</c:v>
                      </c:pt>
                      <c:pt idx="1718">
                        <c:v>41137</c:v>
                      </c:pt>
                      <c:pt idx="1719">
                        <c:v>41138</c:v>
                      </c:pt>
                      <c:pt idx="1720">
                        <c:v>41141</c:v>
                      </c:pt>
                      <c:pt idx="1721">
                        <c:v>41142</c:v>
                      </c:pt>
                      <c:pt idx="1722">
                        <c:v>41143</c:v>
                      </c:pt>
                      <c:pt idx="1723">
                        <c:v>41144</c:v>
                      </c:pt>
                      <c:pt idx="1724">
                        <c:v>41145</c:v>
                      </c:pt>
                      <c:pt idx="1725">
                        <c:v>41148</c:v>
                      </c:pt>
                      <c:pt idx="1726">
                        <c:v>41149</c:v>
                      </c:pt>
                      <c:pt idx="1727">
                        <c:v>41150</c:v>
                      </c:pt>
                      <c:pt idx="1728">
                        <c:v>41151</c:v>
                      </c:pt>
                      <c:pt idx="1729">
                        <c:v>41152</c:v>
                      </c:pt>
                      <c:pt idx="1730">
                        <c:v>41155</c:v>
                      </c:pt>
                      <c:pt idx="1731">
                        <c:v>41156</c:v>
                      </c:pt>
                      <c:pt idx="1732">
                        <c:v>41157</c:v>
                      </c:pt>
                      <c:pt idx="1733">
                        <c:v>41158</c:v>
                      </c:pt>
                      <c:pt idx="1734">
                        <c:v>41159</c:v>
                      </c:pt>
                      <c:pt idx="1735">
                        <c:v>41162</c:v>
                      </c:pt>
                      <c:pt idx="1736">
                        <c:v>41163</c:v>
                      </c:pt>
                      <c:pt idx="1737">
                        <c:v>41164</c:v>
                      </c:pt>
                      <c:pt idx="1738">
                        <c:v>41165</c:v>
                      </c:pt>
                      <c:pt idx="1739">
                        <c:v>41166</c:v>
                      </c:pt>
                      <c:pt idx="1740">
                        <c:v>41169</c:v>
                      </c:pt>
                      <c:pt idx="1741">
                        <c:v>41170</c:v>
                      </c:pt>
                      <c:pt idx="1742">
                        <c:v>41171</c:v>
                      </c:pt>
                      <c:pt idx="1743">
                        <c:v>41172</c:v>
                      </c:pt>
                      <c:pt idx="1744">
                        <c:v>41173</c:v>
                      </c:pt>
                      <c:pt idx="1745">
                        <c:v>41176</c:v>
                      </c:pt>
                      <c:pt idx="1746">
                        <c:v>41177</c:v>
                      </c:pt>
                      <c:pt idx="1747">
                        <c:v>41178</c:v>
                      </c:pt>
                      <c:pt idx="1748">
                        <c:v>41179</c:v>
                      </c:pt>
                      <c:pt idx="1749">
                        <c:v>41180</c:v>
                      </c:pt>
                      <c:pt idx="1750">
                        <c:v>41183</c:v>
                      </c:pt>
                      <c:pt idx="1751">
                        <c:v>41184</c:v>
                      </c:pt>
                      <c:pt idx="1752">
                        <c:v>41185</c:v>
                      </c:pt>
                      <c:pt idx="1753">
                        <c:v>41186</c:v>
                      </c:pt>
                      <c:pt idx="1754">
                        <c:v>41187</c:v>
                      </c:pt>
                      <c:pt idx="1755">
                        <c:v>41190</c:v>
                      </c:pt>
                      <c:pt idx="1756">
                        <c:v>41191</c:v>
                      </c:pt>
                      <c:pt idx="1757">
                        <c:v>41192</c:v>
                      </c:pt>
                      <c:pt idx="1758">
                        <c:v>41193</c:v>
                      </c:pt>
                      <c:pt idx="1759">
                        <c:v>41194</c:v>
                      </c:pt>
                      <c:pt idx="1760">
                        <c:v>41197</c:v>
                      </c:pt>
                      <c:pt idx="1761">
                        <c:v>41198</c:v>
                      </c:pt>
                      <c:pt idx="1762">
                        <c:v>41199</c:v>
                      </c:pt>
                      <c:pt idx="1763">
                        <c:v>41200</c:v>
                      </c:pt>
                      <c:pt idx="1764">
                        <c:v>41201</c:v>
                      </c:pt>
                      <c:pt idx="1765">
                        <c:v>41204</c:v>
                      </c:pt>
                      <c:pt idx="1766">
                        <c:v>41205</c:v>
                      </c:pt>
                      <c:pt idx="1767">
                        <c:v>41206</c:v>
                      </c:pt>
                      <c:pt idx="1768">
                        <c:v>41207</c:v>
                      </c:pt>
                      <c:pt idx="1769">
                        <c:v>41208</c:v>
                      </c:pt>
                      <c:pt idx="1770">
                        <c:v>41211</c:v>
                      </c:pt>
                      <c:pt idx="1771">
                        <c:v>41212</c:v>
                      </c:pt>
                      <c:pt idx="1772">
                        <c:v>41213</c:v>
                      </c:pt>
                      <c:pt idx="1773">
                        <c:v>41214</c:v>
                      </c:pt>
                      <c:pt idx="1774">
                        <c:v>41215</c:v>
                      </c:pt>
                      <c:pt idx="1775">
                        <c:v>41218</c:v>
                      </c:pt>
                      <c:pt idx="1776">
                        <c:v>41219</c:v>
                      </c:pt>
                      <c:pt idx="1777">
                        <c:v>41220</c:v>
                      </c:pt>
                      <c:pt idx="1778">
                        <c:v>41221</c:v>
                      </c:pt>
                      <c:pt idx="1779">
                        <c:v>41222</c:v>
                      </c:pt>
                      <c:pt idx="1780">
                        <c:v>41225</c:v>
                      </c:pt>
                      <c:pt idx="1781">
                        <c:v>41226</c:v>
                      </c:pt>
                      <c:pt idx="1782">
                        <c:v>41227</c:v>
                      </c:pt>
                      <c:pt idx="1783">
                        <c:v>41228</c:v>
                      </c:pt>
                      <c:pt idx="1784">
                        <c:v>41229</c:v>
                      </c:pt>
                      <c:pt idx="1785">
                        <c:v>41232</c:v>
                      </c:pt>
                      <c:pt idx="1786">
                        <c:v>41233</c:v>
                      </c:pt>
                      <c:pt idx="1787">
                        <c:v>41234</c:v>
                      </c:pt>
                      <c:pt idx="1788">
                        <c:v>41235</c:v>
                      </c:pt>
                      <c:pt idx="1789">
                        <c:v>41236</c:v>
                      </c:pt>
                      <c:pt idx="1790">
                        <c:v>41239</c:v>
                      </c:pt>
                      <c:pt idx="1791">
                        <c:v>41240</c:v>
                      </c:pt>
                      <c:pt idx="1792">
                        <c:v>41241</c:v>
                      </c:pt>
                      <c:pt idx="1793">
                        <c:v>41242</c:v>
                      </c:pt>
                      <c:pt idx="1794">
                        <c:v>41243</c:v>
                      </c:pt>
                      <c:pt idx="1795">
                        <c:v>41246</c:v>
                      </c:pt>
                      <c:pt idx="1796">
                        <c:v>41247</c:v>
                      </c:pt>
                      <c:pt idx="1797">
                        <c:v>41248</c:v>
                      </c:pt>
                      <c:pt idx="1798">
                        <c:v>41249</c:v>
                      </c:pt>
                      <c:pt idx="1799">
                        <c:v>41250</c:v>
                      </c:pt>
                      <c:pt idx="1800">
                        <c:v>41253</c:v>
                      </c:pt>
                      <c:pt idx="1801">
                        <c:v>41254</c:v>
                      </c:pt>
                      <c:pt idx="1802">
                        <c:v>41255</c:v>
                      </c:pt>
                      <c:pt idx="1803">
                        <c:v>41256</c:v>
                      </c:pt>
                      <c:pt idx="1804">
                        <c:v>41257</c:v>
                      </c:pt>
                      <c:pt idx="1805">
                        <c:v>41260</c:v>
                      </c:pt>
                      <c:pt idx="1806">
                        <c:v>41261</c:v>
                      </c:pt>
                      <c:pt idx="1807">
                        <c:v>41262</c:v>
                      </c:pt>
                      <c:pt idx="1808">
                        <c:v>41263</c:v>
                      </c:pt>
                      <c:pt idx="1809">
                        <c:v>41264</c:v>
                      </c:pt>
                      <c:pt idx="1810">
                        <c:v>41267</c:v>
                      </c:pt>
                      <c:pt idx="1811">
                        <c:v>41268</c:v>
                      </c:pt>
                      <c:pt idx="1812">
                        <c:v>41269</c:v>
                      </c:pt>
                      <c:pt idx="1813">
                        <c:v>41270</c:v>
                      </c:pt>
                      <c:pt idx="1814">
                        <c:v>41271</c:v>
                      </c:pt>
                      <c:pt idx="1815">
                        <c:v>41274</c:v>
                      </c:pt>
                      <c:pt idx="1816">
                        <c:v>41275</c:v>
                      </c:pt>
                      <c:pt idx="1817">
                        <c:v>41276</c:v>
                      </c:pt>
                      <c:pt idx="1818">
                        <c:v>41277</c:v>
                      </c:pt>
                      <c:pt idx="1819">
                        <c:v>41278</c:v>
                      </c:pt>
                      <c:pt idx="1820">
                        <c:v>41281</c:v>
                      </c:pt>
                      <c:pt idx="1821">
                        <c:v>41282</c:v>
                      </c:pt>
                      <c:pt idx="1822">
                        <c:v>41283</c:v>
                      </c:pt>
                      <c:pt idx="1823">
                        <c:v>41284</c:v>
                      </c:pt>
                      <c:pt idx="1824">
                        <c:v>41285</c:v>
                      </c:pt>
                      <c:pt idx="1825">
                        <c:v>41288</c:v>
                      </c:pt>
                      <c:pt idx="1826">
                        <c:v>41289</c:v>
                      </c:pt>
                      <c:pt idx="1827">
                        <c:v>41290</c:v>
                      </c:pt>
                      <c:pt idx="1828">
                        <c:v>41291</c:v>
                      </c:pt>
                      <c:pt idx="1829">
                        <c:v>41292</c:v>
                      </c:pt>
                      <c:pt idx="1830">
                        <c:v>41295</c:v>
                      </c:pt>
                      <c:pt idx="1831">
                        <c:v>41296</c:v>
                      </c:pt>
                      <c:pt idx="1832">
                        <c:v>41297</c:v>
                      </c:pt>
                      <c:pt idx="1833">
                        <c:v>41298</c:v>
                      </c:pt>
                      <c:pt idx="1834">
                        <c:v>41299</c:v>
                      </c:pt>
                      <c:pt idx="1835">
                        <c:v>41302</c:v>
                      </c:pt>
                      <c:pt idx="1836">
                        <c:v>41303</c:v>
                      </c:pt>
                      <c:pt idx="1837">
                        <c:v>41304</c:v>
                      </c:pt>
                      <c:pt idx="1838">
                        <c:v>41305</c:v>
                      </c:pt>
                      <c:pt idx="1839">
                        <c:v>41306</c:v>
                      </c:pt>
                      <c:pt idx="1840">
                        <c:v>41309</c:v>
                      </c:pt>
                      <c:pt idx="1841">
                        <c:v>41310</c:v>
                      </c:pt>
                      <c:pt idx="1842">
                        <c:v>41311</c:v>
                      </c:pt>
                      <c:pt idx="1843">
                        <c:v>41312</c:v>
                      </c:pt>
                      <c:pt idx="1844">
                        <c:v>41313</c:v>
                      </c:pt>
                      <c:pt idx="1845">
                        <c:v>41316</c:v>
                      </c:pt>
                      <c:pt idx="1846">
                        <c:v>41317</c:v>
                      </c:pt>
                      <c:pt idx="1847">
                        <c:v>41318</c:v>
                      </c:pt>
                      <c:pt idx="1848">
                        <c:v>41319</c:v>
                      </c:pt>
                      <c:pt idx="1849">
                        <c:v>41320</c:v>
                      </c:pt>
                      <c:pt idx="1850">
                        <c:v>41323</c:v>
                      </c:pt>
                      <c:pt idx="1851">
                        <c:v>41324</c:v>
                      </c:pt>
                      <c:pt idx="1852">
                        <c:v>41325</c:v>
                      </c:pt>
                      <c:pt idx="1853">
                        <c:v>41326</c:v>
                      </c:pt>
                      <c:pt idx="1854">
                        <c:v>41327</c:v>
                      </c:pt>
                      <c:pt idx="1855">
                        <c:v>41330</c:v>
                      </c:pt>
                      <c:pt idx="1856">
                        <c:v>41331</c:v>
                      </c:pt>
                      <c:pt idx="1857">
                        <c:v>41332</c:v>
                      </c:pt>
                      <c:pt idx="1858">
                        <c:v>41333</c:v>
                      </c:pt>
                      <c:pt idx="1859">
                        <c:v>41334</c:v>
                      </c:pt>
                      <c:pt idx="1860">
                        <c:v>41337</c:v>
                      </c:pt>
                      <c:pt idx="1861">
                        <c:v>41338</c:v>
                      </c:pt>
                      <c:pt idx="1862">
                        <c:v>41339</c:v>
                      </c:pt>
                      <c:pt idx="1863">
                        <c:v>41340</c:v>
                      </c:pt>
                      <c:pt idx="1864">
                        <c:v>41341</c:v>
                      </c:pt>
                      <c:pt idx="1865">
                        <c:v>41344</c:v>
                      </c:pt>
                      <c:pt idx="1866">
                        <c:v>41345</c:v>
                      </c:pt>
                      <c:pt idx="1867">
                        <c:v>41346</c:v>
                      </c:pt>
                      <c:pt idx="1868">
                        <c:v>41347</c:v>
                      </c:pt>
                      <c:pt idx="1869">
                        <c:v>41348</c:v>
                      </c:pt>
                      <c:pt idx="1870">
                        <c:v>41351</c:v>
                      </c:pt>
                      <c:pt idx="1871">
                        <c:v>41352</c:v>
                      </c:pt>
                      <c:pt idx="1872">
                        <c:v>41353</c:v>
                      </c:pt>
                      <c:pt idx="1873">
                        <c:v>41354</c:v>
                      </c:pt>
                      <c:pt idx="1874">
                        <c:v>41355</c:v>
                      </c:pt>
                      <c:pt idx="1875">
                        <c:v>41358</c:v>
                      </c:pt>
                      <c:pt idx="1876">
                        <c:v>41359</c:v>
                      </c:pt>
                      <c:pt idx="1877">
                        <c:v>41360</c:v>
                      </c:pt>
                      <c:pt idx="1878">
                        <c:v>41361</c:v>
                      </c:pt>
                      <c:pt idx="1879">
                        <c:v>41362</c:v>
                      </c:pt>
                      <c:pt idx="1880">
                        <c:v>41365</c:v>
                      </c:pt>
                      <c:pt idx="1881">
                        <c:v>41366</c:v>
                      </c:pt>
                      <c:pt idx="1882">
                        <c:v>41367</c:v>
                      </c:pt>
                      <c:pt idx="1883">
                        <c:v>41368</c:v>
                      </c:pt>
                      <c:pt idx="1884">
                        <c:v>41369</c:v>
                      </c:pt>
                      <c:pt idx="1885">
                        <c:v>41372</c:v>
                      </c:pt>
                      <c:pt idx="1886">
                        <c:v>41373</c:v>
                      </c:pt>
                      <c:pt idx="1887">
                        <c:v>41374</c:v>
                      </c:pt>
                      <c:pt idx="1888">
                        <c:v>41375</c:v>
                      </c:pt>
                      <c:pt idx="1889">
                        <c:v>41376</c:v>
                      </c:pt>
                      <c:pt idx="1890">
                        <c:v>41379</c:v>
                      </c:pt>
                      <c:pt idx="1891">
                        <c:v>41380</c:v>
                      </c:pt>
                      <c:pt idx="1892">
                        <c:v>41381</c:v>
                      </c:pt>
                      <c:pt idx="1893">
                        <c:v>41382</c:v>
                      </c:pt>
                      <c:pt idx="1894">
                        <c:v>41383</c:v>
                      </c:pt>
                      <c:pt idx="1895">
                        <c:v>41386</c:v>
                      </c:pt>
                      <c:pt idx="1896">
                        <c:v>41387</c:v>
                      </c:pt>
                      <c:pt idx="1897">
                        <c:v>41388</c:v>
                      </c:pt>
                      <c:pt idx="1898">
                        <c:v>41389</c:v>
                      </c:pt>
                      <c:pt idx="1899">
                        <c:v>41390</c:v>
                      </c:pt>
                      <c:pt idx="1900">
                        <c:v>41393</c:v>
                      </c:pt>
                      <c:pt idx="1901">
                        <c:v>41394</c:v>
                      </c:pt>
                      <c:pt idx="1902">
                        <c:v>41395</c:v>
                      </c:pt>
                      <c:pt idx="1903">
                        <c:v>41396</c:v>
                      </c:pt>
                      <c:pt idx="1904">
                        <c:v>41397</c:v>
                      </c:pt>
                      <c:pt idx="1905">
                        <c:v>41400</c:v>
                      </c:pt>
                      <c:pt idx="1906">
                        <c:v>41401</c:v>
                      </c:pt>
                      <c:pt idx="1907">
                        <c:v>41402</c:v>
                      </c:pt>
                      <c:pt idx="1908">
                        <c:v>41403</c:v>
                      </c:pt>
                      <c:pt idx="1909">
                        <c:v>41404</c:v>
                      </c:pt>
                      <c:pt idx="1910">
                        <c:v>41407</c:v>
                      </c:pt>
                      <c:pt idx="1911">
                        <c:v>41408</c:v>
                      </c:pt>
                      <c:pt idx="1912">
                        <c:v>41409</c:v>
                      </c:pt>
                      <c:pt idx="1913">
                        <c:v>41410</c:v>
                      </c:pt>
                      <c:pt idx="1914">
                        <c:v>41411</c:v>
                      </c:pt>
                      <c:pt idx="1915">
                        <c:v>41414</c:v>
                      </c:pt>
                      <c:pt idx="1916">
                        <c:v>41415</c:v>
                      </c:pt>
                      <c:pt idx="1917">
                        <c:v>41416</c:v>
                      </c:pt>
                      <c:pt idx="1918">
                        <c:v>41417</c:v>
                      </c:pt>
                      <c:pt idx="1919">
                        <c:v>41418</c:v>
                      </c:pt>
                      <c:pt idx="1920">
                        <c:v>41421</c:v>
                      </c:pt>
                      <c:pt idx="1921">
                        <c:v>41422</c:v>
                      </c:pt>
                      <c:pt idx="1922">
                        <c:v>41423</c:v>
                      </c:pt>
                      <c:pt idx="1923">
                        <c:v>41424</c:v>
                      </c:pt>
                      <c:pt idx="1924">
                        <c:v>41425</c:v>
                      </c:pt>
                      <c:pt idx="1925">
                        <c:v>41428</c:v>
                      </c:pt>
                      <c:pt idx="1926">
                        <c:v>41429</c:v>
                      </c:pt>
                      <c:pt idx="1927">
                        <c:v>41430</c:v>
                      </c:pt>
                      <c:pt idx="1928">
                        <c:v>41431</c:v>
                      </c:pt>
                      <c:pt idx="1929">
                        <c:v>41432</c:v>
                      </c:pt>
                      <c:pt idx="1930">
                        <c:v>41435</c:v>
                      </c:pt>
                      <c:pt idx="1931">
                        <c:v>41436</c:v>
                      </c:pt>
                      <c:pt idx="1932">
                        <c:v>41437</c:v>
                      </c:pt>
                      <c:pt idx="1933">
                        <c:v>41438</c:v>
                      </c:pt>
                      <c:pt idx="1934">
                        <c:v>41439</c:v>
                      </c:pt>
                      <c:pt idx="1935">
                        <c:v>41442</c:v>
                      </c:pt>
                      <c:pt idx="1936">
                        <c:v>41443</c:v>
                      </c:pt>
                      <c:pt idx="1937">
                        <c:v>41444</c:v>
                      </c:pt>
                      <c:pt idx="1938">
                        <c:v>41445</c:v>
                      </c:pt>
                      <c:pt idx="1939">
                        <c:v>41446</c:v>
                      </c:pt>
                      <c:pt idx="1940">
                        <c:v>41449</c:v>
                      </c:pt>
                      <c:pt idx="1941">
                        <c:v>41450</c:v>
                      </c:pt>
                      <c:pt idx="1942">
                        <c:v>41451</c:v>
                      </c:pt>
                      <c:pt idx="1943">
                        <c:v>41452</c:v>
                      </c:pt>
                      <c:pt idx="1944">
                        <c:v>41453</c:v>
                      </c:pt>
                      <c:pt idx="1945">
                        <c:v>41456</c:v>
                      </c:pt>
                      <c:pt idx="1946">
                        <c:v>41457</c:v>
                      </c:pt>
                      <c:pt idx="1947">
                        <c:v>41458</c:v>
                      </c:pt>
                      <c:pt idx="1948">
                        <c:v>41459</c:v>
                      </c:pt>
                      <c:pt idx="1949">
                        <c:v>41460</c:v>
                      </c:pt>
                      <c:pt idx="1950">
                        <c:v>41463</c:v>
                      </c:pt>
                      <c:pt idx="1951">
                        <c:v>41464</c:v>
                      </c:pt>
                      <c:pt idx="1952">
                        <c:v>41465</c:v>
                      </c:pt>
                      <c:pt idx="1953">
                        <c:v>41466</c:v>
                      </c:pt>
                      <c:pt idx="1954">
                        <c:v>41467</c:v>
                      </c:pt>
                      <c:pt idx="1955">
                        <c:v>41470</c:v>
                      </c:pt>
                      <c:pt idx="1956">
                        <c:v>41471</c:v>
                      </c:pt>
                      <c:pt idx="1957">
                        <c:v>41472</c:v>
                      </c:pt>
                      <c:pt idx="1958">
                        <c:v>41473</c:v>
                      </c:pt>
                      <c:pt idx="1959">
                        <c:v>41474</c:v>
                      </c:pt>
                      <c:pt idx="1960">
                        <c:v>41477</c:v>
                      </c:pt>
                      <c:pt idx="1961">
                        <c:v>41478</c:v>
                      </c:pt>
                      <c:pt idx="1962">
                        <c:v>41479</c:v>
                      </c:pt>
                      <c:pt idx="1963">
                        <c:v>41480</c:v>
                      </c:pt>
                      <c:pt idx="1964">
                        <c:v>41481</c:v>
                      </c:pt>
                      <c:pt idx="1965">
                        <c:v>41484</c:v>
                      </c:pt>
                      <c:pt idx="1966">
                        <c:v>41485</c:v>
                      </c:pt>
                      <c:pt idx="1967">
                        <c:v>41486</c:v>
                      </c:pt>
                      <c:pt idx="1968">
                        <c:v>41487</c:v>
                      </c:pt>
                      <c:pt idx="1969">
                        <c:v>41488</c:v>
                      </c:pt>
                      <c:pt idx="1970">
                        <c:v>41491</c:v>
                      </c:pt>
                      <c:pt idx="1971">
                        <c:v>41492</c:v>
                      </c:pt>
                      <c:pt idx="1972">
                        <c:v>41493</c:v>
                      </c:pt>
                      <c:pt idx="1973">
                        <c:v>41494</c:v>
                      </c:pt>
                      <c:pt idx="1974">
                        <c:v>41495</c:v>
                      </c:pt>
                      <c:pt idx="1975">
                        <c:v>41498</c:v>
                      </c:pt>
                      <c:pt idx="1976">
                        <c:v>41499</c:v>
                      </c:pt>
                      <c:pt idx="1977">
                        <c:v>41500</c:v>
                      </c:pt>
                      <c:pt idx="1978">
                        <c:v>41501</c:v>
                      </c:pt>
                      <c:pt idx="1979">
                        <c:v>41502</c:v>
                      </c:pt>
                      <c:pt idx="1980">
                        <c:v>41505</c:v>
                      </c:pt>
                      <c:pt idx="1981">
                        <c:v>41506</c:v>
                      </c:pt>
                      <c:pt idx="1982">
                        <c:v>41507</c:v>
                      </c:pt>
                      <c:pt idx="1983">
                        <c:v>41508</c:v>
                      </c:pt>
                      <c:pt idx="1984">
                        <c:v>41509</c:v>
                      </c:pt>
                      <c:pt idx="1985">
                        <c:v>41512</c:v>
                      </c:pt>
                      <c:pt idx="1986">
                        <c:v>41513</c:v>
                      </c:pt>
                      <c:pt idx="1987">
                        <c:v>41514</c:v>
                      </c:pt>
                      <c:pt idx="1988">
                        <c:v>41515</c:v>
                      </c:pt>
                      <c:pt idx="1989">
                        <c:v>41516</c:v>
                      </c:pt>
                      <c:pt idx="1990">
                        <c:v>41519</c:v>
                      </c:pt>
                      <c:pt idx="1991">
                        <c:v>41520</c:v>
                      </c:pt>
                      <c:pt idx="1992">
                        <c:v>41521</c:v>
                      </c:pt>
                      <c:pt idx="1993">
                        <c:v>41522</c:v>
                      </c:pt>
                      <c:pt idx="1994">
                        <c:v>41523</c:v>
                      </c:pt>
                      <c:pt idx="1995">
                        <c:v>41526</c:v>
                      </c:pt>
                      <c:pt idx="1996">
                        <c:v>41527</c:v>
                      </c:pt>
                      <c:pt idx="1997">
                        <c:v>41528</c:v>
                      </c:pt>
                      <c:pt idx="1998">
                        <c:v>41529</c:v>
                      </c:pt>
                      <c:pt idx="1999">
                        <c:v>41530</c:v>
                      </c:pt>
                      <c:pt idx="2000">
                        <c:v>41533</c:v>
                      </c:pt>
                      <c:pt idx="2001">
                        <c:v>41534</c:v>
                      </c:pt>
                      <c:pt idx="2002">
                        <c:v>41535</c:v>
                      </c:pt>
                      <c:pt idx="2003">
                        <c:v>41536</c:v>
                      </c:pt>
                      <c:pt idx="2004">
                        <c:v>41537</c:v>
                      </c:pt>
                      <c:pt idx="2005">
                        <c:v>41540</c:v>
                      </c:pt>
                      <c:pt idx="2006">
                        <c:v>41541</c:v>
                      </c:pt>
                      <c:pt idx="2007">
                        <c:v>41542</c:v>
                      </c:pt>
                      <c:pt idx="2008">
                        <c:v>41543</c:v>
                      </c:pt>
                      <c:pt idx="2009">
                        <c:v>41544</c:v>
                      </c:pt>
                      <c:pt idx="2010">
                        <c:v>41547</c:v>
                      </c:pt>
                      <c:pt idx="2011">
                        <c:v>41548</c:v>
                      </c:pt>
                      <c:pt idx="2012">
                        <c:v>41549</c:v>
                      </c:pt>
                      <c:pt idx="2013">
                        <c:v>41550</c:v>
                      </c:pt>
                      <c:pt idx="2014">
                        <c:v>41551</c:v>
                      </c:pt>
                      <c:pt idx="2015">
                        <c:v>41554</c:v>
                      </c:pt>
                      <c:pt idx="2016">
                        <c:v>41555</c:v>
                      </c:pt>
                      <c:pt idx="2017">
                        <c:v>41556</c:v>
                      </c:pt>
                      <c:pt idx="2018">
                        <c:v>41557</c:v>
                      </c:pt>
                      <c:pt idx="2019">
                        <c:v>41558</c:v>
                      </c:pt>
                      <c:pt idx="2020">
                        <c:v>41561</c:v>
                      </c:pt>
                      <c:pt idx="2021">
                        <c:v>41562</c:v>
                      </c:pt>
                      <c:pt idx="2022">
                        <c:v>41563</c:v>
                      </c:pt>
                      <c:pt idx="2023">
                        <c:v>41564</c:v>
                      </c:pt>
                      <c:pt idx="2024">
                        <c:v>41565</c:v>
                      </c:pt>
                      <c:pt idx="2025">
                        <c:v>41568</c:v>
                      </c:pt>
                      <c:pt idx="2026">
                        <c:v>41569</c:v>
                      </c:pt>
                      <c:pt idx="2027">
                        <c:v>41570</c:v>
                      </c:pt>
                      <c:pt idx="2028">
                        <c:v>41571</c:v>
                      </c:pt>
                      <c:pt idx="2029">
                        <c:v>41572</c:v>
                      </c:pt>
                      <c:pt idx="2030">
                        <c:v>41575</c:v>
                      </c:pt>
                      <c:pt idx="2031">
                        <c:v>41576</c:v>
                      </c:pt>
                      <c:pt idx="2032">
                        <c:v>41577</c:v>
                      </c:pt>
                      <c:pt idx="2033">
                        <c:v>41578</c:v>
                      </c:pt>
                      <c:pt idx="2034">
                        <c:v>41579</c:v>
                      </c:pt>
                      <c:pt idx="2035">
                        <c:v>41582</c:v>
                      </c:pt>
                      <c:pt idx="2036">
                        <c:v>41583</c:v>
                      </c:pt>
                      <c:pt idx="2037">
                        <c:v>41584</c:v>
                      </c:pt>
                      <c:pt idx="2038">
                        <c:v>41585</c:v>
                      </c:pt>
                      <c:pt idx="2039">
                        <c:v>41586</c:v>
                      </c:pt>
                      <c:pt idx="2040">
                        <c:v>41589</c:v>
                      </c:pt>
                      <c:pt idx="2041">
                        <c:v>41590</c:v>
                      </c:pt>
                      <c:pt idx="2042">
                        <c:v>41591</c:v>
                      </c:pt>
                      <c:pt idx="2043">
                        <c:v>41592</c:v>
                      </c:pt>
                      <c:pt idx="2044">
                        <c:v>41593</c:v>
                      </c:pt>
                      <c:pt idx="2045">
                        <c:v>41596</c:v>
                      </c:pt>
                      <c:pt idx="2046">
                        <c:v>41597</c:v>
                      </c:pt>
                      <c:pt idx="2047">
                        <c:v>41598</c:v>
                      </c:pt>
                      <c:pt idx="2048">
                        <c:v>41599</c:v>
                      </c:pt>
                      <c:pt idx="2049">
                        <c:v>41600</c:v>
                      </c:pt>
                      <c:pt idx="2050">
                        <c:v>41603</c:v>
                      </c:pt>
                      <c:pt idx="2051">
                        <c:v>41604</c:v>
                      </c:pt>
                      <c:pt idx="2052">
                        <c:v>41605</c:v>
                      </c:pt>
                      <c:pt idx="2053">
                        <c:v>41606</c:v>
                      </c:pt>
                      <c:pt idx="2054">
                        <c:v>41607</c:v>
                      </c:pt>
                      <c:pt idx="2055">
                        <c:v>41610</c:v>
                      </c:pt>
                      <c:pt idx="2056">
                        <c:v>41611</c:v>
                      </c:pt>
                      <c:pt idx="2057">
                        <c:v>41612</c:v>
                      </c:pt>
                      <c:pt idx="2058">
                        <c:v>41613</c:v>
                      </c:pt>
                      <c:pt idx="2059">
                        <c:v>41614</c:v>
                      </c:pt>
                      <c:pt idx="2060">
                        <c:v>41617</c:v>
                      </c:pt>
                      <c:pt idx="2061">
                        <c:v>41618</c:v>
                      </c:pt>
                      <c:pt idx="2062">
                        <c:v>41619</c:v>
                      </c:pt>
                      <c:pt idx="2063">
                        <c:v>41620</c:v>
                      </c:pt>
                      <c:pt idx="2064">
                        <c:v>41621</c:v>
                      </c:pt>
                      <c:pt idx="2065">
                        <c:v>41624</c:v>
                      </c:pt>
                      <c:pt idx="2066">
                        <c:v>41625</c:v>
                      </c:pt>
                      <c:pt idx="2067">
                        <c:v>41626</c:v>
                      </c:pt>
                      <c:pt idx="2068">
                        <c:v>41627</c:v>
                      </c:pt>
                      <c:pt idx="2069">
                        <c:v>41628</c:v>
                      </c:pt>
                      <c:pt idx="2070">
                        <c:v>41631</c:v>
                      </c:pt>
                      <c:pt idx="2071">
                        <c:v>41632</c:v>
                      </c:pt>
                      <c:pt idx="2072">
                        <c:v>41633</c:v>
                      </c:pt>
                      <c:pt idx="2073">
                        <c:v>41634</c:v>
                      </c:pt>
                      <c:pt idx="2074">
                        <c:v>41635</c:v>
                      </c:pt>
                      <c:pt idx="2075">
                        <c:v>41638</c:v>
                      </c:pt>
                      <c:pt idx="2076">
                        <c:v>41639</c:v>
                      </c:pt>
                      <c:pt idx="2077">
                        <c:v>41640</c:v>
                      </c:pt>
                      <c:pt idx="2078">
                        <c:v>41641</c:v>
                      </c:pt>
                      <c:pt idx="2079">
                        <c:v>41642</c:v>
                      </c:pt>
                      <c:pt idx="2080">
                        <c:v>41645</c:v>
                      </c:pt>
                      <c:pt idx="2081">
                        <c:v>41646</c:v>
                      </c:pt>
                      <c:pt idx="2082">
                        <c:v>41647</c:v>
                      </c:pt>
                      <c:pt idx="2083">
                        <c:v>41648</c:v>
                      </c:pt>
                      <c:pt idx="2084">
                        <c:v>41649</c:v>
                      </c:pt>
                      <c:pt idx="2085">
                        <c:v>41652</c:v>
                      </c:pt>
                      <c:pt idx="2086">
                        <c:v>41653</c:v>
                      </c:pt>
                      <c:pt idx="2087">
                        <c:v>41654</c:v>
                      </c:pt>
                      <c:pt idx="2088">
                        <c:v>41655</c:v>
                      </c:pt>
                      <c:pt idx="2089">
                        <c:v>41656</c:v>
                      </c:pt>
                      <c:pt idx="2090">
                        <c:v>41659</c:v>
                      </c:pt>
                      <c:pt idx="2091">
                        <c:v>41660</c:v>
                      </c:pt>
                      <c:pt idx="2092">
                        <c:v>41661</c:v>
                      </c:pt>
                      <c:pt idx="2093">
                        <c:v>41662</c:v>
                      </c:pt>
                      <c:pt idx="2094">
                        <c:v>41663</c:v>
                      </c:pt>
                      <c:pt idx="2095">
                        <c:v>41666</c:v>
                      </c:pt>
                      <c:pt idx="2096">
                        <c:v>41667</c:v>
                      </c:pt>
                      <c:pt idx="2097">
                        <c:v>41668</c:v>
                      </c:pt>
                      <c:pt idx="2098">
                        <c:v>41669</c:v>
                      </c:pt>
                      <c:pt idx="2099">
                        <c:v>41670</c:v>
                      </c:pt>
                      <c:pt idx="2100">
                        <c:v>41673</c:v>
                      </c:pt>
                      <c:pt idx="2101">
                        <c:v>41674</c:v>
                      </c:pt>
                      <c:pt idx="2102">
                        <c:v>41675</c:v>
                      </c:pt>
                      <c:pt idx="2103">
                        <c:v>41676</c:v>
                      </c:pt>
                      <c:pt idx="2104">
                        <c:v>41677</c:v>
                      </c:pt>
                      <c:pt idx="2105">
                        <c:v>41680</c:v>
                      </c:pt>
                      <c:pt idx="2106">
                        <c:v>41681</c:v>
                      </c:pt>
                      <c:pt idx="2107">
                        <c:v>41682</c:v>
                      </c:pt>
                      <c:pt idx="2108">
                        <c:v>41683</c:v>
                      </c:pt>
                      <c:pt idx="2109">
                        <c:v>41684</c:v>
                      </c:pt>
                      <c:pt idx="2110">
                        <c:v>41687</c:v>
                      </c:pt>
                      <c:pt idx="2111">
                        <c:v>41688</c:v>
                      </c:pt>
                      <c:pt idx="2112">
                        <c:v>41689</c:v>
                      </c:pt>
                      <c:pt idx="2113">
                        <c:v>41690</c:v>
                      </c:pt>
                      <c:pt idx="2114">
                        <c:v>41691</c:v>
                      </c:pt>
                      <c:pt idx="2115">
                        <c:v>41694</c:v>
                      </c:pt>
                      <c:pt idx="2116">
                        <c:v>41695</c:v>
                      </c:pt>
                      <c:pt idx="2117">
                        <c:v>41696</c:v>
                      </c:pt>
                      <c:pt idx="2118">
                        <c:v>41697</c:v>
                      </c:pt>
                      <c:pt idx="2119">
                        <c:v>41698</c:v>
                      </c:pt>
                      <c:pt idx="2120">
                        <c:v>41701</c:v>
                      </c:pt>
                      <c:pt idx="2121">
                        <c:v>41702</c:v>
                      </c:pt>
                      <c:pt idx="2122">
                        <c:v>41703</c:v>
                      </c:pt>
                      <c:pt idx="2123">
                        <c:v>41704</c:v>
                      </c:pt>
                      <c:pt idx="2124">
                        <c:v>41705</c:v>
                      </c:pt>
                      <c:pt idx="2125">
                        <c:v>41708</c:v>
                      </c:pt>
                      <c:pt idx="2126">
                        <c:v>41709</c:v>
                      </c:pt>
                      <c:pt idx="2127">
                        <c:v>41710</c:v>
                      </c:pt>
                      <c:pt idx="2128">
                        <c:v>41711</c:v>
                      </c:pt>
                      <c:pt idx="2129">
                        <c:v>41712</c:v>
                      </c:pt>
                      <c:pt idx="2130">
                        <c:v>41715</c:v>
                      </c:pt>
                      <c:pt idx="2131">
                        <c:v>41716</c:v>
                      </c:pt>
                      <c:pt idx="2132">
                        <c:v>41717</c:v>
                      </c:pt>
                      <c:pt idx="2133">
                        <c:v>41718</c:v>
                      </c:pt>
                      <c:pt idx="2134">
                        <c:v>41719</c:v>
                      </c:pt>
                      <c:pt idx="2135">
                        <c:v>41722</c:v>
                      </c:pt>
                      <c:pt idx="2136">
                        <c:v>41723</c:v>
                      </c:pt>
                      <c:pt idx="2137">
                        <c:v>41724</c:v>
                      </c:pt>
                      <c:pt idx="2138">
                        <c:v>41725</c:v>
                      </c:pt>
                      <c:pt idx="2139">
                        <c:v>41726</c:v>
                      </c:pt>
                      <c:pt idx="2140">
                        <c:v>41729</c:v>
                      </c:pt>
                      <c:pt idx="2141">
                        <c:v>41730</c:v>
                      </c:pt>
                      <c:pt idx="2142">
                        <c:v>41731</c:v>
                      </c:pt>
                      <c:pt idx="2143">
                        <c:v>41732</c:v>
                      </c:pt>
                      <c:pt idx="2144">
                        <c:v>41733</c:v>
                      </c:pt>
                      <c:pt idx="2145">
                        <c:v>41736</c:v>
                      </c:pt>
                      <c:pt idx="2146">
                        <c:v>41737</c:v>
                      </c:pt>
                      <c:pt idx="2147">
                        <c:v>41738</c:v>
                      </c:pt>
                      <c:pt idx="2148">
                        <c:v>41739</c:v>
                      </c:pt>
                      <c:pt idx="2149">
                        <c:v>41740</c:v>
                      </c:pt>
                      <c:pt idx="2150">
                        <c:v>41743</c:v>
                      </c:pt>
                      <c:pt idx="2151">
                        <c:v>41744</c:v>
                      </c:pt>
                      <c:pt idx="2152">
                        <c:v>41745</c:v>
                      </c:pt>
                      <c:pt idx="2153">
                        <c:v>41746</c:v>
                      </c:pt>
                      <c:pt idx="2154">
                        <c:v>41747</c:v>
                      </c:pt>
                      <c:pt idx="2155">
                        <c:v>41750</c:v>
                      </c:pt>
                      <c:pt idx="2156">
                        <c:v>41751</c:v>
                      </c:pt>
                      <c:pt idx="2157">
                        <c:v>41752</c:v>
                      </c:pt>
                      <c:pt idx="2158">
                        <c:v>41753</c:v>
                      </c:pt>
                      <c:pt idx="2159">
                        <c:v>41754</c:v>
                      </c:pt>
                      <c:pt idx="2160">
                        <c:v>41757</c:v>
                      </c:pt>
                      <c:pt idx="2161">
                        <c:v>41758</c:v>
                      </c:pt>
                      <c:pt idx="2162">
                        <c:v>41759</c:v>
                      </c:pt>
                      <c:pt idx="2163">
                        <c:v>41760</c:v>
                      </c:pt>
                      <c:pt idx="2164">
                        <c:v>41761</c:v>
                      </c:pt>
                      <c:pt idx="2165">
                        <c:v>41764</c:v>
                      </c:pt>
                      <c:pt idx="2166">
                        <c:v>41765</c:v>
                      </c:pt>
                      <c:pt idx="2167">
                        <c:v>41766</c:v>
                      </c:pt>
                      <c:pt idx="2168">
                        <c:v>41767</c:v>
                      </c:pt>
                      <c:pt idx="2169">
                        <c:v>41768</c:v>
                      </c:pt>
                      <c:pt idx="2170">
                        <c:v>41771</c:v>
                      </c:pt>
                      <c:pt idx="2171">
                        <c:v>41772</c:v>
                      </c:pt>
                      <c:pt idx="2172">
                        <c:v>41773</c:v>
                      </c:pt>
                      <c:pt idx="2173">
                        <c:v>41774</c:v>
                      </c:pt>
                      <c:pt idx="2174">
                        <c:v>41775</c:v>
                      </c:pt>
                      <c:pt idx="2175">
                        <c:v>41778</c:v>
                      </c:pt>
                      <c:pt idx="2176">
                        <c:v>41779</c:v>
                      </c:pt>
                      <c:pt idx="2177">
                        <c:v>41780</c:v>
                      </c:pt>
                      <c:pt idx="2178">
                        <c:v>41781</c:v>
                      </c:pt>
                      <c:pt idx="2179">
                        <c:v>41782</c:v>
                      </c:pt>
                      <c:pt idx="2180">
                        <c:v>41785</c:v>
                      </c:pt>
                      <c:pt idx="2181">
                        <c:v>41786</c:v>
                      </c:pt>
                      <c:pt idx="2182">
                        <c:v>41787</c:v>
                      </c:pt>
                      <c:pt idx="2183">
                        <c:v>41788</c:v>
                      </c:pt>
                      <c:pt idx="2184">
                        <c:v>41789</c:v>
                      </c:pt>
                      <c:pt idx="2185">
                        <c:v>41792</c:v>
                      </c:pt>
                      <c:pt idx="2186">
                        <c:v>41793</c:v>
                      </c:pt>
                      <c:pt idx="2187">
                        <c:v>41794</c:v>
                      </c:pt>
                      <c:pt idx="2188">
                        <c:v>41795</c:v>
                      </c:pt>
                      <c:pt idx="2189">
                        <c:v>41796</c:v>
                      </c:pt>
                      <c:pt idx="2190">
                        <c:v>41799</c:v>
                      </c:pt>
                      <c:pt idx="2191">
                        <c:v>41800</c:v>
                      </c:pt>
                      <c:pt idx="2192">
                        <c:v>41801</c:v>
                      </c:pt>
                      <c:pt idx="2193">
                        <c:v>41802</c:v>
                      </c:pt>
                      <c:pt idx="2194">
                        <c:v>41803</c:v>
                      </c:pt>
                      <c:pt idx="2195">
                        <c:v>41806</c:v>
                      </c:pt>
                      <c:pt idx="2196">
                        <c:v>41807</c:v>
                      </c:pt>
                      <c:pt idx="2197">
                        <c:v>41808</c:v>
                      </c:pt>
                      <c:pt idx="2198">
                        <c:v>41809</c:v>
                      </c:pt>
                      <c:pt idx="2199">
                        <c:v>41810</c:v>
                      </c:pt>
                      <c:pt idx="2200">
                        <c:v>41813</c:v>
                      </c:pt>
                      <c:pt idx="2201">
                        <c:v>41814</c:v>
                      </c:pt>
                      <c:pt idx="2202">
                        <c:v>41815</c:v>
                      </c:pt>
                      <c:pt idx="2203">
                        <c:v>41816</c:v>
                      </c:pt>
                      <c:pt idx="2204">
                        <c:v>41817</c:v>
                      </c:pt>
                      <c:pt idx="2205">
                        <c:v>41820</c:v>
                      </c:pt>
                      <c:pt idx="2206">
                        <c:v>41821</c:v>
                      </c:pt>
                      <c:pt idx="2207">
                        <c:v>41822</c:v>
                      </c:pt>
                      <c:pt idx="2208">
                        <c:v>41823</c:v>
                      </c:pt>
                      <c:pt idx="2209">
                        <c:v>41824</c:v>
                      </c:pt>
                      <c:pt idx="2210">
                        <c:v>41827</c:v>
                      </c:pt>
                      <c:pt idx="2211">
                        <c:v>41828</c:v>
                      </c:pt>
                      <c:pt idx="2212">
                        <c:v>41829</c:v>
                      </c:pt>
                      <c:pt idx="2213">
                        <c:v>41830</c:v>
                      </c:pt>
                      <c:pt idx="2214">
                        <c:v>41831</c:v>
                      </c:pt>
                      <c:pt idx="2215">
                        <c:v>41834</c:v>
                      </c:pt>
                      <c:pt idx="2216">
                        <c:v>41835</c:v>
                      </c:pt>
                      <c:pt idx="2217">
                        <c:v>41836</c:v>
                      </c:pt>
                      <c:pt idx="2218">
                        <c:v>41837</c:v>
                      </c:pt>
                      <c:pt idx="2219">
                        <c:v>41838</c:v>
                      </c:pt>
                      <c:pt idx="2220">
                        <c:v>41841</c:v>
                      </c:pt>
                      <c:pt idx="2221">
                        <c:v>41842</c:v>
                      </c:pt>
                      <c:pt idx="2222">
                        <c:v>41843</c:v>
                      </c:pt>
                      <c:pt idx="2223">
                        <c:v>41844</c:v>
                      </c:pt>
                      <c:pt idx="2224">
                        <c:v>41845</c:v>
                      </c:pt>
                      <c:pt idx="2225">
                        <c:v>41848</c:v>
                      </c:pt>
                      <c:pt idx="2226">
                        <c:v>41849</c:v>
                      </c:pt>
                      <c:pt idx="2227">
                        <c:v>41850</c:v>
                      </c:pt>
                      <c:pt idx="2228">
                        <c:v>41851</c:v>
                      </c:pt>
                      <c:pt idx="2229">
                        <c:v>41852</c:v>
                      </c:pt>
                      <c:pt idx="2230">
                        <c:v>41855</c:v>
                      </c:pt>
                      <c:pt idx="2231">
                        <c:v>41856</c:v>
                      </c:pt>
                      <c:pt idx="2232">
                        <c:v>41857</c:v>
                      </c:pt>
                      <c:pt idx="2233">
                        <c:v>41858</c:v>
                      </c:pt>
                      <c:pt idx="2234">
                        <c:v>41859</c:v>
                      </c:pt>
                      <c:pt idx="2235">
                        <c:v>41862</c:v>
                      </c:pt>
                      <c:pt idx="2236">
                        <c:v>41863</c:v>
                      </c:pt>
                      <c:pt idx="2237">
                        <c:v>41864</c:v>
                      </c:pt>
                      <c:pt idx="2238">
                        <c:v>41865</c:v>
                      </c:pt>
                      <c:pt idx="2239">
                        <c:v>41866</c:v>
                      </c:pt>
                      <c:pt idx="2240">
                        <c:v>41869</c:v>
                      </c:pt>
                      <c:pt idx="2241">
                        <c:v>41870</c:v>
                      </c:pt>
                      <c:pt idx="2242">
                        <c:v>41871</c:v>
                      </c:pt>
                      <c:pt idx="2243">
                        <c:v>41872</c:v>
                      </c:pt>
                      <c:pt idx="2244">
                        <c:v>41873</c:v>
                      </c:pt>
                      <c:pt idx="2245">
                        <c:v>41876</c:v>
                      </c:pt>
                      <c:pt idx="2246">
                        <c:v>41877</c:v>
                      </c:pt>
                      <c:pt idx="2247">
                        <c:v>41878</c:v>
                      </c:pt>
                      <c:pt idx="2248">
                        <c:v>41879</c:v>
                      </c:pt>
                      <c:pt idx="2249">
                        <c:v>41880</c:v>
                      </c:pt>
                      <c:pt idx="2250">
                        <c:v>41883</c:v>
                      </c:pt>
                      <c:pt idx="2251">
                        <c:v>41884</c:v>
                      </c:pt>
                      <c:pt idx="2252">
                        <c:v>41885</c:v>
                      </c:pt>
                      <c:pt idx="2253">
                        <c:v>41886</c:v>
                      </c:pt>
                      <c:pt idx="2254">
                        <c:v>41887</c:v>
                      </c:pt>
                      <c:pt idx="2255">
                        <c:v>41890</c:v>
                      </c:pt>
                      <c:pt idx="2256">
                        <c:v>41891</c:v>
                      </c:pt>
                      <c:pt idx="2257">
                        <c:v>41892</c:v>
                      </c:pt>
                      <c:pt idx="2258">
                        <c:v>41893</c:v>
                      </c:pt>
                      <c:pt idx="2259">
                        <c:v>41894</c:v>
                      </c:pt>
                      <c:pt idx="2260">
                        <c:v>41897</c:v>
                      </c:pt>
                      <c:pt idx="2261">
                        <c:v>41898</c:v>
                      </c:pt>
                      <c:pt idx="2262">
                        <c:v>41899</c:v>
                      </c:pt>
                      <c:pt idx="2263">
                        <c:v>41900</c:v>
                      </c:pt>
                      <c:pt idx="2264">
                        <c:v>41901</c:v>
                      </c:pt>
                      <c:pt idx="2265">
                        <c:v>41904</c:v>
                      </c:pt>
                      <c:pt idx="2266">
                        <c:v>41905</c:v>
                      </c:pt>
                      <c:pt idx="2267">
                        <c:v>41906</c:v>
                      </c:pt>
                      <c:pt idx="2268">
                        <c:v>41907</c:v>
                      </c:pt>
                      <c:pt idx="2269">
                        <c:v>41908</c:v>
                      </c:pt>
                      <c:pt idx="2270">
                        <c:v>41911</c:v>
                      </c:pt>
                      <c:pt idx="2271">
                        <c:v>41912</c:v>
                      </c:pt>
                      <c:pt idx="2272">
                        <c:v>41913</c:v>
                      </c:pt>
                      <c:pt idx="2273">
                        <c:v>41914</c:v>
                      </c:pt>
                      <c:pt idx="2274">
                        <c:v>41915</c:v>
                      </c:pt>
                      <c:pt idx="2275">
                        <c:v>41918</c:v>
                      </c:pt>
                      <c:pt idx="2276">
                        <c:v>41919</c:v>
                      </c:pt>
                      <c:pt idx="2277">
                        <c:v>41920</c:v>
                      </c:pt>
                      <c:pt idx="2278">
                        <c:v>41921</c:v>
                      </c:pt>
                      <c:pt idx="2279">
                        <c:v>41922</c:v>
                      </c:pt>
                      <c:pt idx="2280">
                        <c:v>41925</c:v>
                      </c:pt>
                      <c:pt idx="2281">
                        <c:v>41926</c:v>
                      </c:pt>
                      <c:pt idx="2282">
                        <c:v>41927</c:v>
                      </c:pt>
                      <c:pt idx="2283">
                        <c:v>41928</c:v>
                      </c:pt>
                      <c:pt idx="2284">
                        <c:v>41929</c:v>
                      </c:pt>
                      <c:pt idx="2285">
                        <c:v>41932</c:v>
                      </c:pt>
                      <c:pt idx="2286">
                        <c:v>41933</c:v>
                      </c:pt>
                      <c:pt idx="2287">
                        <c:v>41934</c:v>
                      </c:pt>
                      <c:pt idx="2288">
                        <c:v>41935</c:v>
                      </c:pt>
                      <c:pt idx="2289">
                        <c:v>41936</c:v>
                      </c:pt>
                      <c:pt idx="2290">
                        <c:v>41939</c:v>
                      </c:pt>
                      <c:pt idx="2291">
                        <c:v>41940</c:v>
                      </c:pt>
                      <c:pt idx="2292">
                        <c:v>41941</c:v>
                      </c:pt>
                      <c:pt idx="2293">
                        <c:v>41942</c:v>
                      </c:pt>
                      <c:pt idx="2294">
                        <c:v>41943</c:v>
                      </c:pt>
                      <c:pt idx="2295">
                        <c:v>41946</c:v>
                      </c:pt>
                      <c:pt idx="2296">
                        <c:v>41947</c:v>
                      </c:pt>
                      <c:pt idx="2297">
                        <c:v>41948</c:v>
                      </c:pt>
                      <c:pt idx="2298">
                        <c:v>41949</c:v>
                      </c:pt>
                      <c:pt idx="2299">
                        <c:v>41950</c:v>
                      </c:pt>
                      <c:pt idx="2300">
                        <c:v>41953</c:v>
                      </c:pt>
                      <c:pt idx="2301">
                        <c:v>41954</c:v>
                      </c:pt>
                      <c:pt idx="2302">
                        <c:v>41955</c:v>
                      </c:pt>
                      <c:pt idx="2303">
                        <c:v>41956</c:v>
                      </c:pt>
                      <c:pt idx="2304">
                        <c:v>41957</c:v>
                      </c:pt>
                      <c:pt idx="2305">
                        <c:v>41960</c:v>
                      </c:pt>
                      <c:pt idx="2306">
                        <c:v>41961</c:v>
                      </c:pt>
                      <c:pt idx="2307">
                        <c:v>41962</c:v>
                      </c:pt>
                      <c:pt idx="2308">
                        <c:v>41963</c:v>
                      </c:pt>
                      <c:pt idx="2309">
                        <c:v>41964</c:v>
                      </c:pt>
                      <c:pt idx="2310">
                        <c:v>41967</c:v>
                      </c:pt>
                      <c:pt idx="2311">
                        <c:v>41968</c:v>
                      </c:pt>
                      <c:pt idx="2312">
                        <c:v>41969</c:v>
                      </c:pt>
                      <c:pt idx="2313">
                        <c:v>41970</c:v>
                      </c:pt>
                      <c:pt idx="2314">
                        <c:v>41971</c:v>
                      </c:pt>
                      <c:pt idx="2315">
                        <c:v>41974</c:v>
                      </c:pt>
                      <c:pt idx="2316">
                        <c:v>41975</c:v>
                      </c:pt>
                      <c:pt idx="2317">
                        <c:v>41976</c:v>
                      </c:pt>
                      <c:pt idx="2318">
                        <c:v>41977</c:v>
                      </c:pt>
                      <c:pt idx="2319">
                        <c:v>41978</c:v>
                      </c:pt>
                      <c:pt idx="2320">
                        <c:v>41981</c:v>
                      </c:pt>
                      <c:pt idx="2321">
                        <c:v>41982</c:v>
                      </c:pt>
                      <c:pt idx="2322">
                        <c:v>41983</c:v>
                      </c:pt>
                      <c:pt idx="2323">
                        <c:v>41984</c:v>
                      </c:pt>
                      <c:pt idx="2324">
                        <c:v>41985</c:v>
                      </c:pt>
                      <c:pt idx="2325">
                        <c:v>41988</c:v>
                      </c:pt>
                      <c:pt idx="2326">
                        <c:v>41989</c:v>
                      </c:pt>
                      <c:pt idx="2327">
                        <c:v>41990</c:v>
                      </c:pt>
                      <c:pt idx="2328">
                        <c:v>41991</c:v>
                      </c:pt>
                      <c:pt idx="2329">
                        <c:v>41992</c:v>
                      </c:pt>
                      <c:pt idx="2330">
                        <c:v>41995</c:v>
                      </c:pt>
                      <c:pt idx="2331">
                        <c:v>41996</c:v>
                      </c:pt>
                      <c:pt idx="2332">
                        <c:v>41997</c:v>
                      </c:pt>
                      <c:pt idx="2333">
                        <c:v>41998</c:v>
                      </c:pt>
                      <c:pt idx="2334">
                        <c:v>41999</c:v>
                      </c:pt>
                      <c:pt idx="2335">
                        <c:v>42002</c:v>
                      </c:pt>
                      <c:pt idx="2336">
                        <c:v>42003</c:v>
                      </c:pt>
                      <c:pt idx="2337">
                        <c:v>42004</c:v>
                      </c:pt>
                      <c:pt idx="2338">
                        <c:v>42005</c:v>
                      </c:pt>
                      <c:pt idx="2339">
                        <c:v>42006</c:v>
                      </c:pt>
                      <c:pt idx="2340">
                        <c:v>42009</c:v>
                      </c:pt>
                      <c:pt idx="2341">
                        <c:v>42010</c:v>
                      </c:pt>
                      <c:pt idx="2342">
                        <c:v>42011</c:v>
                      </c:pt>
                      <c:pt idx="2343">
                        <c:v>42012</c:v>
                      </c:pt>
                      <c:pt idx="2344">
                        <c:v>42013</c:v>
                      </c:pt>
                      <c:pt idx="2345">
                        <c:v>42016</c:v>
                      </c:pt>
                      <c:pt idx="2346">
                        <c:v>42017</c:v>
                      </c:pt>
                      <c:pt idx="2347">
                        <c:v>42018</c:v>
                      </c:pt>
                      <c:pt idx="2348">
                        <c:v>42019</c:v>
                      </c:pt>
                      <c:pt idx="2349">
                        <c:v>42020</c:v>
                      </c:pt>
                      <c:pt idx="2350">
                        <c:v>42023</c:v>
                      </c:pt>
                      <c:pt idx="2351">
                        <c:v>42024</c:v>
                      </c:pt>
                      <c:pt idx="2352">
                        <c:v>42025</c:v>
                      </c:pt>
                      <c:pt idx="2353">
                        <c:v>42026</c:v>
                      </c:pt>
                      <c:pt idx="2354">
                        <c:v>42027</c:v>
                      </c:pt>
                      <c:pt idx="2355">
                        <c:v>42030</c:v>
                      </c:pt>
                      <c:pt idx="2356">
                        <c:v>42031</c:v>
                      </c:pt>
                      <c:pt idx="2357">
                        <c:v>42032</c:v>
                      </c:pt>
                      <c:pt idx="2358">
                        <c:v>42033</c:v>
                      </c:pt>
                      <c:pt idx="2359">
                        <c:v>42034</c:v>
                      </c:pt>
                      <c:pt idx="2360">
                        <c:v>42037</c:v>
                      </c:pt>
                      <c:pt idx="2361">
                        <c:v>42038</c:v>
                      </c:pt>
                      <c:pt idx="2362">
                        <c:v>42039</c:v>
                      </c:pt>
                      <c:pt idx="2363">
                        <c:v>42040</c:v>
                      </c:pt>
                      <c:pt idx="2364">
                        <c:v>42041</c:v>
                      </c:pt>
                      <c:pt idx="2365">
                        <c:v>42044</c:v>
                      </c:pt>
                      <c:pt idx="2366">
                        <c:v>42045</c:v>
                      </c:pt>
                      <c:pt idx="2367">
                        <c:v>42046</c:v>
                      </c:pt>
                      <c:pt idx="2368">
                        <c:v>42047</c:v>
                      </c:pt>
                      <c:pt idx="2369">
                        <c:v>42048</c:v>
                      </c:pt>
                      <c:pt idx="2370">
                        <c:v>42051</c:v>
                      </c:pt>
                      <c:pt idx="2371">
                        <c:v>42052</c:v>
                      </c:pt>
                      <c:pt idx="2372">
                        <c:v>42053</c:v>
                      </c:pt>
                      <c:pt idx="2373">
                        <c:v>42054</c:v>
                      </c:pt>
                      <c:pt idx="2374">
                        <c:v>42055</c:v>
                      </c:pt>
                      <c:pt idx="2375">
                        <c:v>42058</c:v>
                      </c:pt>
                      <c:pt idx="2376">
                        <c:v>42059</c:v>
                      </c:pt>
                      <c:pt idx="2377">
                        <c:v>42060</c:v>
                      </c:pt>
                      <c:pt idx="2378">
                        <c:v>42061</c:v>
                      </c:pt>
                      <c:pt idx="2379">
                        <c:v>42062</c:v>
                      </c:pt>
                      <c:pt idx="2380">
                        <c:v>42065</c:v>
                      </c:pt>
                      <c:pt idx="2381">
                        <c:v>42066</c:v>
                      </c:pt>
                      <c:pt idx="2382">
                        <c:v>42067</c:v>
                      </c:pt>
                      <c:pt idx="2383">
                        <c:v>42068</c:v>
                      </c:pt>
                      <c:pt idx="2384">
                        <c:v>42069</c:v>
                      </c:pt>
                      <c:pt idx="2385">
                        <c:v>42072</c:v>
                      </c:pt>
                      <c:pt idx="2386">
                        <c:v>42073</c:v>
                      </c:pt>
                      <c:pt idx="2387">
                        <c:v>42074</c:v>
                      </c:pt>
                      <c:pt idx="2388">
                        <c:v>42075</c:v>
                      </c:pt>
                      <c:pt idx="2389">
                        <c:v>42076</c:v>
                      </c:pt>
                      <c:pt idx="2390">
                        <c:v>42079</c:v>
                      </c:pt>
                      <c:pt idx="2391">
                        <c:v>42080</c:v>
                      </c:pt>
                      <c:pt idx="2392">
                        <c:v>42081</c:v>
                      </c:pt>
                      <c:pt idx="2393">
                        <c:v>42082</c:v>
                      </c:pt>
                      <c:pt idx="2394">
                        <c:v>42083</c:v>
                      </c:pt>
                      <c:pt idx="2395">
                        <c:v>42086</c:v>
                      </c:pt>
                      <c:pt idx="2396">
                        <c:v>42087</c:v>
                      </c:pt>
                      <c:pt idx="2397">
                        <c:v>42088</c:v>
                      </c:pt>
                      <c:pt idx="2398">
                        <c:v>42089</c:v>
                      </c:pt>
                      <c:pt idx="2399">
                        <c:v>42090</c:v>
                      </c:pt>
                      <c:pt idx="2400">
                        <c:v>42093</c:v>
                      </c:pt>
                      <c:pt idx="2401">
                        <c:v>42094</c:v>
                      </c:pt>
                      <c:pt idx="2402">
                        <c:v>42095</c:v>
                      </c:pt>
                      <c:pt idx="2403">
                        <c:v>42096</c:v>
                      </c:pt>
                      <c:pt idx="2404">
                        <c:v>42097</c:v>
                      </c:pt>
                      <c:pt idx="2405">
                        <c:v>42100</c:v>
                      </c:pt>
                      <c:pt idx="2406">
                        <c:v>42101</c:v>
                      </c:pt>
                      <c:pt idx="2407">
                        <c:v>42102</c:v>
                      </c:pt>
                      <c:pt idx="2408">
                        <c:v>42103</c:v>
                      </c:pt>
                      <c:pt idx="2409">
                        <c:v>42104</c:v>
                      </c:pt>
                      <c:pt idx="2410">
                        <c:v>42107</c:v>
                      </c:pt>
                      <c:pt idx="2411">
                        <c:v>42108</c:v>
                      </c:pt>
                      <c:pt idx="2412">
                        <c:v>42109</c:v>
                      </c:pt>
                      <c:pt idx="2413">
                        <c:v>42110</c:v>
                      </c:pt>
                      <c:pt idx="2414">
                        <c:v>42111</c:v>
                      </c:pt>
                      <c:pt idx="2415">
                        <c:v>42114</c:v>
                      </c:pt>
                      <c:pt idx="2416">
                        <c:v>42115</c:v>
                      </c:pt>
                      <c:pt idx="2417">
                        <c:v>42116</c:v>
                      </c:pt>
                      <c:pt idx="2418">
                        <c:v>42117</c:v>
                      </c:pt>
                      <c:pt idx="2419">
                        <c:v>42118</c:v>
                      </c:pt>
                      <c:pt idx="2420">
                        <c:v>42121</c:v>
                      </c:pt>
                      <c:pt idx="2421">
                        <c:v>42122</c:v>
                      </c:pt>
                      <c:pt idx="2422">
                        <c:v>42123</c:v>
                      </c:pt>
                      <c:pt idx="2423">
                        <c:v>42124</c:v>
                      </c:pt>
                      <c:pt idx="2424">
                        <c:v>42125</c:v>
                      </c:pt>
                      <c:pt idx="2425">
                        <c:v>42128</c:v>
                      </c:pt>
                      <c:pt idx="2426">
                        <c:v>42129</c:v>
                      </c:pt>
                      <c:pt idx="2427">
                        <c:v>42130</c:v>
                      </c:pt>
                      <c:pt idx="2428">
                        <c:v>42131</c:v>
                      </c:pt>
                      <c:pt idx="2429">
                        <c:v>42132</c:v>
                      </c:pt>
                      <c:pt idx="2430">
                        <c:v>42135</c:v>
                      </c:pt>
                      <c:pt idx="2431">
                        <c:v>42136</c:v>
                      </c:pt>
                      <c:pt idx="2432">
                        <c:v>42137</c:v>
                      </c:pt>
                      <c:pt idx="2433">
                        <c:v>42138</c:v>
                      </c:pt>
                      <c:pt idx="2434">
                        <c:v>42139</c:v>
                      </c:pt>
                      <c:pt idx="2435">
                        <c:v>42142</c:v>
                      </c:pt>
                      <c:pt idx="2436">
                        <c:v>42143</c:v>
                      </c:pt>
                      <c:pt idx="2437">
                        <c:v>42144</c:v>
                      </c:pt>
                      <c:pt idx="2438">
                        <c:v>42145</c:v>
                      </c:pt>
                      <c:pt idx="2439">
                        <c:v>42146</c:v>
                      </c:pt>
                      <c:pt idx="2440">
                        <c:v>42149</c:v>
                      </c:pt>
                      <c:pt idx="2441">
                        <c:v>42150</c:v>
                      </c:pt>
                      <c:pt idx="2442">
                        <c:v>42151</c:v>
                      </c:pt>
                      <c:pt idx="2443">
                        <c:v>42152</c:v>
                      </c:pt>
                      <c:pt idx="2444">
                        <c:v>42153</c:v>
                      </c:pt>
                      <c:pt idx="2445">
                        <c:v>42156</c:v>
                      </c:pt>
                      <c:pt idx="2446">
                        <c:v>42157</c:v>
                      </c:pt>
                      <c:pt idx="2447">
                        <c:v>42158</c:v>
                      </c:pt>
                      <c:pt idx="2448">
                        <c:v>42159</c:v>
                      </c:pt>
                      <c:pt idx="2449">
                        <c:v>42160</c:v>
                      </c:pt>
                      <c:pt idx="2450">
                        <c:v>42163</c:v>
                      </c:pt>
                      <c:pt idx="2451">
                        <c:v>42164</c:v>
                      </c:pt>
                      <c:pt idx="2452">
                        <c:v>42165</c:v>
                      </c:pt>
                      <c:pt idx="2453">
                        <c:v>42166</c:v>
                      </c:pt>
                      <c:pt idx="2454">
                        <c:v>42167</c:v>
                      </c:pt>
                      <c:pt idx="2455">
                        <c:v>42170</c:v>
                      </c:pt>
                      <c:pt idx="2456">
                        <c:v>42171</c:v>
                      </c:pt>
                      <c:pt idx="2457">
                        <c:v>42172</c:v>
                      </c:pt>
                      <c:pt idx="2458">
                        <c:v>42173</c:v>
                      </c:pt>
                      <c:pt idx="2459">
                        <c:v>42174</c:v>
                      </c:pt>
                      <c:pt idx="2460">
                        <c:v>42177</c:v>
                      </c:pt>
                      <c:pt idx="2461">
                        <c:v>42178</c:v>
                      </c:pt>
                      <c:pt idx="2462">
                        <c:v>42179</c:v>
                      </c:pt>
                      <c:pt idx="2463">
                        <c:v>42180</c:v>
                      </c:pt>
                      <c:pt idx="2464">
                        <c:v>42181</c:v>
                      </c:pt>
                      <c:pt idx="2465">
                        <c:v>42184</c:v>
                      </c:pt>
                      <c:pt idx="2466">
                        <c:v>42185</c:v>
                      </c:pt>
                      <c:pt idx="2467">
                        <c:v>42186</c:v>
                      </c:pt>
                      <c:pt idx="2468">
                        <c:v>42187</c:v>
                      </c:pt>
                      <c:pt idx="2469">
                        <c:v>42188</c:v>
                      </c:pt>
                      <c:pt idx="2470">
                        <c:v>42191</c:v>
                      </c:pt>
                      <c:pt idx="2471">
                        <c:v>42192</c:v>
                      </c:pt>
                      <c:pt idx="2472">
                        <c:v>42193</c:v>
                      </c:pt>
                      <c:pt idx="2473">
                        <c:v>42194</c:v>
                      </c:pt>
                      <c:pt idx="2474">
                        <c:v>42195</c:v>
                      </c:pt>
                      <c:pt idx="2475">
                        <c:v>42198</c:v>
                      </c:pt>
                      <c:pt idx="2476">
                        <c:v>42199</c:v>
                      </c:pt>
                      <c:pt idx="2477">
                        <c:v>42200</c:v>
                      </c:pt>
                      <c:pt idx="2478">
                        <c:v>42201</c:v>
                      </c:pt>
                      <c:pt idx="2479">
                        <c:v>42202</c:v>
                      </c:pt>
                      <c:pt idx="2480">
                        <c:v>42205</c:v>
                      </c:pt>
                      <c:pt idx="2481">
                        <c:v>42206</c:v>
                      </c:pt>
                      <c:pt idx="2482">
                        <c:v>42207</c:v>
                      </c:pt>
                      <c:pt idx="2483">
                        <c:v>42208</c:v>
                      </c:pt>
                      <c:pt idx="2484">
                        <c:v>42209</c:v>
                      </c:pt>
                      <c:pt idx="2485">
                        <c:v>42212</c:v>
                      </c:pt>
                      <c:pt idx="2486">
                        <c:v>42213</c:v>
                      </c:pt>
                      <c:pt idx="2487">
                        <c:v>42214</c:v>
                      </c:pt>
                      <c:pt idx="2488">
                        <c:v>42215</c:v>
                      </c:pt>
                      <c:pt idx="2489">
                        <c:v>42216</c:v>
                      </c:pt>
                      <c:pt idx="2490">
                        <c:v>42219</c:v>
                      </c:pt>
                      <c:pt idx="2491">
                        <c:v>42220</c:v>
                      </c:pt>
                      <c:pt idx="2492">
                        <c:v>42221</c:v>
                      </c:pt>
                      <c:pt idx="2493">
                        <c:v>42222</c:v>
                      </c:pt>
                      <c:pt idx="2494">
                        <c:v>42223</c:v>
                      </c:pt>
                      <c:pt idx="2495">
                        <c:v>42226</c:v>
                      </c:pt>
                      <c:pt idx="2496">
                        <c:v>42227</c:v>
                      </c:pt>
                      <c:pt idx="2497">
                        <c:v>42228</c:v>
                      </c:pt>
                      <c:pt idx="2498">
                        <c:v>42229</c:v>
                      </c:pt>
                      <c:pt idx="2499">
                        <c:v>42230</c:v>
                      </c:pt>
                      <c:pt idx="2500">
                        <c:v>42233</c:v>
                      </c:pt>
                      <c:pt idx="2501">
                        <c:v>42234</c:v>
                      </c:pt>
                      <c:pt idx="2502">
                        <c:v>42235</c:v>
                      </c:pt>
                      <c:pt idx="2503">
                        <c:v>42236</c:v>
                      </c:pt>
                      <c:pt idx="2504">
                        <c:v>42237</c:v>
                      </c:pt>
                      <c:pt idx="2505">
                        <c:v>42240</c:v>
                      </c:pt>
                      <c:pt idx="2506">
                        <c:v>42241</c:v>
                      </c:pt>
                      <c:pt idx="2507">
                        <c:v>42242</c:v>
                      </c:pt>
                      <c:pt idx="2508">
                        <c:v>42243</c:v>
                      </c:pt>
                      <c:pt idx="2509">
                        <c:v>42244</c:v>
                      </c:pt>
                      <c:pt idx="2510">
                        <c:v>42247</c:v>
                      </c:pt>
                      <c:pt idx="2511">
                        <c:v>42248</c:v>
                      </c:pt>
                      <c:pt idx="2512">
                        <c:v>42249</c:v>
                      </c:pt>
                      <c:pt idx="2513">
                        <c:v>42250</c:v>
                      </c:pt>
                      <c:pt idx="2514">
                        <c:v>42251</c:v>
                      </c:pt>
                      <c:pt idx="2515">
                        <c:v>42254</c:v>
                      </c:pt>
                      <c:pt idx="2516">
                        <c:v>42255</c:v>
                      </c:pt>
                      <c:pt idx="2517">
                        <c:v>42256</c:v>
                      </c:pt>
                      <c:pt idx="2518">
                        <c:v>42257</c:v>
                      </c:pt>
                      <c:pt idx="2519">
                        <c:v>42258</c:v>
                      </c:pt>
                      <c:pt idx="2520">
                        <c:v>42261</c:v>
                      </c:pt>
                      <c:pt idx="2521">
                        <c:v>42262</c:v>
                      </c:pt>
                      <c:pt idx="2522">
                        <c:v>42263</c:v>
                      </c:pt>
                      <c:pt idx="2523">
                        <c:v>42264</c:v>
                      </c:pt>
                      <c:pt idx="2524">
                        <c:v>42265</c:v>
                      </c:pt>
                      <c:pt idx="2525">
                        <c:v>42268</c:v>
                      </c:pt>
                      <c:pt idx="2526">
                        <c:v>42269</c:v>
                      </c:pt>
                      <c:pt idx="2527">
                        <c:v>42270</c:v>
                      </c:pt>
                      <c:pt idx="2528">
                        <c:v>42271</c:v>
                      </c:pt>
                      <c:pt idx="2529">
                        <c:v>42272</c:v>
                      </c:pt>
                      <c:pt idx="2530">
                        <c:v>42275</c:v>
                      </c:pt>
                      <c:pt idx="2531">
                        <c:v>42276</c:v>
                      </c:pt>
                      <c:pt idx="2532">
                        <c:v>42277</c:v>
                      </c:pt>
                      <c:pt idx="2533">
                        <c:v>42278</c:v>
                      </c:pt>
                      <c:pt idx="2534">
                        <c:v>42279</c:v>
                      </c:pt>
                      <c:pt idx="2535">
                        <c:v>42282</c:v>
                      </c:pt>
                      <c:pt idx="2536">
                        <c:v>42283</c:v>
                      </c:pt>
                      <c:pt idx="2537">
                        <c:v>42284</c:v>
                      </c:pt>
                      <c:pt idx="2538">
                        <c:v>42285</c:v>
                      </c:pt>
                      <c:pt idx="2539">
                        <c:v>42286</c:v>
                      </c:pt>
                      <c:pt idx="2540">
                        <c:v>42289</c:v>
                      </c:pt>
                      <c:pt idx="2541">
                        <c:v>42290</c:v>
                      </c:pt>
                      <c:pt idx="2542">
                        <c:v>42291</c:v>
                      </c:pt>
                      <c:pt idx="2543">
                        <c:v>42292</c:v>
                      </c:pt>
                      <c:pt idx="2544">
                        <c:v>42293</c:v>
                      </c:pt>
                      <c:pt idx="2545">
                        <c:v>42296</c:v>
                      </c:pt>
                      <c:pt idx="2546">
                        <c:v>42297</c:v>
                      </c:pt>
                      <c:pt idx="2547">
                        <c:v>42298</c:v>
                      </c:pt>
                      <c:pt idx="2548">
                        <c:v>42299</c:v>
                      </c:pt>
                      <c:pt idx="2549">
                        <c:v>42300</c:v>
                      </c:pt>
                      <c:pt idx="2550">
                        <c:v>42303</c:v>
                      </c:pt>
                      <c:pt idx="2551">
                        <c:v>42304</c:v>
                      </c:pt>
                      <c:pt idx="2552">
                        <c:v>42305</c:v>
                      </c:pt>
                      <c:pt idx="2553">
                        <c:v>42306</c:v>
                      </c:pt>
                      <c:pt idx="2554">
                        <c:v>42307</c:v>
                      </c:pt>
                      <c:pt idx="2555">
                        <c:v>42310</c:v>
                      </c:pt>
                      <c:pt idx="2556">
                        <c:v>42311</c:v>
                      </c:pt>
                      <c:pt idx="2557">
                        <c:v>42312</c:v>
                      </c:pt>
                      <c:pt idx="2558">
                        <c:v>42313</c:v>
                      </c:pt>
                      <c:pt idx="2559">
                        <c:v>42314</c:v>
                      </c:pt>
                      <c:pt idx="2560">
                        <c:v>42317</c:v>
                      </c:pt>
                      <c:pt idx="2561">
                        <c:v>42318</c:v>
                      </c:pt>
                      <c:pt idx="2562">
                        <c:v>42319</c:v>
                      </c:pt>
                      <c:pt idx="2563">
                        <c:v>42320</c:v>
                      </c:pt>
                      <c:pt idx="2564">
                        <c:v>42321</c:v>
                      </c:pt>
                      <c:pt idx="2565">
                        <c:v>42324</c:v>
                      </c:pt>
                      <c:pt idx="2566">
                        <c:v>42325</c:v>
                      </c:pt>
                      <c:pt idx="2567">
                        <c:v>42326</c:v>
                      </c:pt>
                      <c:pt idx="2568">
                        <c:v>42327</c:v>
                      </c:pt>
                      <c:pt idx="2569">
                        <c:v>42328</c:v>
                      </c:pt>
                      <c:pt idx="2570">
                        <c:v>42331</c:v>
                      </c:pt>
                      <c:pt idx="2571">
                        <c:v>42332</c:v>
                      </c:pt>
                      <c:pt idx="2572">
                        <c:v>42333</c:v>
                      </c:pt>
                      <c:pt idx="2573">
                        <c:v>42334</c:v>
                      </c:pt>
                      <c:pt idx="2574">
                        <c:v>42335</c:v>
                      </c:pt>
                      <c:pt idx="2575">
                        <c:v>42338</c:v>
                      </c:pt>
                      <c:pt idx="2576">
                        <c:v>42339</c:v>
                      </c:pt>
                      <c:pt idx="2577">
                        <c:v>42340</c:v>
                      </c:pt>
                      <c:pt idx="2578">
                        <c:v>42341</c:v>
                      </c:pt>
                      <c:pt idx="2579">
                        <c:v>42342</c:v>
                      </c:pt>
                      <c:pt idx="2580">
                        <c:v>42345</c:v>
                      </c:pt>
                      <c:pt idx="2581">
                        <c:v>42346</c:v>
                      </c:pt>
                      <c:pt idx="2582">
                        <c:v>42347</c:v>
                      </c:pt>
                      <c:pt idx="2583">
                        <c:v>42348</c:v>
                      </c:pt>
                      <c:pt idx="2584">
                        <c:v>42349</c:v>
                      </c:pt>
                      <c:pt idx="2585">
                        <c:v>42352</c:v>
                      </c:pt>
                      <c:pt idx="2586">
                        <c:v>42353</c:v>
                      </c:pt>
                      <c:pt idx="2587">
                        <c:v>42354</c:v>
                      </c:pt>
                      <c:pt idx="2588">
                        <c:v>42355</c:v>
                      </c:pt>
                      <c:pt idx="2589">
                        <c:v>42356</c:v>
                      </c:pt>
                      <c:pt idx="2590">
                        <c:v>42359</c:v>
                      </c:pt>
                      <c:pt idx="2591">
                        <c:v>42360</c:v>
                      </c:pt>
                      <c:pt idx="2592">
                        <c:v>42361</c:v>
                      </c:pt>
                      <c:pt idx="2593">
                        <c:v>42362</c:v>
                      </c:pt>
                      <c:pt idx="2594">
                        <c:v>42363</c:v>
                      </c:pt>
                      <c:pt idx="2595">
                        <c:v>42366</c:v>
                      </c:pt>
                      <c:pt idx="2596">
                        <c:v>42367</c:v>
                      </c:pt>
                      <c:pt idx="2597">
                        <c:v>42368</c:v>
                      </c:pt>
                      <c:pt idx="2598">
                        <c:v>42369</c:v>
                      </c:pt>
                      <c:pt idx="2599">
                        <c:v>42370</c:v>
                      </c:pt>
                      <c:pt idx="2600">
                        <c:v>42373</c:v>
                      </c:pt>
                      <c:pt idx="2601">
                        <c:v>42374</c:v>
                      </c:pt>
                      <c:pt idx="2602">
                        <c:v>42375</c:v>
                      </c:pt>
                      <c:pt idx="2603">
                        <c:v>42376</c:v>
                      </c:pt>
                      <c:pt idx="2604">
                        <c:v>42377</c:v>
                      </c:pt>
                      <c:pt idx="2605">
                        <c:v>42380</c:v>
                      </c:pt>
                      <c:pt idx="2606">
                        <c:v>42381</c:v>
                      </c:pt>
                      <c:pt idx="2607">
                        <c:v>42382</c:v>
                      </c:pt>
                      <c:pt idx="2608">
                        <c:v>42383</c:v>
                      </c:pt>
                      <c:pt idx="2609">
                        <c:v>42384</c:v>
                      </c:pt>
                      <c:pt idx="2610">
                        <c:v>42387</c:v>
                      </c:pt>
                      <c:pt idx="2611">
                        <c:v>42388</c:v>
                      </c:pt>
                      <c:pt idx="2612">
                        <c:v>42389</c:v>
                      </c:pt>
                      <c:pt idx="2613">
                        <c:v>42390</c:v>
                      </c:pt>
                      <c:pt idx="2614">
                        <c:v>42391</c:v>
                      </c:pt>
                      <c:pt idx="2615">
                        <c:v>42394</c:v>
                      </c:pt>
                      <c:pt idx="2616">
                        <c:v>42395</c:v>
                      </c:pt>
                      <c:pt idx="2617">
                        <c:v>42396</c:v>
                      </c:pt>
                      <c:pt idx="2618">
                        <c:v>42397</c:v>
                      </c:pt>
                      <c:pt idx="2619">
                        <c:v>42398</c:v>
                      </c:pt>
                      <c:pt idx="2620">
                        <c:v>42401</c:v>
                      </c:pt>
                      <c:pt idx="2621">
                        <c:v>42402</c:v>
                      </c:pt>
                      <c:pt idx="2622">
                        <c:v>42403</c:v>
                      </c:pt>
                      <c:pt idx="2623">
                        <c:v>42404</c:v>
                      </c:pt>
                      <c:pt idx="2624">
                        <c:v>42405</c:v>
                      </c:pt>
                      <c:pt idx="2625">
                        <c:v>42408</c:v>
                      </c:pt>
                      <c:pt idx="2626">
                        <c:v>42409</c:v>
                      </c:pt>
                      <c:pt idx="2627">
                        <c:v>42410</c:v>
                      </c:pt>
                      <c:pt idx="2628">
                        <c:v>42411</c:v>
                      </c:pt>
                      <c:pt idx="2629">
                        <c:v>42412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Data_Norm!$F$2:$F$2631</c15:sqref>
                        </c15:formulaRef>
                      </c:ext>
                    </c:extLst>
                    <c:numCache>
                      <c:formatCode>General</c:formatCode>
                      <c:ptCount val="2630"/>
                      <c:pt idx="0">
                        <c:v>1</c:v>
                      </c:pt>
                      <c:pt idx="1">
                        <c:v>1.0140876073079463</c:v>
                      </c:pt>
                      <c:pt idx="2">
                        <c:v>1.0198106977767996</c:v>
                      </c:pt>
                      <c:pt idx="3">
                        <c:v>1.0076161127008585</c:v>
                      </c:pt>
                      <c:pt idx="4">
                        <c:v>1.0026414263702399</c:v>
                      </c:pt>
                      <c:pt idx="5">
                        <c:v>0.99361655293858697</c:v>
                      </c:pt>
                      <c:pt idx="6">
                        <c:v>0.9865727492846138</c:v>
                      </c:pt>
                      <c:pt idx="7">
                        <c:v>0.98736517719568562</c:v>
                      </c:pt>
                      <c:pt idx="8">
                        <c:v>0.98128989654413379</c:v>
                      </c:pt>
                      <c:pt idx="9">
                        <c:v>0.97292537970504067</c:v>
                      </c:pt>
                      <c:pt idx="10">
                        <c:v>0.97402597402597402</c:v>
                      </c:pt>
                      <c:pt idx="11">
                        <c:v>0.97380585516178741</c:v>
                      </c:pt>
                      <c:pt idx="12">
                        <c:v>0.97952894563064052</c:v>
                      </c:pt>
                      <c:pt idx="13">
                        <c:v>0.98018930222320055</c:v>
                      </c:pt>
                      <c:pt idx="14">
                        <c:v>0.97292537970504067</c:v>
                      </c:pt>
                      <c:pt idx="15">
                        <c:v>0.9577371780761611</c:v>
                      </c:pt>
                      <c:pt idx="16">
                        <c:v>0.96434074400176106</c:v>
                      </c:pt>
                      <c:pt idx="17">
                        <c:v>0.9624917455425932</c:v>
                      </c:pt>
                      <c:pt idx="18">
                        <c:v>0.95531587057010803</c:v>
                      </c:pt>
                      <c:pt idx="19">
                        <c:v>0.9515738498789349</c:v>
                      </c:pt>
                      <c:pt idx="20">
                        <c:v>0.94849218578032157</c:v>
                      </c:pt>
                      <c:pt idx="21">
                        <c:v>0.94122826326216169</c:v>
                      </c:pt>
                      <c:pt idx="22">
                        <c:v>0.94034778780541517</c:v>
                      </c:pt>
                      <c:pt idx="23">
                        <c:v>0.93154303323794874</c:v>
                      </c:pt>
                      <c:pt idx="24">
                        <c:v>0.93220338983050866</c:v>
                      </c:pt>
                      <c:pt idx="25">
                        <c:v>0.93220338983050866</c:v>
                      </c:pt>
                      <c:pt idx="26">
                        <c:v>0.95355491965661454</c:v>
                      </c:pt>
                      <c:pt idx="27">
                        <c:v>0.94254897644728153</c:v>
                      </c:pt>
                      <c:pt idx="28">
                        <c:v>0.93924719348448171</c:v>
                      </c:pt>
                      <c:pt idx="29">
                        <c:v>0.94210873871890832</c:v>
                      </c:pt>
                      <c:pt idx="30">
                        <c:v>0.94232885758309493</c:v>
                      </c:pt>
                      <c:pt idx="31">
                        <c:v>0.93484481620074855</c:v>
                      </c:pt>
                      <c:pt idx="32">
                        <c:v>0.93132291437376202</c:v>
                      </c:pt>
                      <c:pt idx="33">
                        <c:v>0.92626018049746894</c:v>
                      </c:pt>
                      <c:pt idx="34">
                        <c:v>0.92890160686770884</c:v>
                      </c:pt>
                      <c:pt idx="35">
                        <c:v>0.94541052168170836</c:v>
                      </c:pt>
                      <c:pt idx="36">
                        <c:v>0.94298921417565507</c:v>
                      </c:pt>
                      <c:pt idx="37">
                        <c:v>0.95971824785384141</c:v>
                      </c:pt>
                      <c:pt idx="38">
                        <c:v>0.9517059211974469</c:v>
                      </c:pt>
                      <c:pt idx="39">
                        <c:v>0.9409200968523006</c:v>
                      </c:pt>
                      <c:pt idx="40">
                        <c:v>0.93946731234866854</c:v>
                      </c:pt>
                      <c:pt idx="41">
                        <c:v>0.93506493506493538</c:v>
                      </c:pt>
                      <c:pt idx="42">
                        <c:v>0.93141096191943673</c:v>
                      </c:pt>
                      <c:pt idx="43">
                        <c:v>0.9304424389170155</c:v>
                      </c:pt>
                      <c:pt idx="44">
                        <c:v>0.93506493506493538</c:v>
                      </c:pt>
                      <c:pt idx="45">
                        <c:v>0.94519040281752176</c:v>
                      </c:pt>
                      <c:pt idx="46">
                        <c:v>0.95575610829848157</c:v>
                      </c:pt>
                      <c:pt idx="47">
                        <c:v>0.94822804314329789</c:v>
                      </c:pt>
                      <c:pt idx="48">
                        <c:v>0.95157384987893512</c:v>
                      </c:pt>
                      <c:pt idx="49">
                        <c:v>0.95003301782962835</c:v>
                      </c:pt>
                      <c:pt idx="50">
                        <c:v>0.95707682148360151</c:v>
                      </c:pt>
                      <c:pt idx="51">
                        <c:v>0.98657274928461414</c:v>
                      </c:pt>
                      <c:pt idx="52">
                        <c:v>0.97477437816420898</c:v>
                      </c:pt>
                      <c:pt idx="53">
                        <c:v>0.96279991195245451</c:v>
                      </c:pt>
                      <c:pt idx="54">
                        <c:v>0.95267444419986824</c:v>
                      </c:pt>
                      <c:pt idx="55">
                        <c:v>0.94241690512876963</c:v>
                      </c:pt>
                      <c:pt idx="56">
                        <c:v>0.94228483381025774</c:v>
                      </c:pt>
                      <c:pt idx="57">
                        <c:v>0.94114021571648698</c:v>
                      </c:pt>
                      <c:pt idx="58">
                        <c:v>0.93902707462029511</c:v>
                      </c:pt>
                      <c:pt idx="59">
                        <c:v>0.94607087827426828</c:v>
                      </c:pt>
                      <c:pt idx="60">
                        <c:v>0.94871230464450806</c:v>
                      </c:pt>
                      <c:pt idx="61">
                        <c:v>0.93814659916354859</c:v>
                      </c:pt>
                      <c:pt idx="62">
                        <c:v>0.94052388289676458</c:v>
                      </c:pt>
                      <c:pt idx="63">
                        <c:v>0.9412282632621618</c:v>
                      </c:pt>
                      <c:pt idx="64">
                        <c:v>0.9412282632621618</c:v>
                      </c:pt>
                      <c:pt idx="65">
                        <c:v>0.9409641206251379</c:v>
                      </c:pt>
                      <c:pt idx="66">
                        <c:v>0.93132291437376213</c:v>
                      </c:pt>
                      <c:pt idx="67">
                        <c:v>0.93097072419106353</c:v>
                      </c:pt>
                      <c:pt idx="68">
                        <c:v>0.93330398415144211</c:v>
                      </c:pt>
                      <c:pt idx="69">
                        <c:v>0.93396434074400203</c:v>
                      </c:pt>
                      <c:pt idx="70">
                        <c:v>0.93066255778120199</c:v>
                      </c:pt>
                      <c:pt idx="71">
                        <c:v>0.93792648029936176</c:v>
                      </c:pt>
                      <c:pt idx="72">
                        <c:v>0.93286374642306846</c:v>
                      </c:pt>
                      <c:pt idx="73">
                        <c:v>0.92515958617653549</c:v>
                      </c:pt>
                      <c:pt idx="74">
                        <c:v>0.91877613911512235</c:v>
                      </c:pt>
                      <c:pt idx="75">
                        <c:v>0.91569447501650902</c:v>
                      </c:pt>
                      <c:pt idx="76">
                        <c:v>0.9076821483601144</c:v>
                      </c:pt>
                      <c:pt idx="77">
                        <c:v>0.91397754787585295</c:v>
                      </c:pt>
                      <c:pt idx="78">
                        <c:v>0.91142416905128776</c:v>
                      </c:pt>
                      <c:pt idx="79">
                        <c:v>0.9049086506713625</c:v>
                      </c:pt>
                      <c:pt idx="80">
                        <c:v>0.91305304864626891</c:v>
                      </c:pt>
                      <c:pt idx="81">
                        <c:v>0.90644948272066916</c:v>
                      </c:pt>
                      <c:pt idx="82">
                        <c:v>0.91318511996478091</c:v>
                      </c:pt>
                      <c:pt idx="83">
                        <c:v>0.92366277790006612</c:v>
                      </c:pt>
                      <c:pt idx="84">
                        <c:v>0.94408980849658819</c:v>
                      </c:pt>
                      <c:pt idx="85">
                        <c:v>0.95377503852080137</c:v>
                      </c:pt>
                      <c:pt idx="86">
                        <c:v>0.94034778780541506</c:v>
                      </c:pt>
                      <c:pt idx="87">
                        <c:v>0.97270526084085407</c:v>
                      </c:pt>
                      <c:pt idx="88">
                        <c:v>0.95993836671802779</c:v>
                      </c:pt>
                      <c:pt idx="89">
                        <c:v>0.97248514197666747</c:v>
                      </c:pt>
                      <c:pt idx="90">
                        <c:v>1.011666299801893</c:v>
                      </c:pt>
                      <c:pt idx="91">
                        <c:v>1.0356592559982392</c:v>
                      </c:pt>
                      <c:pt idx="92">
                        <c:v>1.0246533127889061</c:v>
                      </c:pt>
                      <c:pt idx="93">
                        <c:v>1.0028615452344267</c:v>
                      </c:pt>
                      <c:pt idx="94">
                        <c:v>0.98679286814880041</c:v>
                      </c:pt>
                      <c:pt idx="95">
                        <c:v>1.0094651111600266</c:v>
                      </c:pt>
                      <c:pt idx="96">
                        <c:v>1.0180497468633063</c:v>
                      </c:pt>
                      <c:pt idx="97">
                        <c:v>1.015628439357253</c:v>
                      </c:pt>
                      <c:pt idx="98">
                        <c:v>0.98837772397094437</c:v>
                      </c:pt>
                      <c:pt idx="99">
                        <c:v>1.0022452124147041</c:v>
                      </c:pt>
                      <c:pt idx="100">
                        <c:v>0.99691833590138679</c:v>
                      </c:pt>
                      <c:pt idx="101">
                        <c:v>0.98701298701298712</c:v>
                      </c:pt>
                      <c:pt idx="102">
                        <c:v>0.99251595861765374</c:v>
                      </c:pt>
                      <c:pt idx="103">
                        <c:v>0.99427690953114689</c:v>
                      </c:pt>
                      <c:pt idx="104">
                        <c:v>0.9945850759410082</c:v>
                      </c:pt>
                      <c:pt idx="105">
                        <c:v>1.0077041602465333</c:v>
                      </c:pt>
                      <c:pt idx="106">
                        <c:v>1.0167730574510239</c:v>
                      </c:pt>
                      <c:pt idx="107">
                        <c:v>1.0041822584195468</c:v>
                      </c:pt>
                      <c:pt idx="108">
                        <c:v>0.99647809817301358</c:v>
                      </c:pt>
                      <c:pt idx="109">
                        <c:v>0.98833370019810707</c:v>
                      </c:pt>
                      <c:pt idx="110">
                        <c:v>0.99506933744221882</c:v>
                      </c:pt>
                      <c:pt idx="111">
                        <c:v>0.9841514417785604</c:v>
                      </c:pt>
                      <c:pt idx="112">
                        <c:v>0.98032137354171245</c:v>
                      </c:pt>
                      <c:pt idx="113">
                        <c:v>0.98569227382786695</c:v>
                      </c:pt>
                      <c:pt idx="114">
                        <c:v>0.98239049086506702</c:v>
                      </c:pt>
                      <c:pt idx="115">
                        <c:v>0.98657274928461358</c:v>
                      </c:pt>
                      <c:pt idx="116">
                        <c:v>0.98635263042042687</c:v>
                      </c:pt>
                      <c:pt idx="117">
                        <c:v>0.97732775698877394</c:v>
                      </c:pt>
                      <c:pt idx="118">
                        <c:v>0.95861765353290784</c:v>
                      </c:pt>
                      <c:pt idx="119">
                        <c:v>0.95311468192824123</c:v>
                      </c:pt>
                      <c:pt idx="120">
                        <c:v>0.95465551397754789</c:v>
                      </c:pt>
                      <c:pt idx="121">
                        <c:v>0.95531587057010781</c:v>
                      </c:pt>
                      <c:pt idx="122">
                        <c:v>0.97204490424829415</c:v>
                      </c:pt>
                      <c:pt idx="123">
                        <c:v>0.95839753466872113</c:v>
                      </c:pt>
                      <c:pt idx="124">
                        <c:v>0.9605987233105876</c:v>
                      </c:pt>
                      <c:pt idx="125">
                        <c:v>0.95923398635263035</c:v>
                      </c:pt>
                      <c:pt idx="126">
                        <c:v>0.96103896103896091</c:v>
                      </c:pt>
                      <c:pt idx="127">
                        <c:v>0.96962359674224075</c:v>
                      </c:pt>
                      <c:pt idx="128">
                        <c:v>0.97926480299361651</c:v>
                      </c:pt>
                      <c:pt idx="129">
                        <c:v>0.9738058551617873</c:v>
                      </c:pt>
                      <c:pt idx="130">
                        <c:v>0.96922738278670473</c:v>
                      </c:pt>
                      <c:pt idx="131">
                        <c:v>0.96456086286594744</c:v>
                      </c:pt>
                      <c:pt idx="132">
                        <c:v>0.9581774158045343</c:v>
                      </c:pt>
                      <c:pt idx="133">
                        <c:v>0.96460488663878485</c:v>
                      </c:pt>
                      <c:pt idx="134">
                        <c:v>0.96799471714725938</c:v>
                      </c:pt>
                      <c:pt idx="135">
                        <c:v>0.96394453004622482</c:v>
                      </c:pt>
                      <c:pt idx="136">
                        <c:v>0.968743121285494</c:v>
                      </c:pt>
                      <c:pt idx="137">
                        <c:v>0.96632181377944071</c:v>
                      </c:pt>
                      <c:pt idx="138">
                        <c:v>0.96508914813999558</c:v>
                      </c:pt>
                      <c:pt idx="139">
                        <c:v>0.95769315430332369</c:v>
                      </c:pt>
                      <c:pt idx="140">
                        <c:v>0.95839753466872113</c:v>
                      </c:pt>
                      <c:pt idx="141">
                        <c:v>0.96456086286594755</c:v>
                      </c:pt>
                      <c:pt idx="142">
                        <c:v>0.96064274708342512</c:v>
                      </c:pt>
                      <c:pt idx="143">
                        <c:v>0.95795729694034781</c:v>
                      </c:pt>
                      <c:pt idx="144">
                        <c:v>0.9603345806735637</c:v>
                      </c:pt>
                      <c:pt idx="145">
                        <c:v>0.96196346026854485</c:v>
                      </c:pt>
                      <c:pt idx="146">
                        <c:v>0.95593220338983043</c:v>
                      </c:pt>
                      <c:pt idx="147">
                        <c:v>0.95368699097512644</c:v>
                      </c:pt>
                      <c:pt idx="148">
                        <c:v>0.94937266123706776</c:v>
                      </c:pt>
                      <c:pt idx="149">
                        <c:v>0.95355491965661432</c:v>
                      </c:pt>
                      <c:pt idx="150">
                        <c:v>0.95245432533568108</c:v>
                      </c:pt>
                      <c:pt idx="151">
                        <c:v>0.94360554699537735</c:v>
                      </c:pt>
                      <c:pt idx="152">
                        <c:v>0.9425049526744439</c:v>
                      </c:pt>
                      <c:pt idx="153">
                        <c:v>0.94276909531146813</c:v>
                      </c:pt>
                      <c:pt idx="154">
                        <c:v>0.94514637904468402</c:v>
                      </c:pt>
                      <c:pt idx="155">
                        <c:v>0.93709002861545232</c:v>
                      </c:pt>
                      <c:pt idx="156">
                        <c:v>0.9395113361215055</c:v>
                      </c:pt>
                      <c:pt idx="157">
                        <c:v>0.94717147259520129</c:v>
                      </c:pt>
                      <c:pt idx="158">
                        <c:v>0.94765573409641191</c:v>
                      </c:pt>
                      <c:pt idx="159">
                        <c:v>0.94915254237288127</c:v>
                      </c:pt>
                      <c:pt idx="160">
                        <c:v>0.94228483381025741</c:v>
                      </c:pt>
                      <c:pt idx="161">
                        <c:v>0.94074400176095063</c:v>
                      </c:pt>
                      <c:pt idx="162">
                        <c:v>0.94056790666960133</c:v>
                      </c:pt>
                      <c:pt idx="163">
                        <c:v>0.94430992736077468</c:v>
                      </c:pt>
                      <c:pt idx="164">
                        <c:v>0.94166850099053478</c:v>
                      </c:pt>
                      <c:pt idx="165">
                        <c:v>0.93462469733656162</c:v>
                      </c:pt>
                      <c:pt idx="166">
                        <c:v>0.94149240589918526</c:v>
                      </c:pt>
                      <c:pt idx="167">
                        <c:v>0.94651111600264115</c:v>
                      </c:pt>
                      <c:pt idx="168">
                        <c:v>0.94756768655073731</c:v>
                      </c:pt>
                      <c:pt idx="169">
                        <c:v>0.95003301782962768</c:v>
                      </c:pt>
                      <c:pt idx="170">
                        <c:v>0.96209553158705674</c:v>
                      </c:pt>
                      <c:pt idx="171">
                        <c:v>0.95456746643187285</c:v>
                      </c:pt>
                      <c:pt idx="172">
                        <c:v>0.95100154083204913</c:v>
                      </c:pt>
                      <c:pt idx="173">
                        <c:v>0.95091349328637453</c:v>
                      </c:pt>
                      <c:pt idx="174">
                        <c:v>0.94695135373101447</c:v>
                      </c:pt>
                      <c:pt idx="175">
                        <c:v>0.94505833149900931</c:v>
                      </c:pt>
                      <c:pt idx="176">
                        <c:v>0.95051727933083852</c:v>
                      </c:pt>
                      <c:pt idx="177">
                        <c:v>0.95791327316751029</c:v>
                      </c:pt>
                      <c:pt idx="178">
                        <c:v>0.9738058551617873</c:v>
                      </c:pt>
                      <c:pt idx="179">
                        <c:v>0.97182478538410733</c:v>
                      </c:pt>
                      <c:pt idx="180">
                        <c:v>0.97745982830728573</c:v>
                      </c:pt>
                      <c:pt idx="181">
                        <c:v>0.96284393572529148</c:v>
                      </c:pt>
                      <c:pt idx="182">
                        <c:v>0.96244772176975546</c:v>
                      </c:pt>
                      <c:pt idx="183">
                        <c:v>0.95531587057010769</c:v>
                      </c:pt>
                      <c:pt idx="184">
                        <c:v>0.95487563284173449</c:v>
                      </c:pt>
                      <c:pt idx="185">
                        <c:v>0.94937266123706787</c:v>
                      </c:pt>
                      <c:pt idx="186">
                        <c:v>0.95769315430332369</c:v>
                      </c:pt>
                      <c:pt idx="187">
                        <c:v>0.95263042042703061</c:v>
                      </c:pt>
                      <c:pt idx="188">
                        <c:v>0.95245432533568131</c:v>
                      </c:pt>
                      <c:pt idx="189">
                        <c:v>0.95179396874312128</c:v>
                      </c:pt>
                      <c:pt idx="190">
                        <c:v>0.94880035219018266</c:v>
                      </c:pt>
                      <c:pt idx="191">
                        <c:v>0.94884437596302018</c:v>
                      </c:pt>
                      <c:pt idx="192">
                        <c:v>0.95047325555800133</c:v>
                      </c:pt>
                      <c:pt idx="193">
                        <c:v>0.95007704160246553</c:v>
                      </c:pt>
                      <c:pt idx="194">
                        <c:v>0.94083204930662578</c:v>
                      </c:pt>
                      <c:pt idx="195">
                        <c:v>0.93744221879815104</c:v>
                      </c:pt>
                      <c:pt idx="196">
                        <c:v>0.93836671802773497</c:v>
                      </c:pt>
                      <c:pt idx="197">
                        <c:v>0.94083204930662578</c:v>
                      </c:pt>
                      <c:pt idx="198">
                        <c:v>0.94250495267444423</c:v>
                      </c:pt>
                      <c:pt idx="199">
                        <c:v>0.94219678626458303</c:v>
                      </c:pt>
                      <c:pt idx="200">
                        <c:v>0.94175654853620949</c:v>
                      </c:pt>
                      <c:pt idx="201">
                        <c:v>0.94659916354831597</c:v>
                      </c:pt>
                      <c:pt idx="202">
                        <c:v>0.94395773717807607</c:v>
                      </c:pt>
                      <c:pt idx="203">
                        <c:v>0.9421967862645827</c:v>
                      </c:pt>
                      <c:pt idx="204">
                        <c:v>0.93929121725731879</c:v>
                      </c:pt>
                      <c:pt idx="205">
                        <c:v>0.94624697336561736</c:v>
                      </c:pt>
                      <c:pt idx="206">
                        <c:v>0.94290116662998014</c:v>
                      </c:pt>
                      <c:pt idx="207">
                        <c:v>0.94400176095091348</c:v>
                      </c:pt>
                      <c:pt idx="208">
                        <c:v>0.94400176095091348</c:v>
                      </c:pt>
                      <c:pt idx="209">
                        <c:v>0.94166850099053501</c:v>
                      </c:pt>
                      <c:pt idx="210">
                        <c:v>0.94087607307946286</c:v>
                      </c:pt>
                      <c:pt idx="211">
                        <c:v>0.94118423948932428</c:v>
                      </c:pt>
                      <c:pt idx="212">
                        <c:v>0.94408980849658808</c:v>
                      </c:pt>
                      <c:pt idx="213">
                        <c:v>0.94276909531146824</c:v>
                      </c:pt>
                      <c:pt idx="214">
                        <c:v>0.9471274488223641</c:v>
                      </c:pt>
                      <c:pt idx="215">
                        <c:v>0.95478758529605978</c:v>
                      </c:pt>
                      <c:pt idx="216">
                        <c:v>0.94563064054589474</c:v>
                      </c:pt>
                      <c:pt idx="217">
                        <c:v>0.94519040281752131</c:v>
                      </c:pt>
                      <c:pt idx="218">
                        <c:v>0.94774378164208661</c:v>
                      </c:pt>
                      <c:pt idx="219">
                        <c:v>0.95113361215056114</c:v>
                      </c:pt>
                      <c:pt idx="220">
                        <c:v>0.95091349328637464</c:v>
                      </c:pt>
                      <c:pt idx="221">
                        <c:v>0.95232225401716919</c:v>
                      </c:pt>
                      <c:pt idx="222">
                        <c:v>0.95355491965661454</c:v>
                      </c:pt>
                      <c:pt idx="223">
                        <c:v>0.95465551397754789</c:v>
                      </c:pt>
                      <c:pt idx="224">
                        <c:v>0.9549196566145719</c:v>
                      </c:pt>
                      <c:pt idx="225">
                        <c:v>0.96464891041162226</c:v>
                      </c:pt>
                      <c:pt idx="226">
                        <c:v>0.96271186440677958</c:v>
                      </c:pt>
                      <c:pt idx="227">
                        <c:v>0.95469953775038519</c:v>
                      </c:pt>
                      <c:pt idx="228">
                        <c:v>0.95307065815540382</c:v>
                      </c:pt>
                      <c:pt idx="229">
                        <c:v>0.95390710983931304</c:v>
                      </c:pt>
                      <c:pt idx="230">
                        <c:v>0.95254237288135579</c:v>
                      </c:pt>
                      <c:pt idx="231">
                        <c:v>0.94673123486682798</c:v>
                      </c:pt>
                      <c:pt idx="232">
                        <c:v>0.94483821263482259</c:v>
                      </c:pt>
                      <c:pt idx="233">
                        <c:v>0.94351749944970276</c:v>
                      </c:pt>
                      <c:pt idx="234">
                        <c:v>0.94188861985472128</c:v>
                      </c:pt>
                      <c:pt idx="235">
                        <c:v>0.94087607307946264</c:v>
                      </c:pt>
                      <c:pt idx="236">
                        <c:v>0.94725952014087578</c:v>
                      </c:pt>
                      <c:pt idx="237">
                        <c:v>0.94519040281752109</c:v>
                      </c:pt>
                      <c:pt idx="238">
                        <c:v>0.94545454545454533</c:v>
                      </c:pt>
                      <c:pt idx="239">
                        <c:v>0.94466211754347329</c:v>
                      </c:pt>
                      <c:pt idx="240">
                        <c:v>0.94598283072859324</c:v>
                      </c:pt>
                      <c:pt idx="241">
                        <c:v>0.95144177856042245</c:v>
                      </c:pt>
                      <c:pt idx="242">
                        <c:v>0.94968082764692918</c:v>
                      </c:pt>
                      <c:pt idx="243">
                        <c:v>0.94963680387409166</c:v>
                      </c:pt>
                      <c:pt idx="244">
                        <c:v>0.94554259300021992</c:v>
                      </c:pt>
                      <c:pt idx="245">
                        <c:v>0.94554259300021992</c:v>
                      </c:pt>
                      <c:pt idx="246">
                        <c:v>0.94342945190402783</c:v>
                      </c:pt>
                      <c:pt idx="247">
                        <c:v>0.94351749944970253</c:v>
                      </c:pt>
                      <c:pt idx="248">
                        <c:v>0.94047985912392651</c:v>
                      </c:pt>
                      <c:pt idx="249">
                        <c:v>0.94052388289676392</c:v>
                      </c:pt>
                      <c:pt idx="250">
                        <c:v>0.94052388289676392</c:v>
                      </c:pt>
                      <c:pt idx="251">
                        <c:v>0.93819062293638533</c:v>
                      </c:pt>
                      <c:pt idx="252">
                        <c:v>0.94184459608188398</c:v>
                      </c:pt>
                      <c:pt idx="253">
                        <c:v>0.94391371340523855</c:v>
                      </c:pt>
                      <c:pt idx="254">
                        <c:v>0.94752366277789968</c:v>
                      </c:pt>
                      <c:pt idx="255">
                        <c:v>0.94703940127668917</c:v>
                      </c:pt>
                      <c:pt idx="256">
                        <c:v>0.94607087827426783</c:v>
                      </c:pt>
                      <c:pt idx="257">
                        <c:v>0.94585075941008112</c:v>
                      </c:pt>
                      <c:pt idx="258">
                        <c:v>0.94408980849658786</c:v>
                      </c:pt>
                      <c:pt idx="259">
                        <c:v>0.94272507153863061</c:v>
                      </c:pt>
                      <c:pt idx="260">
                        <c:v>0.94298921417565451</c:v>
                      </c:pt>
                      <c:pt idx="261">
                        <c:v>0.94215276249174518</c:v>
                      </c:pt>
                      <c:pt idx="262">
                        <c:v>0.93955535989434258</c:v>
                      </c:pt>
                      <c:pt idx="263">
                        <c:v>0.93999559762271601</c:v>
                      </c:pt>
                      <c:pt idx="264">
                        <c:v>0.93788245652652391</c:v>
                      </c:pt>
                      <c:pt idx="265">
                        <c:v>0.94034778780541461</c:v>
                      </c:pt>
                      <c:pt idx="266">
                        <c:v>0.93871890821043324</c:v>
                      </c:pt>
                      <c:pt idx="267">
                        <c:v>0.93673783843275349</c:v>
                      </c:pt>
                      <c:pt idx="268">
                        <c:v>0.93902707462029467</c:v>
                      </c:pt>
                      <c:pt idx="269">
                        <c:v>0.94127228703499854</c:v>
                      </c:pt>
                      <c:pt idx="270">
                        <c:v>0.93968743121285458</c:v>
                      </c:pt>
                      <c:pt idx="271">
                        <c:v>0.93819062293638533</c:v>
                      </c:pt>
                      <c:pt idx="272">
                        <c:v>0.9345806735637241</c:v>
                      </c:pt>
                      <c:pt idx="273">
                        <c:v>0.92467532467532443</c:v>
                      </c:pt>
                      <c:pt idx="274">
                        <c:v>0.92639225181598017</c:v>
                      </c:pt>
                      <c:pt idx="275">
                        <c:v>0.92154963680387381</c:v>
                      </c:pt>
                      <c:pt idx="276">
                        <c:v>0.91829187761391129</c:v>
                      </c:pt>
                      <c:pt idx="277">
                        <c:v>0.92119744662117509</c:v>
                      </c:pt>
                      <c:pt idx="278">
                        <c:v>0.92137354171252461</c:v>
                      </c:pt>
                      <c:pt idx="279">
                        <c:v>0.92802113141096176</c:v>
                      </c:pt>
                      <c:pt idx="280">
                        <c:v>0.93044243891701506</c:v>
                      </c:pt>
                      <c:pt idx="281">
                        <c:v>0.92784503631961246</c:v>
                      </c:pt>
                      <c:pt idx="282">
                        <c:v>0.92075720889280188</c:v>
                      </c:pt>
                      <c:pt idx="283">
                        <c:v>0.92159366057671122</c:v>
                      </c:pt>
                      <c:pt idx="284">
                        <c:v>0.92097732775698871</c:v>
                      </c:pt>
                      <c:pt idx="285">
                        <c:v>0.92097732775698871</c:v>
                      </c:pt>
                      <c:pt idx="286">
                        <c:v>0.91745542593000218</c:v>
                      </c:pt>
                      <c:pt idx="287">
                        <c:v>0.91415364296720214</c:v>
                      </c:pt>
                      <c:pt idx="288">
                        <c:v>0.91635483160906883</c:v>
                      </c:pt>
                      <c:pt idx="289">
                        <c:v>0.91908430552498321</c:v>
                      </c:pt>
                      <c:pt idx="290">
                        <c:v>0.91679506933744204</c:v>
                      </c:pt>
                      <c:pt idx="291">
                        <c:v>0.93317191283292966</c:v>
                      </c:pt>
                      <c:pt idx="292">
                        <c:v>0.93352410301562827</c:v>
                      </c:pt>
                      <c:pt idx="293">
                        <c:v>0.93277569887739364</c:v>
                      </c:pt>
                      <c:pt idx="294">
                        <c:v>0.93849878934624709</c:v>
                      </c:pt>
                      <c:pt idx="295">
                        <c:v>0.93946731234866832</c:v>
                      </c:pt>
                      <c:pt idx="296">
                        <c:v>0.93189522342064723</c:v>
                      </c:pt>
                      <c:pt idx="297">
                        <c:v>0.92991415364296726</c:v>
                      </c:pt>
                      <c:pt idx="298">
                        <c:v>0.92736077481840207</c:v>
                      </c:pt>
                      <c:pt idx="299">
                        <c:v>0.92375082544574083</c:v>
                      </c:pt>
                      <c:pt idx="300">
                        <c:v>0.91904028175214625</c:v>
                      </c:pt>
                      <c:pt idx="301">
                        <c:v>0.92604006163328201</c:v>
                      </c:pt>
                      <c:pt idx="302">
                        <c:v>0.92326656394453011</c:v>
                      </c:pt>
                      <c:pt idx="303">
                        <c:v>0.91956856702619427</c:v>
                      </c:pt>
                      <c:pt idx="304">
                        <c:v>0.92106537530266364</c:v>
                      </c:pt>
                      <c:pt idx="305">
                        <c:v>0.91503411842394911</c:v>
                      </c:pt>
                      <c:pt idx="306">
                        <c:v>0.91402157164869047</c:v>
                      </c:pt>
                      <c:pt idx="307">
                        <c:v>0.90644948272066939</c:v>
                      </c:pt>
                      <c:pt idx="308">
                        <c:v>0.90614131631080796</c:v>
                      </c:pt>
                      <c:pt idx="309">
                        <c:v>0.9074180057230905</c:v>
                      </c:pt>
                      <c:pt idx="310">
                        <c:v>0.90702179176755449</c:v>
                      </c:pt>
                      <c:pt idx="311">
                        <c:v>0.90777019590578922</c:v>
                      </c:pt>
                      <c:pt idx="312">
                        <c:v>0.91063174114021594</c:v>
                      </c:pt>
                      <c:pt idx="313">
                        <c:v>0.90002201188641884</c:v>
                      </c:pt>
                      <c:pt idx="314">
                        <c:v>0.90662557781201869</c:v>
                      </c:pt>
                      <c:pt idx="315">
                        <c:v>0.9015188201628882</c:v>
                      </c:pt>
                      <c:pt idx="316">
                        <c:v>0.8964120625137576</c:v>
                      </c:pt>
                      <c:pt idx="317">
                        <c:v>0.89509134932863754</c:v>
                      </c:pt>
                      <c:pt idx="318">
                        <c:v>0.8943429451904028</c:v>
                      </c:pt>
                      <c:pt idx="319">
                        <c:v>0.8943429451904028</c:v>
                      </c:pt>
                      <c:pt idx="320">
                        <c:v>0.89112920977327759</c:v>
                      </c:pt>
                      <c:pt idx="321">
                        <c:v>0.89249394673123494</c:v>
                      </c:pt>
                      <c:pt idx="322">
                        <c:v>0.89711644287915493</c:v>
                      </c:pt>
                      <c:pt idx="323">
                        <c:v>0.89557561082984838</c:v>
                      </c:pt>
                      <c:pt idx="324">
                        <c:v>0.88994056790666998</c:v>
                      </c:pt>
                      <c:pt idx="325">
                        <c:v>0.89605987233105922</c:v>
                      </c:pt>
                      <c:pt idx="326">
                        <c:v>0.8959278010125471</c:v>
                      </c:pt>
                      <c:pt idx="327">
                        <c:v>0.89487123046445127</c:v>
                      </c:pt>
                      <c:pt idx="328">
                        <c:v>0.89333039841514461</c:v>
                      </c:pt>
                      <c:pt idx="329">
                        <c:v>0.89192163768434995</c:v>
                      </c:pt>
                      <c:pt idx="330">
                        <c:v>0.89610389610389662</c:v>
                      </c:pt>
                      <c:pt idx="331">
                        <c:v>0.89561963460268612</c:v>
                      </c:pt>
                      <c:pt idx="332">
                        <c:v>0.88954435395113418</c:v>
                      </c:pt>
                      <c:pt idx="333">
                        <c:v>0.89253797050407291</c:v>
                      </c:pt>
                      <c:pt idx="334">
                        <c:v>0.89425489764472865</c:v>
                      </c:pt>
                      <c:pt idx="335">
                        <c:v>0.89566365837552342</c:v>
                      </c:pt>
                      <c:pt idx="336">
                        <c:v>0.89566365837552342</c:v>
                      </c:pt>
                      <c:pt idx="337">
                        <c:v>0.89038080563504363</c:v>
                      </c:pt>
                      <c:pt idx="338">
                        <c:v>0.8923618754127236</c:v>
                      </c:pt>
                      <c:pt idx="339">
                        <c:v>0.89522342064715021</c:v>
                      </c:pt>
                      <c:pt idx="340">
                        <c:v>0.8894122826326224</c:v>
                      </c:pt>
                      <c:pt idx="341">
                        <c:v>0.89020471054369432</c:v>
                      </c:pt>
                      <c:pt idx="342">
                        <c:v>0.88831168831168894</c:v>
                      </c:pt>
                      <c:pt idx="343">
                        <c:v>0.89024873431653184</c:v>
                      </c:pt>
                      <c:pt idx="344">
                        <c:v>0.88853180717587577</c:v>
                      </c:pt>
                      <c:pt idx="345">
                        <c:v>0.88377723970944388</c:v>
                      </c:pt>
                      <c:pt idx="346">
                        <c:v>0.87233105877173756</c:v>
                      </c:pt>
                      <c:pt idx="347">
                        <c:v>0.85965221219458587</c:v>
                      </c:pt>
                      <c:pt idx="348">
                        <c:v>0.85934404578472445</c:v>
                      </c:pt>
                      <c:pt idx="349">
                        <c:v>0.86317411402157229</c:v>
                      </c:pt>
                      <c:pt idx="350">
                        <c:v>0.85318071758749781</c:v>
                      </c:pt>
                      <c:pt idx="351">
                        <c:v>0.85546995377503909</c:v>
                      </c:pt>
                      <c:pt idx="352">
                        <c:v>0.85881576051067632</c:v>
                      </c:pt>
                      <c:pt idx="353">
                        <c:v>0.86691613471274531</c:v>
                      </c:pt>
                      <c:pt idx="354">
                        <c:v>0.85890380805635103</c:v>
                      </c:pt>
                      <c:pt idx="355">
                        <c:v>0.85502971604666589</c:v>
                      </c:pt>
                      <c:pt idx="356">
                        <c:v>0.85802333259960428</c:v>
                      </c:pt>
                      <c:pt idx="357">
                        <c:v>0.85406119304424444</c:v>
                      </c:pt>
                      <c:pt idx="358">
                        <c:v>0.84728153202729528</c:v>
                      </c:pt>
                      <c:pt idx="359">
                        <c:v>0.83860884877834097</c:v>
                      </c:pt>
                      <c:pt idx="360">
                        <c:v>0.84833810257539133</c:v>
                      </c:pt>
                      <c:pt idx="361">
                        <c:v>0.85657054809597244</c:v>
                      </c:pt>
                      <c:pt idx="362">
                        <c:v>0.85907990314770033</c:v>
                      </c:pt>
                      <c:pt idx="363">
                        <c:v>0.86519920757208957</c:v>
                      </c:pt>
                      <c:pt idx="364">
                        <c:v>0.86264582874752427</c:v>
                      </c:pt>
                      <c:pt idx="365">
                        <c:v>0.85450143077261775</c:v>
                      </c:pt>
                      <c:pt idx="366">
                        <c:v>0.85670261941448445</c:v>
                      </c:pt>
                      <c:pt idx="367">
                        <c:v>0.85582214395773781</c:v>
                      </c:pt>
                      <c:pt idx="368">
                        <c:v>0.84772176975566871</c:v>
                      </c:pt>
                      <c:pt idx="369">
                        <c:v>0.84173453664979148</c:v>
                      </c:pt>
                      <c:pt idx="370">
                        <c:v>0.83856482500550367</c:v>
                      </c:pt>
                      <c:pt idx="371">
                        <c:v>0.83843275368699177</c:v>
                      </c:pt>
                      <c:pt idx="372">
                        <c:v>0.84908650671362618</c:v>
                      </c:pt>
                      <c:pt idx="373">
                        <c:v>0.84345146379044766</c:v>
                      </c:pt>
                      <c:pt idx="374">
                        <c:v>0.85480959718247929</c:v>
                      </c:pt>
                      <c:pt idx="375">
                        <c:v>0.85868368919216453</c:v>
                      </c:pt>
                      <c:pt idx="376">
                        <c:v>0.86000440237728459</c:v>
                      </c:pt>
                      <c:pt idx="377">
                        <c:v>0.85555800132071402</c:v>
                      </c:pt>
                      <c:pt idx="378">
                        <c:v>0.84591679506933826</c:v>
                      </c:pt>
                      <c:pt idx="379">
                        <c:v>0.84921857803213818</c:v>
                      </c:pt>
                      <c:pt idx="380">
                        <c:v>0.84305524983491176</c:v>
                      </c:pt>
                      <c:pt idx="381">
                        <c:v>0.84050187101034646</c:v>
                      </c:pt>
                      <c:pt idx="382">
                        <c:v>0.84085406119304507</c:v>
                      </c:pt>
                      <c:pt idx="383">
                        <c:v>0.84239489324235162</c:v>
                      </c:pt>
                      <c:pt idx="384">
                        <c:v>0.83733215936605854</c:v>
                      </c:pt>
                      <c:pt idx="385">
                        <c:v>0.83469073299581853</c:v>
                      </c:pt>
                      <c:pt idx="386">
                        <c:v>0.83284173453665056</c:v>
                      </c:pt>
                      <c:pt idx="387">
                        <c:v>0.83284173453665056</c:v>
                      </c:pt>
                      <c:pt idx="388">
                        <c:v>0.82460928901606945</c:v>
                      </c:pt>
                      <c:pt idx="389">
                        <c:v>0.81972265023112567</c:v>
                      </c:pt>
                      <c:pt idx="390">
                        <c:v>0.82324455205811231</c:v>
                      </c:pt>
                      <c:pt idx="391">
                        <c:v>0.81884217477437893</c:v>
                      </c:pt>
                      <c:pt idx="392">
                        <c:v>0.81862205591019233</c:v>
                      </c:pt>
                      <c:pt idx="393">
                        <c:v>0.81633281972265093</c:v>
                      </c:pt>
                      <c:pt idx="394">
                        <c:v>0.81730134272507227</c:v>
                      </c:pt>
                      <c:pt idx="395">
                        <c:v>0.81078582434514712</c:v>
                      </c:pt>
                      <c:pt idx="396">
                        <c:v>0.81985472154963746</c:v>
                      </c:pt>
                      <c:pt idx="397">
                        <c:v>0.82148360114461894</c:v>
                      </c:pt>
                      <c:pt idx="398">
                        <c:v>0.84899845916795169</c:v>
                      </c:pt>
                      <c:pt idx="399">
                        <c:v>0.83403037640325861</c:v>
                      </c:pt>
                      <c:pt idx="400">
                        <c:v>0.82584195465551491</c:v>
                      </c:pt>
                      <c:pt idx="401">
                        <c:v>0.82874752366277871</c:v>
                      </c:pt>
                      <c:pt idx="402">
                        <c:v>0.82852740479859222</c:v>
                      </c:pt>
                      <c:pt idx="403">
                        <c:v>0.82522562183579229</c:v>
                      </c:pt>
                      <c:pt idx="404">
                        <c:v>0.83640766013647483</c:v>
                      </c:pt>
                      <c:pt idx="405">
                        <c:v>0.83922518159806403</c:v>
                      </c:pt>
                      <c:pt idx="406">
                        <c:v>0.83891701518820272</c:v>
                      </c:pt>
                      <c:pt idx="407">
                        <c:v>0.82940788025533896</c:v>
                      </c:pt>
                      <c:pt idx="408">
                        <c:v>0.84811798371120517</c:v>
                      </c:pt>
                      <c:pt idx="409">
                        <c:v>0.85912392692053818</c:v>
                      </c:pt>
                      <c:pt idx="410">
                        <c:v>0.85502971604666633</c:v>
                      </c:pt>
                      <c:pt idx="411">
                        <c:v>0.87400396213955633</c:v>
                      </c:pt>
                      <c:pt idx="412">
                        <c:v>0.89346246973365717</c:v>
                      </c:pt>
                      <c:pt idx="413">
                        <c:v>0.92141756548536313</c:v>
                      </c:pt>
                      <c:pt idx="414">
                        <c:v>0.89130530486462789</c:v>
                      </c:pt>
                      <c:pt idx="415">
                        <c:v>0.89311027955095867</c:v>
                      </c:pt>
                      <c:pt idx="416">
                        <c:v>0.89548756328417456</c:v>
                      </c:pt>
                      <c:pt idx="417">
                        <c:v>0.88531807175875088</c:v>
                      </c:pt>
                      <c:pt idx="418">
                        <c:v>0.87492846136914049</c:v>
                      </c:pt>
                      <c:pt idx="419">
                        <c:v>0.85489764472815433</c:v>
                      </c:pt>
                      <c:pt idx="420">
                        <c:v>0.85833149900946626</c:v>
                      </c:pt>
                      <c:pt idx="421">
                        <c:v>0.88113581333920432</c:v>
                      </c:pt>
                      <c:pt idx="422">
                        <c:v>0.86541932643627661</c:v>
                      </c:pt>
                      <c:pt idx="423">
                        <c:v>0.86946951353731128</c:v>
                      </c:pt>
                      <c:pt idx="424">
                        <c:v>0.86370239929562076</c:v>
                      </c:pt>
                      <c:pt idx="425">
                        <c:v>0.86022452124147153</c:v>
                      </c:pt>
                      <c:pt idx="426">
                        <c:v>0.85736297600704492</c:v>
                      </c:pt>
                      <c:pt idx="427">
                        <c:v>0.86594761171032475</c:v>
                      </c:pt>
                      <c:pt idx="428">
                        <c:v>0.85626238168611157</c:v>
                      </c:pt>
                      <c:pt idx="429">
                        <c:v>0.85626238168611157</c:v>
                      </c:pt>
                      <c:pt idx="430">
                        <c:v>0.85648250055029829</c:v>
                      </c:pt>
                      <c:pt idx="431">
                        <c:v>0.84688531807175982</c:v>
                      </c:pt>
                      <c:pt idx="432">
                        <c:v>0.84041382346467208</c:v>
                      </c:pt>
                      <c:pt idx="433">
                        <c:v>0.83821263482280539</c:v>
                      </c:pt>
                      <c:pt idx="434">
                        <c:v>0.83667180277349884</c:v>
                      </c:pt>
                      <c:pt idx="435">
                        <c:v>0.84503631961259196</c:v>
                      </c:pt>
                      <c:pt idx="436">
                        <c:v>0.82632621615672586</c:v>
                      </c:pt>
                      <c:pt idx="437">
                        <c:v>0.82240810037420331</c:v>
                      </c:pt>
                      <c:pt idx="438">
                        <c:v>0.82848338102575503</c:v>
                      </c:pt>
                      <c:pt idx="439">
                        <c:v>0.82223200528285401</c:v>
                      </c:pt>
                      <c:pt idx="440">
                        <c:v>0.82328857583094972</c:v>
                      </c:pt>
                      <c:pt idx="441">
                        <c:v>0.81844596081884324</c:v>
                      </c:pt>
                      <c:pt idx="442">
                        <c:v>0.81267884657715272</c:v>
                      </c:pt>
                      <c:pt idx="443">
                        <c:v>0.81135813339203267</c:v>
                      </c:pt>
                      <c:pt idx="444">
                        <c:v>0.80721989874532352</c:v>
                      </c:pt>
                      <c:pt idx="445">
                        <c:v>0.79639005062733981</c:v>
                      </c:pt>
                      <c:pt idx="446">
                        <c:v>0.80308166409861426</c:v>
                      </c:pt>
                      <c:pt idx="447">
                        <c:v>0.80959718247853951</c:v>
                      </c:pt>
                      <c:pt idx="448">
                        <c:v>0.80316971164428907</c:v>
                      </c:pt>
                      <c:pt idx="449">
                        <c:v>0.79418886198547334</c:v>
                      </c:pt>
                      <c:pt idx="450">
                        <c:v>0.80026414263702517</c:v>
                      </c:pt>
                      <c:pt idx="451">
                        <c:v>0.79374862425709991</c:v>
                      </c:pt>
                      <c:pt idx="452">
                        <c:v>0.79423288575831064</c:v>
                      </c:pt>
                      <c:pt idx="453">
                        <c:v>0.79484921857803326</c:v>
                      </c:pt>
                      <c:pt idx="454">
                        <c:v>0.79484921857803326</c:v>
                      </c:pt>
                      <c:pt idx="455">
                        <c:v>0.79872331058771862</c:v>
                      </c:pt>
                      <c:pt idx="456">
                        <c:v>0.79889940567906803</c:v>
                      </c:pt>
                      <c:pt idx="457">
                        <c:v>0.80198106977768113</c:v>
                      </c:pt>
                      <c:pt idx="458">
                        <c:v>0.78573629760070562</c:v>
                      </c:pt>
                      <c:pt idx="459">
                        <c:v>0.79396874312128674</c:v>
                      </c:pt>
                      <c:pt idx="460">
                        <c:v>0.79991195245432645</c:v>
                      </c:pt>
                      <c:pt idx="461">
                        <c:v>0.79093110279551071</c:v>
                      </c:pt>
                      <c:pt idx="462">
                        <c:v>0.7957737178076173</c:v>
                      </c:pt>
                      <c:pt idx="463">
                        <c:v>0.78991855602025218</c:v>
                      </c:pt>
                      <c:pt idx="464">
                        <c:v>0.77834030376403385</c:v>
                      </c:pt>
                      <c:pt idx="465">
                        <c:v>0.77305745102355394</c:v>
                      </c:pt>
                      <c:pt idx="466">
                        <c:v>0.77147259520140987</c:v>
                      </c:pt>
                      <c:pt idx="467">
                        <c:v>0.7642526964560874</c:v>
                      </c:pt>
                      <c:pt idx="468">
                        <c:v>0.76940347787805541</c:v>
                      </c:pt>
                      <c:pt idx="469">
                        <c:v>0.76940347787805541</c:v>
                      </c:pt>
                      <c:pt idx="470">
                        <c:v>0.76993176315210321</c:v>
                      </c:pt>
                      <c:pt idx="471">
                        <c:v>0.7640325775919008</c:v>
                      </c:pt>
                      <c:pt idx="472">
                        <c:v>0.76601364736958066</c:v>
                      </c:pt>
                      <c:pt idx="473">
                        <c:v>0.76729033678186331</c:v>
                      </c:pt>
                      <c:pt idx="474">
                        <c:v>0.76839093110279655</c:v>
                      </c:pt>
                      <c:pt idx="475">
                        <c:v>0.78252256218358007</c:v>
                      </c:pt>
                      <c:pt idx="476">
                        <c:v>0.77745982830728699</c:v>
                      </c:pt>
                      <c:pt idx="477">
                        <c:v>0.76293198327096745</c:v>
                      </c:pt>
                      <c:pt idx="478">
                        <c:v>0.76293198327096745</c:v>
                      </c:pt>
                      <c:pt idx="479">
                        <c:v>0.76843495487563396</c:v>
                      </c:pt>
                      <c:pt idx="480">
                        <c:v>0.77763592339863641</c:v>
                      </c:pt>
                      <c:pt idx="481">
                        <c:v>0.77415804534448718</c:v>
                      </c:pt>
                      <c:pt idx="482">
                        <c:v>0.78181818181818297</c:v>
                      </c:pt>
                      <c:pt idx="483">
                        <c:v>0.78340303764032693</c:v>
                      </c:pt>
                      <c:pt idx="484">
                        <c:v>0.79388069557561203</c:v>
                      </c:pt>
                      <c:pt idx="485">
                        <c:v>0.80264142637024105</c:v>
                      </c:pt>
                      <c:pt idx="486">
                        <c:v>0.80849658815760628</c:v>
                      </c:pt>
                      <c:pt idx="487">
                        <c:v>0.78978648470174007</c:v>
                      </c:pt>
                      <c:pt idx="488">
                        <c:v>0.78956636583755335</c:v>
                      </c:pt>
                      <c:pt idx="489">
                        <c:v>0.78908210433634274</c:v>
                      </c:pt>
                      <c:pt idx="490">
                        <c:v>0.78930222320052934</c:v>
                      </c:pt>
                      <c:pt idx="491">
                        <c:v>0.7963020030816651</c:v>
                      </c:pt>
                      <c:pt idx="492">
                        <c:v>0.79084305524983589</c:v>
                      </c:pt>
                      <c:pt idx="493">
                        <c:v>0.78133392031697213</c:v>
                      </c:pt>
                      <c:pt idx="494">
                        <c:v>0.77442218798151097</c:v>
                      </c:pt>
                      <c:pt idx="495">
                        <c:v>0.77732775698877488</c:v>
                      </c:pt>
                      <c:pt idx="496">
                        <c:v>0.77354171252476422</c:v>
                      </c:pt>
                      <c:pt idx="497">
                        <c:v>0.7804534448602255</c:v>
                      </c:pt>
                      <c:pt idx="498">
                        <c:v>0.78450363196125994</c:v>
                      </c:pt>
                      <c:pt idx="499">
                        <c:v>0.79044684129429976</c:v>
                      </c:pt>
                      <c:pt idx="500">
                        <c:v>0.79815100154083274</c:v>
                      </c:pt>
                      <c:pt idx="501">
                        <c:v>0.79793088267664602</c:v>
                      </c:pt>
                      <c:pt idx="502">
                        <c:v>0.79286814880035295</c:v>
                      </c:pt>
                      <c:pt idx="503">
                        <c:v>0.79418886198547289</c:v>
                      </c:pt>
                      <c:pt idx="504">
                        <c:v>0.789170151882017</c:v>
                      </c:pt>
                      <c:pt idx="505">
                        <c:v>0.78846577151661967</c:v>
                      </c:pt>
                      <c:pt idx="506">
                        <c:v>0.7889940567906677</c:v>
                      </c:pt>
                      <c:pt idx="507">
                        <c:v>0.77970504072199065</c:v>
                      </c:pt>
                      <c:pt idx="508">
                        <c:v>0.77490644948272136</c:v>
                      </c:pt>
                      <c:pt idx="509">
                        <c:v>0.78190622936385712</c:v>
                      </c:pt>
                      <c:pt idx="510">
                        <c:v>0.78362315650451297</c:v>
                      </c:pt>
                      <c:pt idx="511">
                        <c:v>0.78362315650451297</c:v>
                      </c:pt>
                      <c:pt idx="512">
                        <c:v>0.77974906449482773</c:v>
                      </c:pt>
                      <c:pt idx="513">
                        <c:v>0.77134052388289731</c:v>
                      </c:pt>
                      <c:pt idx="514">
                        <c:v>0.77248514197666795</c:v>
                      </c:pt>
                      <c:pt idx="515">
                        <c:v>0.77657935285053969</c:v>
                      </c:pt>
                      <c:pt idx="516">
                        <c:v>0.77503852080123303</c:v>
                      </c:pt>
                      <c:pt idx="517">
                        <c:v>0.77851639885538226</c:v>
                      </c:pt>
                      <c:pt idx="518">
                        <c:v>0.77349768875192648</c:v>
                      </c:pt>
                      <c:pt idx="519">
                        <c:v>0.76913933524103062</c:v>
                      </c:pt>
                      <c:pt idx="520">
                        <c:v>0.7634602685450147</c:v>
                      </c:pt>
                      <c:pt idx="521">
                        <c:v>0.77134052388289709</c:v>
                      </c:pt>
                      <c:pt idx="522">
                        <c:v>0.78049746863306213</c:v>
                      </c:pt>
                      <c:pt idx="523">
                        <c:v>0.78608848778340334</c:v>
                      </c:pt>
                      <c:pt idx="524">
                        <c:v>0.78591239269205404</c:v>
                      </c:pt>
                      <c:pt idx="525">
                        <c:v>0.80589918556020279</c:v>
                      </c:pt>
                      <c:pt idx="526">
                        <c:v>0.78908210433634185</c:v>
                      </c:pt>
                      <c:pt idx="527">
                        <c:v>0.80321373541712549</c:v>
                      </c:pt>
                      <c:pt idx="528">
                        <c:v>0.78604446401056582</c:v>
                      </c:pt>
                      <c:pt idx="529">
                        <c:v>0.78432753686990997</c:v>
                      </c:pt>
                      <c:pt idx="530">
                        <c:v>0.78534008364516861</c:v>
                      </c:pt>
                      <c:pt idx="531">
                        <c:v>0.78362315650451264</c:v>
                      </c:pt>
                      <c:pt idx="532">
                        <c:v>0.78349108518600064</c:v>
                      </c:pt>
                      <c:pt idx="533">
                        <c:v>0.77446621175434749</c:v>
                      </c:pt>
                      <c:pt idx="534">
                        <c:v>0.76839093110279566</c:v>
                      </c:pt>
                      <c:pt idx="535">
                        <c:v>0.76777459828307293</c:v>
                      </c:pt>
                      <c:pt idx="536">
                        <c:v>0.77613911512216605</c:v>
                      </c:pt>
                      <c:pt idx="537">
                        <c:v>0.77138454765573417</c:v>
                      </c:pt>
                      <c:pt idx="538">
                        <c:v>0.77358573629760086</c:v>
                      </c:pt>
                      <c:pt idx="539">
                        <c:v>0.77886858903808076</c:v>
                      </c:pt>
                      <c:pt idx="540">
                        <c:v>0.77367378384327556</c:v>
                      </c:pt>
                      <c:pt idx="541">
                        <c:v>0.77019590578912633</c:v>
                      </c:pt>
                      <c:pt idx="542">
                        <c:v>0.76715826546335031</c:v>
                      </c:pt>
                      <c:pt idx="543">
                        <c:v>0.77050407219898764</c:v>
                      </c:pt>
                      <c:pt idx="544">
                        <c:v>0.7719128329297823</c:v>
                      </c:pt>
                      <c:pt idx="545">
                        <c:v>0.7639445300462252</c:v>
                      </c:pt>
                      <c:pt idx="546">
                        <c:v>0.76257979308826784</c:v>
                      </c:pt>
                      <c:pt idx="547">
                        <c:v>0.75830948712304669</c:v>
                      </c:pt>
                      <c:pt idx="548">
                        <c:v>0.75258639665419347</c:v>
                      </c:pt>
                      <c:pt idx="549">
                        <c:v>0.75170592119744684</c:v>
                      </c:pt>
                      <c:pt idx="550">
                        <c:v>0.7506053268765136</c:v>
                      </c:pt>
                      <c:pt idx="551">
                        <c:v>0.74131631080783644</c:v>
                      </c:pt>
                      <c:pt idx="552">
                        <c:v>0.73541712524763403</c:v>
                      </c:pt>
                      <c:pt idx="553">
                        <c:v>0.7347127448822367</c:v>
                      </c:pt>
                      <c:pt idx="554">
                        <c:v>0.74430992736077517</c:v>
                      </c:pt>
                      <c:pt idx="555">
                        <c:v>0.73607748184019406</c:v>
                      </c:pt>
                      <c:pt idx="556">
                        <c:v>0.74219678626458307</c:v>
                      </c:pt>
                      <c:pt idx="557">
                        <c:v>0.73524103015628461</c:v>
                      </c:pt>
                      <c:pt idx="558">
                        <c:v>0.73911512216596986</c:v>
                      </c:pt>
                      <c:pt idx="559">
                        <c:v>0.74109619194364984</c:v>
                      </c:pt>
                      <c:pt idx="560">
                        <c:v>0.75122165969623611</c:v>
                      </c:pt>
                      <c:pt idx="561">
                        <c:v>0.74056790666960171</c:v>
                      </c:pt>
                      <c:pt idx="562">
                        <c:v>0.73686990975126587</c:v>
                      </c:pt>
                      <c:pt idx="563">
                        <c:v>0.74479418886198567</c:v>
                      </c:pt>
                      <c:pt idx="564">
                        <c:v>0.75364296720228952</c:v>
                      </c:pt>
                      <c:pt idx="565">
                        <c:v>0.75835351089588399</c:v>
                      </c:pt>
                      <c:pt idx="566">
                        <c:v>0.74360554699537773</c:v>
                      </c:pt>
                      <c:pt idx="567">
                        <c:v>0.75742901166629995</c:v>
                      </c:pt>
                      <c:pt idx="568">
                        <c:v>0.76284393572529186</c:v>
                      </c:pt>
                      <c:pt idx="569">
                        <c:v>0.76240369799691854</c:v>
                      </c:pt>
                      <c:pt idx="570">
                        <c:v>0.76887519260400639</c:v>
                      </c:pt>
                      <c:pt idx="571">
                        <c:v>0.76200748404138252</c:v>
                      </c:pt>
                      <c:pt idx="572">
                        <c:v>0.75945410521681711</c:v>
                      </c:pt>
                      <c:pt idx="573">
                        <c:v>0.7642526964560864</c:v>
                      </c:pt>
                      <c:pt idx="574">
                        <c:v>0.76751045564604881</c:v>
                      </c:pt>
                      <c:pt idx="575">
                        <c:v>0.77125247633722216</c:v>
                      </c:pt>
                      <c:pt idx="576">
                        <c:v>0.76795069337442212</c:v>
                      </c:pt>
                      <c:pt idx="577">
                        <c:v>0.76029055690072633</c:v>
                      </c:pt>
                      <c:pt idx="578">
                        <c:v>0.75588817961699317</c:v>
                      </c:pt>
                      <c:pt idx="579">
                        <c:v>0.75258639665419325</c:v>
                      </c:pt>
                      <c:pt idx="580">
                        <c:v>0.75012106537530265</c:v>
                      </c:pt>
                      <c:pt idx="581">
                        <c:v>0.74554259300022019</c:v>
                      </c:pt>
                      <c:pt idx="582">
                        <c:v>0.74334140435835361</c:v>
                      </c:pt>
                      <c:pt idx="583">
                        <c:v>0.74136033458067374</c:v>
                      </c:pt>
                      <c:pt idx="584">
                        <c:v>0.74426590358793754</c:v>
                      </c:pt>
                      <c:pt idx="585">
                        <c:v>0.74268104776579369</c:v>
                      </c:pt>
                      <c:pt idx="586">
                        <c:v>0.74105216817081243</c:v>
                      </c:pt>
                      <c:pt idx="587">
                        <c:v>0.73163108078362349</c:v>
                      </c:pt>
                      <c:pt idx="588">
                        <c:v>0.72978208232445541</c:v>
                      </c:pt>
                      <c:pt idx="589">
                        <c:v>0.73475676865507389</c:v>
                      </c:pt>
                      <c:pt idx="590">
                        <c:v>0.73255558001320731</c:v>
                      </c:pt>
                      <c:pt idx="591">
                        <c:v>0.73088267664538875</c:v>
                      </c:pt>
                      <c:pt idx="592">
                        <c:v>0.72987012987013011</c:v>
                      </c:pt>
                      <c:pt idx="593">
                        <c:v>0.7351970063834472</c:v>
                      </c:pt>
                      <c:pt idx="594">
                        <c:v>0.73374422187981536</c:v>
                      </c:pt>
                      <c:pt idx="595">
                        <c:v>0.74329738058551642</c:v>
                      </c:pt>
                      <c:pt idx="596">
                        <c:v>0.7503411842394897</c:v>
                      </c:pt>
                      <c:pt idx="597">
                        <c:v>0.7320713185119968</c:v>
                      </c:pt>
                      <c:pt idx="598">
                        <c:v>0.7319392471934848</c:v>
                      </c:pt>
                      <c:pt idx="599">
                        <c:v>0.7263042042703064</c:v>
                      </c:pt>
                      <c:pt idx="600">
                        <c:v>0.72991415364296752</c:v>
                      </c:pt>
                      <c:pt idx="601">
                        <c:v>0.73066255778120215</c:v>
                      </c:pt>
                      <c:pt idx="602">
                        <c:v>0.74364957076821514</c:v>
                      </c:pt>
                      <c:pt idx="603">
                        <c:v>0.74523442659035899</c:v>
                      </c:pt>
                      <c:pt idx="604">
                        <c:v>0.74188861985472176</c:v>
                      </c:pt>
                      <c:pt idx="605">
                        <c:v>0.73277569887739391</c:v>
                      </c:pt>
                      <c:pt idx="606">
                        <c:v>0.72890160686770866</c:v>
                      </c:pt>
                      <c:pt idx="607">
                        <c:v>0.73211534228483399</c:v>
                      </c:pt>
                      <c:pt idx="608">
                        <c:v>0.72837332159366075</c:v>
                      </c:pt>
                      <c:pt idx="609">
                        <c:v>0.72243011226062093</c:v>
                      </c:pt>
                      <c:pt idx="610">
                        <c:v>0.72586396654193286</c:v>
                      </c:pt>
                      <c:pt idx="611">
                        <c:v>0.72617213295179417</c:v>
                      </c:pt>
                      <c:pt idx="612">
                        <c:v>0.73000220118864212</c:v>
                      </c:pt>
                      <c:pt idx="613">
                        <c:v>0.73000220118864212</c:v>
                      </c:pt>
                      <c:pt idx="614">
                        <c:v>0.73048646268985284</c:v>
                      </c:pt>
                      <c:pt idx="615">
                        <c:v>0.73022232005282894</c:v>
                      </c:pt>
                      <c:pt idx="616">
                        <c:v>0.73541712524763425</c:v>
                      </c:pt>
                      <c:pt idx="617">
                        <c:v>0.72846136913933579</c:v>
                      </c:pt>
                      <c:pt idx="618">
                        <c:v>0.720669161347128</c:v>
                      </c:pt>
                      <c:pt idx="619">
                        <c:v>0.71626678406339483</c:v>
                      </c:pt>
                      <c:pt idx="620">
                        <c:v>0.7182478538410747</c:v>
                      </c:pt>
                      <c:pt idx="621">
                        <c:v>0.71697116442879216</c:v>
                      </c:pt>
                      <c:pt idx="622">
                        <c:v>0.71701518820162946</c:v>
                      </c:pt>
                      <c:pt idx="623">
                        <c:v>0.71600264142637071</c:v>
                      </c:pt>
                      <c:pt idx="624">
                        <c:v>0.71939247193484535</c:v>
                      </c:pt>
                      <c:pt idx="625">
                        <c:v>0.715914593880696</c:v>
                      </c:pt>
                      <c:pt idx="626">
                        <c:v>0.72441118203830113</c:v>
                      </c:pt>
                      <c:pt idx="627">
                        <c:v>0.72234206471494655</c:v>
                      </c:pt>
                      <c:pt idx="628">
                        <c:v>0.71943649570768253</c:v>
                      </c:pt>
                      <c:pt idx="629">
                        <c:v>0.72000880475456785</c:v>
                      </c:pt>
                      <c:pt idx="630">
                        <c:v>0.71525423728813597</c:v>
                      </c:pt>
                      <c:pt idx="631">
                        <c:v>0.70759410081444019</c:v>
                      </c:pt>
                      <c:pt idx="632">
                        <c:v>0.70715386308606698</c:v>
                      </c:pt>
                      <c:pt idx="633">
                        <c:v>0.70570107858243503</c:v>
                      </c:pt>
                      <c:pt idx="634">
                        <c:v>0.70688972044904308</c:v>
                      </c:pt>
                      <c:pt idx="635">
                        <c:v>0.70944309927360827</c:v>
                      </c:pt>
                      <c:pt idx="636">
                        <c:v>0.70561303103676043</c:v>
                      </c:pt>
                      <c:pt idx="637">
                        <c:v>0.70063834470614184</c:v>
                      </c:pt>
                      <c:pt idx="638">
                        <c:v>0.70622936385648316</c:v>
                      </c:pt>
                      <c:pt idx="639">
                        <c:v>0.70173893902707518</c:v>
                      </c:pt>
                      <c:pt idx="640">
                        <c:v>0.70600924499229645</c:v>
                      </c:pt>
                      <c:pt idx="641">
                        <c:v>0.70349988994056856</c:v>
                      </c:pt>
                      <c:pt idx="642">
                        <c:v>0.70816640986132584</c:v>
                      </c:pt>
                      <c:pt idx="643">
                        <c:v>0.71041162227602972</c:v>
                      </c:pt>
                      <c:pt idx="644">
                        <c:v>0.7074620294959284</c:v>
                      </c:pt>
                      <c:pt idx="645">
                        <c:v>0.70504072198987522</c:v>
                      </c:pt>
                      <c:pt idx="646">
                        <c:v>0.70966321813779498</c:v>
                      </c:pt>
                      <c:pt idx="647">
                        <c:v>0.70856262381686175</c:v>
                      </c:pt>
                      <c:pt idx="648">
                        <c:v>0.70658155403918177</c:v>
                      </c:pt>
                      <c:pt idx="649">
                        <c:v>0.70482060312568851</c:v>
                      </c:pt>
                      <c:pt idx="650">
                        <c:v>0.7020911292097739</c:v>
                      </c:pt>
                      <c:pt idx="651">
                        <c:v>0.70134272507153916</c:v>
                      </c:pt>
                      <c:pt idx="652">
                        <c:v>0.70288355712084571</c:v>
                      </c:pt>
                      <c:pt idx="653">
                        <c:v>0.70363196125908034</c:v>
                      </c:pt>
                      <c:pt idx="654">
                        <c:v>0.6996698217037205</c:v>
                      </c:pt>
                      <c:pt idx="655">
                        <c:v>0.69619194364957115</c:v>
                      </c:pt>
                      <c:pt idx="656">
                        <c:v>0.69522342064714993</c:v>
                      </c:pt>
                      <c:pt idx="657">
                        <c:v>0.69716046665199249</c:v>
                      </c:pt>
                      <c:pt idx="658">
                        <c:v>0.6947391591459392</c:v>
                      </c:pt>
                      <c:pt idx="659">
                        <c:v>0.69240589918556061</c:v>
                      </c:pt>
                      <c:pt idx="660">
                        <c:v>0.69368258859784326</c:v>
                      </c:pt>
                      <c:pt idx="661">
                        <c:v>0.69055690072639275</c:v>
                      </c:pt>
                      <c:pt idx="662">
                        <c:v>0.68765133171912884</c:v>
                      </c:pt>
                      <c:pt idx="663">
                        <c:v>0.68914813999559799</c:v>
                      </c:pt>
                      <c:pt idx="664">
                        <c:v>0.6867708562623821</c:v>
                      </c:pt>
                      <c:pt idx="665">
                        <c:v>0.68760730794629132</c:v>
                      </c:pt>
                      <c:pt idx="666">
                        <c:v>0.69319832709663254</c:v>
                      </c:pt>
                      <c:pt idx="667">
                        <c:v>0.69447501650891519</c:v>
                      </c:pt>
                      <c:pt idx="668">
                        <c:v>0.70314769975786962</c:v>
                      </c:pt>
                      <c:pt idx="669">
                        <c:v>0.70821043363416281</c:v>
                      </c:pt>
                      <c:pt idx="670">
                        <c:v>0.71476997578692547</c:v>
                      </c:pt>
                      <c:pt idx="671">
                        <c:v>0.71432973805855215</c:v>
                      </c:pt>
                      <c:pt idx="672">
                        <c:v>0.70944309927360816</c:v>
                      </c:pt>
                      <c:pt idx="673">
                        <c:v>0.71476997578692536</c:v>
                      </c:pt>
                      <c:pt idx="674">
                        <c:v>0.72110939907550109</c:v>
                      </c:pt>
                      <c:pt idx="675">
                        <c:v>0.72172573189522371</c:v>
                      </c:pt>
                      <c:pt idx="676">
                        <c:v>0.71468192824125054</c:v>
                      </c:pt>
                      <c:pt idx="677">
                        <c:v>0.71252476337222126</c:v>
                      </c:pt>
                      <c:pt idx="678">
                        <c:v>0.7083425049526747</c:v>
                      </c:pt>
                      <c:pt idx="679">
                        <c:v>0.7162667840633945</c:v>
                      </c:pt>
                      <c:pt idx="680">
                        <c:v>0.71811578252256247</c:v>
                      </c:pt>
                      <c:pt idx="681">
                        <c:v>0.71705921197446654</c:v>
                      </c:pt>
                      <c:pt idx="682">
                        <c:v>0.71402157164869062</c:v>
                      </c:pt>
                      <c:pt idx="683">
                        <c:v>0.71864406779661039</c:v>
                      </c:pt>
                      <c:pt idx="684">
                        <c:v>0.71824785384107437</c:v>
                      </c:pt>
                      <c:pt idx="685">
                        <c:v>0.72626018049746888</c:v>
                      </c:pt>
                      <c:pt idx="686">
                        <c:v>0.73044243891701544</c:v>
                      </c:pt>
                      <c:pt idx="687">
                        <c:v>0.73849878934624724</c:v>
                      </c:pt>
                      <c:pt idx="688">
                        <c:v>0.75610829848118011</c:v>
                      </c:pt>
                      <c:pt idx="689">
                        <c:v>0.75544794188862008</c:v>
                      </c:pt>
                      <c:pt idx="690">
                        <c:v>0.76425269645608651</c:v>
                      </c:pt>
                      <c:pt idx="691">
                        <c:v>0.78230244331939269</c:v>
                      </c:pt>
                      <c:pt idx="692">
                        <c:v>0.78705701078582446</c:v>
                      </c:pt>
                      <c:pt idx="693">
                        <c:v>0.79784283513097087</c:v>
                      </c:pt>
                      <c:pt idx="694">
                        <c:v>0.78406339423288596</c:v>
                      </c:pt>
                      <c:pt idx="695">
                        <c:v>0.79898745322474152</c:v>
                      </c:pt>
                      <c:pt idx="696">
                        <c:v>0.7959498128989656</c:v>
                      </c:pt>
                      <c:pt idx="697">
                        <c:v>0.83169711644287936</c:v>
                      </c:pt>
                      <c:pt idx="698">
                        <c:v>0.83491085186000469</c:v>
                      </c:pt>
                      <c:pt idx="699">
                        <c:v>0.80554699537750407</c:v>
                      </c:pt>
                      <c:pt idx="700">
                        <c:v>0.79383667180277362</c:v>
                      </c:pt>
                      <c:pt idx="701">
                        <c:v>0.81289896544133855</c:v>
                      </c:pt>
                      <c:pt idx="702">
                        <c:v>0.81866607968302907</c:v>
                      </c:pt>
                      <c:pt idx="703">
                        <c:v>0.80149680827646952</c:v>
                      </c:pt>
                      <c:pt idx="704">
                        <c:v>0.81201848998459203</c:v>
                      </c:pt>
                      <c:pt idx="705">
                        <c:v>0.8643627558881799</c:v>
                      </c:pt>
                      <c:pt idx="706">
                        <c:v>0.83847677745982852</c:v>
                      </c:pt>
                      <c:pt idx="707">
                        <c:v>0.84419986792868174</c:v>
                      </c:pt>
                      <c:pt idx="708">
                        <c:v>0.88954435395113396</c:v>
                      </c:pt>
                      <c:pt idx="709">
                        <c:v>0.89984591679506976</c:v>
                      </c:pt>
                      <c:pt idx="710">
                        <c:v>0.95927801012546809</c:v>
                      </c:pt>
                      <c:pt idx="711">
                        <c:v>1.0173893902707467</c:v>
                      </c:pt>
                      <c:pt idx="712">
                        <c:v>1.0276029055690077</c:v>
                      </c:pt>
                      <c:pt idx="713">
                        <c:v>1.0048866387849442</c:v>
                      </c:pt>
                      <c:pt idx="714">
                        <c:v>1.0182698657274933</c:v>
                      </c:pt>
                      <c:pt idx="715">
                        <c:v>0.94386968963240203</c:v>
                      </c:pt>
                      <c:pt idx="716">
                        <c:v>0.92287034998899442</c:v>
                      </c:pt>
                      <c:pt idx="717">
                        <c:v>0.98018930222320111</c:v>
                      </c:pt>
                      <c:pt idx="718">
                        <c:v>0.93924719348448216</c:v>
                      </c:pt>
                      <c:pt idx="719">
                        <c:v>0.9328637464230688</c:v>
                      </c:pt>
                      <c:pt idx="720">
                        <c:v>0.9325555800132076</c:v>
                      </c:pt>
                      <c:pt idx="721">
                        <c:v>0.98551617873651809</c:v>
                      </c:pt>
                      <c:pt idx="722">
                        <c:v>1.0473255558001324</c:v>
                      </c:pt>
                      <c:pt idx="723">
                        <c:v>0.99528945630640586</c:v>
                      </c:pt>
                      <c:pt idx="724">
                        <c:v>1.01584855822144</c:v>
                      </c:pt>
                      <c:pt idx="725">
                        <c:v>0.99079903147699799</c:v>
                      </c:pt>
                      <c:pt idx="726">
                        <c:v>0.9513537310147484</c:v>
                      </c:pt>
                      <c:pt idx="727">
                        <c:v>0.93924719348448205</c:v>
                      </c:pt>
                      <c:pt idx="728">
                        <c:v>0.92670041822584226</c:v>
                      </c:pt>
                      <c:pt idx="729">
                        <c:v>0.95047325555800155</c:v>
                      </c:pt>
                      <c:pt idx="730">
                        <c:v>0.9594981289896547</c:v>
                      </c:pt>
                      <c:pt idx="731">
                        <c:v>0.92991415364296748</c:v>
                      </c:pt>
                      <c:pt idx="732">
                        <c:v>0.93748624257098867</c:v>
                      </c:pt>
                      <c:pt idx="733">
                        <c:v>0.97653532907770224</c:v>
                      </c:pt>
                      <c:pt idx="734">
                        <c:v>0.95280651551838014</c:v>
                      </c:pt>
                      <c:pt idx="735">
                        <c:v>0.95619634602685488</c:v>
                      </c:pt>
                      <c:pt idx="736">
                        <c:v>0.97226502311248109</c:v>
                      </c:pt>
                      <c:pt idx="737">
                        <c:v>1.0202949592780106</c:v>
                      </c:pt>
                      <c:pt idx="738">
                        <c:v>1.0259740259740264</c:v>
                      </c:pt>
                      <c:pt idx="739">
                        <c:v>0.98679286814880074</c:v>
                      </c:pt>
                      <c:pt idx="740">
                        <c:v>1.0077481840193709</c:v>
                      </c:pt>
                      <c:pt idx="741">
                        <c:v>1.02443319392472</c:v>
                      </c:pt>
                      <c:pt idx="742">
                        <c:v>1.0544574069997805</c:v>
                      </c:pt>
                      <c:pt idx="743">
                        <c:v>1.0532687651331727</c:v>
                      </c:pt>
                      <c:pt idx="744">
                        <c:v>1.0836011446180944</c:v>
                      </c:pt>
                      <c:pt idx="745">
                        <c:v>1.0211314109619203</c:v>
                      </c:pt>
                      <c:pt idx="746">
                        <c:v>1.0190622936385656</c:v>
                      </c:pt>
                      <c:pt idx="747">
                        <c:v>0.9791767554479428</c:v>
                      </c:pt>
                      <c:pt idx="748">
                        <c:v>1.0154963680387419</c:v>
                      </c:pt>
                      <c:pt idx="749">
                        <c:v>1.0153202729473925</c:v>
                      </c:pt>
                      <c:pt idx="750">
                        <c:v>1.0289676425269654</c:v>
                      </c:pt>
                      <c:pt idx="751">
                        <c:v>1.060048426150122</c:v>
                      </c:pt>
                      <c:pt idx="752">
                        <c:v>1.0994937266123714</c:v>
                      </c:pt>
                      <c:pt idx="753">
                        <c:v>1.1021351529826113</c:v>
                      </c:pt>
                      <c:pt idx="754">
                        <c:v>1.0713185119964788</c:v>
                      </c:pt>
                      <c:pt idx="755">
                        <c:v>1.1061853400836459</c:v>
                      </c:pt>
                      <c:pt idx="756">
                        <c:v>1.0880915694475024</c:v>
                      </c:pt>
                      <c:pt idx="757">
                        <c:v>1.0770856262381694</c:v>
                      </c:pt>
                      <c:pt idx="758">
                        <c:v>1.0415584415584422</c:v>
                      </c:pt>
                      <c:pt idx="759">
                        <c:v>1.0540171692714073</c:v>
                      </c:pt>
                      <c:pt idx="760">
                        <c:v>1.0498789346246979</c:v>
                      </c:pt>
                      <c:pt idx="761">
                        <c:v>1.019106317411403</c:v>
                      </c:pt>
                      <c:pt idx="762">
                        <c:v>1.040457847237509</c:v>
                      </c:pt>
                      <c:pt idx="763">
                        <c:v>1.0686330618534017</c:v>
                      </c:pt>
                      <c:pt idx="764">
                        <c:v>1.0368478978648479</c:v>
                      </c:pt>
                      <c:pt idx="765">
                        <c:v>1.0589478318291887</c:v>
                      </c:pt>
                      <c:pt idx="766">
                        <c:v>1.0464450803433862</c:v>
                      </c:pt>
                      <c:pt idx="767">
                        <c:v>1.046004842615013</c:v>
                      </c:pt>
                      <c:pt idx="768">
                        <c:v>1.046004842615013</c:v>
                      </c:pt>
                      <c:pt idx="769">
                        <c:v>1.0416024653312799</c:v>
                      </c:pt>
                      <c:pt idx="770">
                        <c:v>1.0553378824565274</c:v>
                      </c:pt>
                      <c:pt idx="771">
                        <c:v>1.0256658595641657</c:v>
                      </c:pt>
                      <c:pt idx="772">
                        <c:v>1.0189302223200538</c:v>
                      </c:pt>
                      <c:pt idx="773">
                        <c:v>1.0189302223200538</c:v>
                      </c:pt>
                      <c:pt idx="774">
                        <c:v>1.0203389830508485</c:v>
                      </c:pt>
                      <c:pt idx="775">
                        <c:v>0.98489984591679614</c:v>
                      </c:pt>
                      <c:pt idx="776">
                        <c:v>0.95817741580453542</c:v>
                      </c:pt>
                      <c:pt idx="777">
                        <c:v>0.99828307285934514</c:v>
                      </c:pt>
                      <c:pt idx="778">
                        <c:v>1.0102575390710995</c:v>
                      </c:pt>
                      <c:pt idx="779">
                        <c:v>0.99194364957076941</c:v>
                      </c:pt>
                      <c:pt idx="780">
                        <c:v>1.0194144838212644</c:v>
                      </c:pt>
                      <c:pt idx="781">
                        <c:v>1.0199427690953125</c:v>
                      </c:pt>
                      <c:pt idx="782">
                        <c:v>1.0435835351089597</c:v>
                      </c:pt>
                      <c:pt idx="783">
                        <c:v>1.0364516839093119</c:v>
                      </c:pt>
                      <c:pt idx="784">
                        <c:v>1.0259300022011897</c:v>
                      </c:pt>
                      <c:pt idx="785">
                        <c:v>1.0360994937266135</c:v>
                      </c:pt>
                      <c:pt idx="786">
                        <c:v>1.0454325335681278</c:v>
                      </c:pt>
                      <c:pt idx="787">
                        <c:v>1.0289676425269656</c:v>
                      </c:pt>
                      <c:pt idx="788">
                        <c:v>1.0215716486902937</c:v>
                      </c:pt>
                      <c:pt idx="789">
                        <c:v>1.0256218357913283</c:v>
                      </c:pt>
                      <c:pt idx="790">
                        <c:v>1.0225401716927152</c:v>
                      </c:pt>
                      <c:pt idx="791">
                        <c:v>1.0312128549416695</c:v>
                      </c:pt>
                      <c:pt idx="792">
                        <c:v>1.0000880475456757</c:v>
                      </c:pt>
                      <c:pt idx="793">
                        <c:v>1.0096852300242141</c:v>
                      </c:pt>
                      <c:pt idx="794">
                        <c:v>1.0226722430112269</c:v>
                      </c:pt>
                      <c:pt idx="795">
                        <c:v>1.0190182698657284</c:v>
                      </c:pt>
                      <c:pt idx="796">
                        <c:v>1.0148360114461819</c:v>
                      </c:pt>
                      <c:pt idx="797">
                        <c:v>1.0158485582214403</c:v>
                      </c:pt>
                      <c:pt idx="798">
                        <c:v>1.0047545674664327</c:v>
                      </c:pt>
                      <c:pt idx="799">
                        <c:v>0.9876733436055477</c:v>
                      </c:pt>
                      <c:pt idx="800">
                        <c:v>0.99445300462249686</c:v>
                      </c:pt>
                      <c:pt idx="801">
                        <c:v>1.0166409861325123</c:v>
                      </c:pt>
                      <c:pt idx="802">
                        <c:v>0.99898745322474214</c:v>
                      </c:pt>
                      <c:pt idx="803">
                        <c:v>1.0156724631300911</c:v>
                      </c:pt>
                      <c:pt idx="804">
                        <c:v>0.99229583975346758</c:v>
                      </c:pt>
                      <c:pt idx="805">
                        <c:v>1.0011005943209341</c:v>
                      </c:pt>
                      <c:pt idx="806">
                        <c:v>1.0298921417565492</c:v>
                      </c:pt>
                      <c:pt idx="807">
                        <c:v>1.0367598503191731</c:v>
                      </c:pt>
                      <c:pt idx="808">
                        <c:v>1.0450363196125914</c:v>
                      </c:pt>
                      <c:pt idx="809">
                        <c:v>1.0493066255778125</c:v>
                      </c:pt>
                      <c:pt idx="810">
                        <c:v>1.0484261501210657</c:v>
                      </c:pt>
                      <c:pt idx="811">
                        <c:v>1.0495267444419989</c:v>
                      </c:pt>
                      <c:pt idx="812">
                        <c:v>1.0429672022892365</c:v>
                      </c:pt>
                      <c:pt idx="813">
                        <c:v>1.0370239929561966</c:v>
                      </c:pt>
                      <c:pt idx="814">
                        <c:v>1.0506713625357695</c:v>
                      </c:pt>
                      <c:pt idx="815">
                        <c:v>1.0773937926480299</c:v>
                      </c:pt>
                      <c:pt idx="816">
                        <c:v>1.0640986132511556</c:v>
                      </c:pt>
                      <c:pt idx="817">
                        <c:v>1.0429672022892362</c:v>
                      </c:pt>
                      <c:pt idx="818">
                        <c:v>1.0534888839973584</c:v>
                      </c:pt>
                      <c:pt idx="819">
                        <c:v>1.0457847237508253</c:v>
                      </c:pt>
                      <c:pt idx="820">
                        <c:v>1.0504952674444199</c:v>
                      </c:pt>
                      <c:pt idx="821">
                        <c:v>1.0272507153863086</c:v>
                      </c:pt>
                      <c:pt idx="822">
                        <c:v>1.0302443319392471</c:v>
                      </c:pt>
                      <c:pt idx="823">
                        <c:v>1.0106537530266344</c:v>
                      </c:pt>
                      <c:pt idx="824">
                        <c:v>1.014836011446181</c:v>
                      </c:pt>
                      <c:pt idx="825">
                        <c:v>1.0055910191503412</c:v>
                      </c:pt>
                      <c:pt idx="826">
                        <c:v>1.0048426150121064</c:v>
                      </c:pt>
                      <c:pt idx="827">
                        <c:v>0.99031476997578671</c:v>
                      </c:pt>
                      <c:pt idx="828">
                        <c:v>0.99335241030156263</c:v>
                      </c:pt>
                      <c:pt idx="829">
                        <c:v>0.99933964340743964</c:v>
                      </c:pt>
                      <c:pt idx="830">
                        <c:v>0.98828967642526921</c:v>
                      </c:pt>
                      <c:pt idx="831">
                        <c:v>0.99018269865727448</c:v>
                      </c:pt>
                      <c:pt idx="832">
                        <c:v>0.98516398855381859</c:v>
                      </c:pt>
                      <c:pt idx="833">
                        <c:v>0.99000660356592529</c:v>
                      </c:pt>
                      <c:pt idx="834">
                        <c:v>1.0086286594761169</c:v>
                      </c:pt>
                      <c:pt idx="835">
                        <c:v>1.0261941448382124</c:v>
                      </c:pt>
                      <c:pt idx="836">
                        <c:v>1.0225841954655512</c:v>
                      </c:pt>
                      <c:pt idx="837">
                        <c:v>1.0010125467752584</c:v>
                      </c:pt>
                      <c:pt idx="838">
                        <c:v>0.9822584195465548</c:v>
                      </c:pt>
                      <c:pt idx="839">
                        <c:v>0.97279330838652833</c:v>
                      </c:pt>
                      <c:pt idx="840">
                        <c:v>0.97851639885538177</c:v>
                      </c:pt>
                      <c:pt idx="841">
                        <c:v>0.97539071098393126</c:v>
                      </c:pt>
                      <c:pt idx="842">
                        <c:v>0.96993176315210194</c:v>
                      </c:pt>
                      <c:pt idx="843">
                        <c:v>0.95575610829848101</c:v>
                      </c:pt>
                      <c:pt idx="844">
                        <c:v>0.95575610829848101</c:v>
                      </c:pt>
                      <c:pt idx="845">
                        <c:v>0.95663658375522775</c:v>
                      </c:pt>
                      <c:pt idx="846">
                        <c:v>0.97230904688531805</c:v>
                      </c:pt>
                      <c:pt idx="847">
                        <c:v>0.96125907990314763</c:v>
                      </c:pt>
                      <c:pt idx="848">
                        <c:v>0.95712084525643848</c:v>
                      </c:pt>
                      <c:pt idx="849">
                        <c:v>0.9664098613251153</c:v>
                      </c:pt>
                      <c:pt idx="850">
                        <c:v>0.98952234206471479</c:v>
                      </c:pt>
                      <c:pt idx="851">
                        <c:v>0.97785604226282175</c:v>
                      </c:pt>
                      <c:pt idx="852">
                        <c:v>0.97318952234206446</c:v>
                      </c:pt>
                      <c:pt idx="853">
                        <c:v>0.97090028615452328</c:v>
                      </c:pt>
                      <c:pt idx="854">
                        <c:v>0.96139115122165963</c:v>
                      </c:pt>
                      <c:pt idx="855">
                        <c:v>0.97891261281091757</c:v>
                      </c:pt>
                      <c:pt idx="856">
                        <c:v>0.96887519260400601</c:v>
                      </c:pt>
                      <c:pt idx="857">
                        <c:v>0.95954215276249155</c:v>
                      </c:pt>
                      <c:pt idx="858">
                        <c:v>0.96429672022892343</c:v>
                      </c:pt>
                      <c:pt idx="859">
                        <c:v>0.95707682148360096</c:v>
                      </c:pt>
                      <c:pt idx="860">
                        <c:v>0.93075060532687626</c:v>
                      </c:pt>
                      <c:pt idx="861">
                        <c:v>0.94039181157825202</c:v>
                      </c:pt>
                      <c:pt idx="862">
                        <c:v>0.93053048646268977</c:v>
                      </c:pt>
                      <c:pt idx="863">
                        <c:v>0.92947391591459372</c:v>
                      </c:pt>
                      <c:pt idx="864">
                        <c:v>0.90724191063174098</c:v>
                      </c:pt>
                      <c:pt idx="865">
                        <c:v>0.9103235747303543</c:v>
                      </c:pt>
                      <c:pt idx="866">
                        <c:v>0.91151221659696235</c:v>
                      </c:pt>
                      <c:pt idx="867">
                        <c:v>0.93066255778120188</c:v>
                      </c:pt>
                      <c:pt idx="868">
                        <c:v>0.91842394893242352</c:v>
                      </c:pt>
                      <c:pt idx="869">
                        <c:v>0.9312348668280872</c:v>
                      </c:pt>
                      <c:pt idx="870">
                        <c:v>0.91155624036979965</c:v>
                      </c:pt>
                      <c:pt idx="871">
                        <c:v>0.89826106097292546</c:v>
                      </c:pt>
                      <c:pt idx="872">
                        <c:v>0.89522342064714966</c:v>
                      </c:pt>
                      <c:pt idx="873">
                        <c:v>0.89416685009905361</c:v>
                      </c:pt>
                      <c:pt idx="874">
                        <c:v>0.89231785163988564</c:v>
                      </c:pt>
                      <c:pt idx="875">
                        <c:v>0.89253797050407235</c:v>
                      </c:pt>
                      <c:pt idx="876">
                        <c:v>0.8834250495267445</c:v>
                      </c:pt>
                      <c:pt idx="877">
                        <c:v>0.89830508474576287</c:v>
                      </c:pt>
                      <c:pt idx="878">
                        <c:v>0.88157605106757653</c:v>
                      </c:pt>
                      <c:pt idx="879">
                        <c:v>0.86735637244111818</c:v>
                      </c:pt>
                      <c:pt idx="880">
                        <c:v>0.85925599823904908</c:v>
                      </c:pt>
                      <c:pt idx="881">
                        <c:v>0.84662117543473481</c:v>
                      </c:pt>
                      <c:pt idx="882">
                        <c:v>0.8649790887079023</c:v>
                      </c:pt>
                      <c:pt idx="883">
                        <c:v>0.85309267004182265</c:v>
                      </c:pt>
                      <c:pt idx="884">
                        <c:v>0.86352630420427035</c:v>
                      </c:pt>
                      <c:pt idx="885">
                        <c:v>0.86431873211534238</c:v>
                      </c:pt>
                      <c:pt idx="886">
                        <c:v>0.85582214395773726</c:v>
                      </c:pt>
                      <c:pt idx="887">
                        <c:v>0.85731895223420662</c:v>
                      </c:pt>
                      <c:pt idx="888">
                        <c:v>0.84701738939027083</c:v>
                      </c:pt>
                      <c:pt idx="889">
                        <c:v>0.84789786484701768</c:v>
                      </c:pt>
                      <c:pt idx="890">
                        <c:v>0.85855161787365197</c:v>
                      </c:pt>
                      <c:pt idx="891">
                        <c:v>0.86880915694475025</c:v>
                      </c:pt>
                      <c:pt idx="892">
                        <c:v>0.86753246753246771</c:v>
                      </c:pt>
                      <c:pt idx="893">
                        <c:v>0.86814880035219022</c:v>
                      </c:pt>
                      <c:pt idx="894">
                        <c:v>0.86960158485582217</c:v>
                      </c:pt>
                      <c:pt idx="895">
                        <c:v>0.89487123046445105</c:v>
                      </c:pt>
                      <c:pt idx="896">
                        <c:v>0.87140655954215296</c:v>
                      </c:pt>
                      <c:pt idx="897">
                        <c:v>0.86766453885097972</c:v>
                      </c:pt>
                      <c:pt idx="898">
                        <c:v>0.85520581113801475</c:v>
                      </c:pt>
                      <c:pt idx="899">
                        <c:v>0.85243231344926285</c:v>
                      </c:pt>
                      <c:pt idx="900">
                        <c:v>0.86141316310807858</c:v>
                      </c:pt>
                      <c:pt idx="901">
                        <c:v>0.8592559982390493</c:v>
                      </c:pt>
                      <c:pt idx="902">
                        <c:v>0.85075941008144429</c:v>
                      </c:pt>
                      <c:pt idx="903">
                        <c:v>0.86097292537970527</c:v>
                      </c:pt>
                      <c:pt idx="904">
                        <c:v>0.85996037860444663</c:v>
                      </c:pt>
                      <c:pt idx="905">
                        <c:v>0.85956416464891072</c:v>
                      </c:pt>
                      <c:pt idx="906">
                        <c:v>0.87937486242571028</c:v>
                      </c:pt>
                      <c:pt idx="907">
                        <c:v>0.88188421747743828</c:v>
                      </c:pt>
                      <c:pt idx="908">
                        <c:v>0.88452564384767818</c:v>
                      </c:pt>
                      <c:pt idx="909">
                        <c:v>0.87862645828747565</c:v>
                      </c:pt>
                      <c:pt idx="910">
                        <c:v>0.87087827426810516</c:v>
                      </c:pt>
                      <c:pt idx="911">
                        <c:v>0.86308606647589747</c:v>
                      </c:pt>
                      <c:pt idx="912">
                        <c:v>0.85097952894563111</c:v>
                      </c:pt>
                      <c:pt idx="913">
                        <c:v>0.85045124367158309</c:v>
                      </c:pt>
                      <c:pt idx="914">
                        <c:v>0.8479418886198552</c:v>
                      </c:pt>
                      <c:pt idx="915">
                        <c:v>0.83645168390931146</c:v>
                      </c:pt>
                      <c:pt idx="916">
                        <c:v>0.83543913713405282</c:v>
                      </c:pt>
                      <c:pt idx="917">
                        <c:v>0.83812458727713013</c:v>
                      </c:pt>
                      <c:pt idx="918">
                        <c:v>0.83605546995377555</c:v>
                      </c:pt>
                      <c:pt idx="919">
                        <c:v>0.83460268545014349</c:v>
                      </c:pt>
                      <c:pt idx="920">
                        <c:v>0.82478538410741842</c:v>
                      </c:pt>
                      <c:pt idx="921">
                        <c:v>0.82804314329738105</c:v>
                      </c:pt>
                      <c:pt idx="922">
                        <c:v>0.83359013867488474</c:v>
                      </c:pt>
                      <c:pt idx="923">
                        <c:v>0.82896764252696487</c:v>
                      </c:pt>
                      <c:pt idx="924">
                        <c:v>0.82108738718908236</c:v>
                      </c:pt>
                      <c:pt idx="925">
                        <c:v>0.80343385428131209</c:v>
                      </c:pt>
                      <c:pt idx="926">
                        <c:v>0.79960378604446425</c:v>
                      </c:pt>
                      <c:pt idx="927">
                        <c:v>0.79841514417785631</c:v>
                      </c:pt>
                      <c:pt idx="928">
                        <c:v>0.81082984811798398</c:v>
                      </c:pt>
                      <c:pt idx="929">
                        <c:v>0.80136473695795751</c:v>
                      </c:pt>
                      <c:pt idx="930">
                        <c:v>0.81034558661677325</c:v>
                      </c:pt>
                      <c:pt idx="931">
                        <c:v>0.8139995597622719</c:v>
                      </c:pt>
                      <c:pt idx="932">
                        <c:v>0.80950913493286403</c:v>
                      </c:pt>
                      <c:pt idx="933">
                        <c:v>0.80286154523442688</c:v>
                      </c:pt>
                      <c:pt idx="934">
                        <c:v>0.813735417125248</c:v>
                      </c:pt>
                      <c:pt idx="935">
                        <c:v>0.82795509575170623</c:v>
                      </c:pt>
                      <c:pt idx="936">
                        <c:v>0.81193044243891732</c:v>
                      </c:pt>
                      <c:pt idx="937">
                        <c:v>0.81069777679947197</c:v>
                      </c:pt>
                      <c:pt idx="938">
                        <c:v>0.81188641866608002</c:v>
                      </c:pt>
                      <c:pt idx="939">
                        <c:v>0.80559101915034148</c:v>
                      </c:pt>
                      <c:pt idx="940">
                        <c:v>0.81047765793528548</c:v>
                      </c:pt>
                      <c:pt idx="941">
                        <c:v>0.81954655513977592</c:v>
                      </c:pt>
                      <c:pt idx="942">
                        <c:v>0.81972265023112534</c:v>
                      </c:pt>
                      <c:pt idx="943">
                        <c:v>0.82183579132731721</c:v>
                      </c:pt>
                      <c:pt idx="944">
                        <c:v>0.82817521461589294</c:v>
                      </c:pt>
                      <c:pt idx="945">
                        <c:v>0.82782302443319422</c:v>
                      </c:pt>
                      <c:pt idx="946">
                        <c:v>0.84248294078802599</c:v>
                      </c:pt>
                      <c:pt idx="947">
                        <c:v>0.83046445080343434</c:v>
                      </c:pt>
                      <c:pt idx="948">
                        <c:v>0.8189742460928906</c:v>
                      </c:pt>
                      <c:pt idx="949">
                        <c:v>0.81188641866608002</c:v>
                      </c:pt>
                      <c:pt idx="950">
                        <c:v>0.81118203830068281</c:v>
                      </c:pt>
                      <c:pt idx="951">
                        <c:v>0.8054589478318297</c:v>
                      </c:pt>
                      <c:pt idx="952">
                        <c:v>0.80730794629099767</c:v>
                      </c:pt>
                      <c:pt idx="953">
                        <c:v>0.79705040721989917</c:v>
                      </c:pt>
                      <c:pt idx="954">
                        <c:v>0.8058991855602029</c:v>
                      </c:pt>
                      <c:pt idx="955">
                        <c:v>0.7979308826766458</c:v>
                      </c:pt>
                      <c:pt idx="956">
                        <c:v>0.79405679066696055</c:v>
                      </c:pt>
                      <c:pt idx="957">
                        <c:v>0.79361655293858724</c:v>
                      </c:pt>
                      <c:pt idx="958">
                        <c:v>0.79484921857803259</c:v>
                      </c:pt>
                      <c:pt idx="959">
                        <c:v>0.79603786044464064</c:v>
                      </c:pt>
                      <c:pt idx="960">
                        <c:v>0.80330178296280041</c:v>
                      </c:pt>
                      <c:pt idx="961">
                        <c:v>0.78930222320052867</c:v>
                      </c:pt>
                      <c:pt idx="962">
                        <c:v>0.79154743561523266</c:v>
                      </c:pt>
                      <c:pt idx="963">
                        <c:v>0.792515958617654</c:v>
                      </c:pt>
                      <c:pt idx="964">
                        <c:v>0.78806955756108343</c:v>
                      </c:pt>
                      <c:pt idx="965">
                        <c:v>0.78679286814880078</c:v>
                      </c:pt>
                      <c:pt idx="966">
                        <c:v>0.78723310587717421</c:v>
                      </c:pt>
                      <c:pt idx="967">
                        <c:v>0.77790006603565975</c:v>
                      </c:pt>
                      <c:pt idx="968">
                        <c:v>0.78652872551177677</c:v>
                      </c:pt>
                      <c:pt idx="969">
                        <c:v>0.7845036319612595</c:v>
                      </c:pt>
                      <c:pt idx="970">
                        <c:v>0.77473035439137172</c:v>
                      </c:pt>
                      <c:pt idx="971">
                        <c:v>0.77464230684569713</c:v>
                      </c:pt>
                      <c:pt idx="972">
                        <c:v>0.76975566806075324</c:v>
                      </c:pt>
                      <c:pt idx="973">
                        <c:v>0.76442879154743615</c:v>
                      </c:pt>
                      <c:pt idx="974">
                        <c:v>0.76645388509795342</c:v>
                      </c:pt>
                      <c:pt idx="975">
                        <c:v>0.76777459828307337</c:v>
                      </c:pt>
                      <c:pt idx="976">
                        <c:v>0.757913273167511</c:v>
                      </c:pt>
                      <c:pt idx="977">
                        <c:v>0.74880035219018326</c:v>
                      </c:pt>
                      <c:pt idx="978">
                        <c:v>0.74884437596302078</c:v>
                      </c:pt>
                      <c:pt idx="979">
                        <c:v>0.75280651551838051</c:v>
                      </c:pt>
                      <c:pt idx="980">
                        <c:v>0.75619634602685504</c:v>
                      </c:pt>
                      <c:pt idx="981">
                        <c:v>0.77248514197666807</c:v>
                      </c:pt>
                      <c:pt idx="982">
                        <c:v>0.76359233986352704</c:v>
                      </c:pt>
                      <c:pt idx="983">
                        <c:v>0.75654853620955387</c:v>
                      </c:pt>
                      <c:pt idx="984">
                        <c:v>0.75602025093550584</c:v>
                      </c:pt>
                      <c:pt idx="985">
                        <c:v>0.7628439357252923</c:v>
                      </c:pt>
                      <c:pt idx="986">
                        <c:v>0.7681267884657722</c:v>
                      </c:pt>
                      <c:pt idx="987">
                        <c:v>0.78331499009465178</c:v>
                      </c:pt>
                      <c:pt idx="988">
                        <c:v>0.7628439357252923</c:v>
                      </c:pt>
                      <c:pt idx="989">
                        <c:v>0.77534668721109468</c:v>
                      </c:pt>
                      <c:pt idx="990">
                        <c:v>0.77657935285053992</c:v>
                      </c:pt>
                      <c:pt idx="991">
                        <c:v>0.7680387409200975</c:v>
                      </c:pt>
                      <c:pt idx="992">
                        <c:v>0.75751705921197499</c:v>
                      </c:pt>
                      <c:pt idx="993">
                        <c:v>0.75566806075280701</c:v>
                      </c:pt>
                      <c:pt idx="994">
                        <c:v>0.75729694034778827</c:v>
                      </c:pt>
                      <c:pt idx="995">
                        <c:v>0.74791987673343652</c:v>
                      </c:pt>
                      <c:pt idx="996">
                        <c:v>0.75355491965661503</c:v>
                      </c:pt>
                      <c:pt idx="997">
                        <c:v>0.75641646489104153</c:v>
                      </c:pt>
                      <c:pt idx="998">
                        <c:v>0.76420867268324932</c:v>
                      </c:pt>
                      <c:pt idx="999">
                        <c:v>0.75830948712304691</c:v>
                      </c:pt>
                      <c:pt idx="1000">
                        <c:v>0.75377503852080174</c:v>
                      </c:pt>
                      <c:pt idx="1001">
                        <c:v>0.75355491965661503</c:v>
                      </c:pt>
                      <c:pt idx="1002">
                        <c:v>0.75963020030816686</c:v>
                      </c:pt>
                      <c:pt idx="1003">
                        <c:v>0.76020250935505207</c:v>
                      </c:pt>
                      <c:pt idx="1004">
                        <c:v>0.76222760290556935</c:v>
                      </c:pt>
                      <c:pt idx="1005">
                        <c:v>0.76007043803654006</c:v>
                      </c:pt>
                      <c:pt idx="1006">
                        <c:v>0.76218357913273194</c:v>
                      </c:pt>
                      <c:pt idx="1007">
                        <c:v>0.75813339203169738</c:v>
                      </c:pt>
                      <c:pt idx="1008">
                        <c:v>0.7690512876953558</c:v>
                      </c:pt>
                      <c:pt idx="1009">
                        <c:v>0.76636583755227849</c:v>
                      </c:pt>
                      <c:pt idx="1010">
                        <c:v>0.77292537970504094</c:v>
                      </c:pt>
                      <c:pt idx="1011">
                        <c:v>0.75751705921197465</c:v>
                      </c:pt>
                      <c:pt idx="1012">
                        <c:v>0.75659255998239061</c:v>
                      </c:pt>
                      <c:pt idx="1013">
                        <c:v>0.75293858683689208</c:v>
                      </c:pt>
                      <c:pt idx="1014">
                        <c:v>0.76227162667840642</c:v>
                      </c:pt>
                      <c:pt idx="1015">
                        <c:v>0.76319612590799046</c:v>
                      </c:pt>
                      <c:pt idx="1016">
                        <c:v>0.77569887739379284</c:v>
                      </c:pt>
                      <c:pt idx="1017">
                        <c:v>0.77578692493946755</c:v>
                      </c:pt>
                      <c:pt idx="1018">
                        <c:v>0.77336561743341425</c:v>
                      </c:pt>
                      <c:pt idx="1019">
                        <c:v>0.77415804534448629</c:v>
                      </c:pt>
                      <c:pt idx="1020">
                        <c:v>0.76887519260400661</c:v>
                      </c:pt>
                      <c:pt idx="1021">
                        <c:v>0.77129650011005979</c:v>
                      </c:pt>
                      <c:pt idx="1022">
                        <c:v>0.77318952234206506</c:v>
                      </c:pt>
                      <c:pt idx="1023">
                        <c:v>0.78441558441558479</c:v>
                      </c:pt>
                      <c:pt idx="1024">
                        <c:v>0.78371120405018746</c:v>
                      </c:pt>
                      <c:pt idx="1025">
                        <c:v>0.78564825005503003</c:v>
                      </c:pt>
                      <c:pt idx="1026">
                        <c:v>0.78401937046004866</c:v>
                      </c:pt>
                      <c:pt idx="1027">
                        <c:v>0.77481840193704632</c:v>
                      </c:pt>
                      <c:pt idx="1028">
                        <c:v>0.77613911512216627</c:v>
                      </c:pt>
                      <c:pt idx="1029">
                        <c:v>0.77613911512216627</c:v>
                      </c:pt>
                      <c:pt idx="1030">
                        <c:v>0.76680607528065192</c:v>
                      </c:pt>
                      <c:pt idx="1031">
                        <c:v>0.7663218137794412</c:v>
                      </c:pt>
                      <c:pt idx="1032">
                        <c:v>0.76671802773497721</c:v>
                      </c:pt>
                      <c:pt idx="1033">
                        <c:v>0.76799471714725975</c:v>
                      </c:pt>
                      <c:pt idx="1034">
                        <c:v>0.76799471714725975</c:v>
                      </c:pt>
                      <c:pt idx="1035">
                        <c:v>0.75720889280211334</c:v>
                      </c:pt>
                      <c:pt idx="1036">
                        <c:v>0.76187541272287063</c:v>
                      </c:pt>
                      <c:pt idx="1037">
                        <c:v>0.76205150781421982</c:v>
                      </c:pt>
                      <c:pt idx="1038">
                        <c:v>0.76887519260400639</c:v>
                      </c:pt>
                      <c:pt idx="1039">
                        <c:v>0.76002641426370254</c:v>
                      </c:pt>
                      <c:pt idx="1040">
                        <c:v>0.76482500550297172</c:v>
                      </c:pt>
                      <c:pt idx="1041">
                        <c:v>0.76971164428791561</c:v>
                      </c:pt>
                      <c:pt idx="1042">
                        <c:v>0.77345366497908885</c:v>
                      </c:pt>
                      <c:pt idx="1043">
                        <c:v>0.7749064494827208</c:v>
                      </c:pt>
                      <c:pt idx="1044">
                        <c:v>0.78023332599603801</c:v>
                      </c:pt>
                      <c:pt idx="1045">
                        <c:v>0.77671142416905137</c:v>
                      </c:pt>
                      <c:pt idx="1046">
                        <c:v>0.77926480299361656</c:v>
                      </c:pt>
                      <c:pt idx="1047">
                        <c:v>0.78749724851419767</c:v>
                      </c:pt>
                      <c:pt idx="1048">
                        <c:v>0.7937486242570988</c:v>
                      </c:pt>
                      <c:pt idx="1049">
                        <c:v>0.80330178296279986</c:v>
                      </c:pt>
                      <c:pt idx="1050">
                        <c:v>0.8016729033678186</c:v>
                      </c:pt>
                      <c:pt idx="1051">
                        <c:v>0.80796830288355714</c:v>
                      </c:pt>
                      <c:pt idx="1052">
                        <c:v>0.81796169931763141</c:v>
                      </c:pt>
                      <c:pt idx="1053">
                        <c:v>0.82412502751485772</c:v>
                      </c:pt>
                      <c:pt idx="1054">
                        <c:v>0.83425049526744421</c:v>
                      </c:pt>
                      <c:pt idx="1055">
                        <c:v>0.81360334580673543</c:v>
                      </c:pt>
                      <c:pt idx="1056">
                        <c:v>0.80550297160466622</c:v>
                      </c:pt>
                      <c:pt idx="1057">
                        <c:v>0.815540391811578</c:v>
                      </c:pt>
                      <c:pt idx="1058">
                        <c:v>0.82628219238388712</c:v>
                      </c:pt>
                      <c:pt idx="1059">
                        <c:v>0.82733876293198294</c:v>
                      </c:pt>
                      <c:pt idx="1060">
                        <c:v>0.82566585956416427</c:v>
                      </c:pt>
                      <c:pt idx="1061">
                        <c:v>0.81325115562403671</c:v>
                      </c:pt>
                      <c:pt idx="1062">
                        <c:v>0.81716927140655915</c:v>
                      </c:pt>
                      <c:pt idx="1063">
                        <c:v>0.81149020471054345</c:v>
                      </c:pt>
                      <c:pt idx="1064">
                        <c:v>0.81637684349548734</c:v>
                      </c:pt>
                      <c:pt idx="1065">
                        <c:v>0.81637684349548734</c:v>
                      </c:pt>
                      <c:pt idx="1066">
                        <c:v>0.81637684349548734</c:v>
                      </c:pt>
                      <c:pt idx="1067">
                        <c:v>0.80581113801452764</c:v>
                      </c:pt>
                      <c:pt idx="1068">
                        <c:v>0.79630200308166388</c:v>
                      </c:pt>
                      <c:pt idx="1069">
                        <c:v>0.79361655293858657</c:v>
                      </c:pt>
                      <c:pt idx="1070">
                        <c:v>0.79740259740259722</c:v>
                      </c:pt>
                      <c:pt idx="1071">
                        <c:v>0.80427030596522098</c:v>
                      </c:pt>
                      <c:pt idx="1072">
                        <c:v>0.80325775918996234</c:v>
                      </c:pt>
                      <c:pt idx="1073">
                        <c:v>0.80290556900726362</c:v>
                      </c:pt>
                      <c:pt idx="1074">
                        <c:v>0.79577371780761585</c:v>
                      </c:pt>
                      <c:pt idx="1075">
                        <c:v>0.7914593880695574</c:v>
                      </c:pt>
                      <c:pt idx="1076">
                        <c:v>0.78925819942769071</c:v>
                      </c:pt>
                      <c:pt idx="1077">
                        <c:v>0.78868589038080539</c:v>
                      </c:pt>
                      <c:pt idx="1078">
                        <c:v>0.78732115342284803</c:v>
                      </c:pt>
                      <c:pt idx="1079">
                        <c:v>0.78283072859344016</c:v>
                      </c:pt>
                      <c:pt idx="1080">
                        <c:v>0.78736517719568533</c:v>
                      </c:pt>
                      <c:pt idx="1081">
                        <c:v>0.78173013427250693</c:v>
                      </c:pt>
                      <c:pt idx="1082">
                        <c:v>0.77869249394673101</c:v>
                      </c:pt>
                      <c:pt idx="1083">
                        <c:v>0.77653532907770173</c:v>
                      </c:pt>
                      <c:pt idx="1084">
                        <c:v>0.77587497248514181</c:v>
                      </c:pt>
                      <c:pt idx="1085">
                        <c:v>0.77675544794188844</c:v>
                      </c:pt>
                      <c:pt idx="1086">
                        <c:v>0.77807616112700828</c:v>
                      </c:pt>
                      <c:pt idx="1087">
                        <c:v>0.77790006603565898</c:v>
                      </c:pt>
                      <c:pt idx="1088">
                        <c:v>0.7887739379264801</c:v>
                      </c:pt>
                      <c:pt idx="1089">
                        <c:v>0.79317631521021326</c:v>
                      </c:pt>
                      <c:pt idx="1090">
                        <c:v>0.78789346246973335</c:v>
                      </c:pt>
                      <c:pt idx="1091">
                        <c:v>0.78190622936385623</c:v>
                      </c:pt>
                      <c:pt idx="1092">
                        <c:v>0.79295619634602665</c:v>
                      </c:pt>
                      <c:pt idx="1093">
                        <c:v>0.80083645168390905</c:v>
                      </c:pt>
                      <c:pt idx="1094">
                        <c:v>0.80079242791107164</c:v>
                      </c:pt>
                      <c:pt idx="1095">
                        <c:v>0.79000660356592523</c:v>
                      </c:pt>
                      <c:pt idx="1096">
                        <c:v>0.78798151001540806</c:v>
                      </c:pt>
                      <c:pt idx="1097">
                        <c:v>0.78419546555139741</c:v>
                      </c:pt>
                      <c:pt idx="1098">
                        <c:v>0.77684349548756293</c:v>
                      </c:pt>
                      <c:pt idx="1099">
                        <c:v>0.77684349548756293</c:v>
                      </c:pt>
                      <c:pt idx="1100">
                        <c:v>0.77561082984811769</c:v>
                      </c:pt>
                      <c:pt idx="1101">
                        <c:v>0.77178076161126974</c:v>
                      </c:pt>
                      <c:pt idx="1102">
                        <c:v>0.78419546555139741</c:v>
                      </c:pt>
                      <c:pt idx="1103">
                        <c:v>0.7840193704600481</c:v>
                      </c:pt>
                      <c:pt idx="1104">
                        <c:v>0.77657935285053903</c:v>
                      </c:pt>
                      <c:pt idx="1105">
                        <c:v>0.77182478538410715</c:v>
                      </c:pt>
                      <c:pt idx="1106">
                        <c:v>0.77019590578912589</c:v>
                      </c:pt>
                      <c:pt idx="1107">
                        <c:v>0.76843495487563263</c:v>
                      </c:pt>
                      <c:pt idx="1108">
                        <c:v>0.76988773937926469</c:v>
                      </c:pt>
                      <c:pt idx="1109">
                        <c:v>0.77402597402597395</c:v>
                      </c:pt>
                      <c:pt idx="1110">
                        <c:v>0.77217697556680598</c:v>
                      </c:pt>
                      <c:pt idx="1111">
                        <c:v>0.77081223860884873</c:v>
                      </c:pt>
                      <c:pt idx="1112">
                        <c:v>0.77081223860884873</c:v>
                      </c:pt>
                      <c:pt idx="1113">
                        <c:v>0.77649130530486454</c:v>
                      </c:pt>
                      <c:pt idx="1114">
                        <c:v>0.77327756988773921</c:v>
                      </c:pt>
                      <c:pt idx="1115">
                        <c:v>0.76887519260400605</c:v>
                      </c:pt>
                      <c:pt idx="1116">
                        <c:v>0.77979308826766447</c:v>
                      </c:pt>
                      <c:pt idx="1117">
                        <c:v>0.76975566806075268</c:v>
                      </c:pt>
                      <c:pt idx="1118">
                        <c:v>0.76059872331058764</c:v>
                      </c:pt>
                      <c:pt idx="1119">
                        <c:v>0.76574950473255543</c:v>
                      </c:pt>
                      <c:pt idx="1120">
                        <c:v>0.76029055690072622</c:v>
                      </c:pt>
                      <c:pt idx="1121">
                        <c:v>0.77693154303323786</c:v>
                      </c:pt>
                      <c:pt idx="1122">
                        <c:v>0.79027074620294957</c:v>
                      </c:pt>
                      <c:pt idx="1123">
                        <c:v>0.81668500990534876</c:v>
                      </c:pt>
                      <c:pt idx="1124">
                        <c:v>0.80915694475016497</c:v>
                      </c:pt>
                      <c:pt idx="1125">
                        <c:v>0.77966101694915235</c:v>
                      </c:pt>
                      <c:pt idx="1126">
                        <c:v>0.78820162887959488</c:v>
                      </c:pt>
                      <c:pt idx="1127">
                        <c:v>0.78102575390710982</c:v>
                      </c:pt>
                      <c:pt idx="1128">
                        <c:v>0.78168611049966963</c:v>
                      </c:pt>
                      <c:pt idx="1129">
                        <c:v>0.79211974466211743</c:v>
                      </c:pt>
                      <c:pt idx="1130">
                        <c:v>0.79269205370900275</c:v>
                      </c:pt>
                      <c:pt idx="1131">
                        <c:v>0.80206911732335451</c:v>
                      </c:pt>
                      <c:pt idx="1132">
                        <c:v>0.80466651992075722</c:v>
                      </c:pt>
                      <c:pt idx="1133">
                        <c:v>0.82923178516398866</c:v>
                      </c:pt>
                      <c:pt idx="1134">
                        <c:v>0.81593660576711446</c:v>
                      </c:pt>
                      <c:pt idx="1135">
                        <c:v>0.82342064714946095</c:v>
                      </c:pt>
                      <c:pt idx="1136">
                        <c:v>0.81228263262161593</c:v>
                      </c:pt>
                      <c:pt idx="1137">
                        <c:v>0.82399295619634638</c:v>
                      </c:pt>
                      <c:pt idx="1138">
                        <c:v>0.79916354831609104</c:v>
                      </c:pt>
                      <c:pt idx="1139">
                        <c:v>0.79995597622716286</c:v>
                      </c:pt>
                      <c:pt idx="1140">
                        <c:v>0.80162887959498141</c:v>
                      </c:pt>
                      <c:pt idx="1141">
                        <c:v>0.81347127448822376</c:v>
                      </c:pt>
                      <c:pt idx="1142">
                        <c:v>0.80017609509134957</c:v>
                      </c:pt>
                      <c:pt idx="1143">
                        <c:v>0.80017609509134957</c:v>
                      </c:pt>
                      <c:pt idx="1144">
                        <c:v>0.82121945850759437</c:v>
                      </c:pt>
                      <c:pt idx="1145">
                        <c:v>0.82755888179617032</c:v>
                      </c:pt>
                      <c:pt idx="1146">
                        <c:v>0.81633281972265059</c:v>
                      </c:pt>
                      <c:pt idx="1147">
                        <c:v>0.81448382126348262</c:v>
                      </c:pt>
                      <c:pt idx="1148">
                        <c:v>0.79440898084965916</c:v>
                      </c:pt>
                      <c:pt idx="1149">
                        <c:v>0.79713845476557366</c:v>
                      </c:pt>
                      <c:pt idx="1150">
                        <c:v>0.79731454985692307</c:v>
                      </c:pt>
                      <c:pt idx="1151">
                        <c:v>0.78692493946731268</c:v>
                      </c:pt>
                      <c:pt idx="1152">
                        <c:v>0.78683689192163797</c:v>
                      </c:pt>
                      <c:pt idx="1153">
                        <c:v>0.78371120405018735</c:v>
                      </c:pt>
                      <c:pt idx="1154">
                        <c:v>0.78014527845036352</c:v>
                      </c:pt>
                      <c:pt idx="1155">
                        <c:v>0.77974906449482739</c:v>
                      </c:pt>
                      <c:pt idx="1156">
                        <c:v>0.78714505833149928</c:v>
                      </c:pt>
                      <c:pt idx="1157">
                        <c:v>0.78683689192163797</c:v>
                      </c:pt>
                      <c:pt idx="1158">
                        <c:v>0.7852080123266566</c:v>
                      </c:pt>
                      <c:pt idx="1159">
                        <c:v>0.78371120405018735</c:v>
                      </c:pt>
                      <c:pt idx="1160">
                        <c:v>0.78375522782302465</c:v>
                      </c:pt>
                      <c:pt idx="1161">
                        <c:v>0.79832709663218171</c:v>
                      </c:pt>
                      <c:pt idx="1162">
                        <c:v>0.79449702839533376</c:v>
                      </c:pt>
                      <c:pt idx="1163">
                        <c:v>0.78850979528945664</c:v>
                      </c:pt>
                      <c:pt idx="1164">
                        <c:v>0.78014527845036341</c:v>
                      </c:pt>
                      <c:pt idx="1165">
                        <c:v>0.782478538410742</c:v>
                      </c:pt>
                      <c:pt idx="1166">
                        <c:v>0.78344706141316311</c:v>
                      </c:pt>
                      <c:pt idx="1167">
                        <c:v>0.77807616112700861</c:v>
                      </c:pt>
                      <c:pt idx="1168">
                        <c:v>0.7750385208012327</c:v>
                      </c:pt>
                      <c:pt idx="1169">
                        <c:v>0.77279330838652871</c:v>
                      </c:pt>
                      <c:pt idx="1170">
                        <c:v>0.77512656834690741</c:v>
                      </c:pt>
                      <c:pt idx="1171">
                        <c:v>0.77349768875192615</c:v>
                      </c:pt>
                      <c:pt idx="1172">
                        <c:v>0.77596302003081663</c:v>
                      </c:pt>
                      <c:pt idx="1173">
                        <c:v>0.77609509134932875</c:v>
                      </c:pt>
                      <c:pt idx="1174">
                        <c:v>0.78454765573409646</c:v>
                      </c:pt>
                      <c:pt idx="1175">
                        <c:v>0.78917015188201634</c:v>
                      </c:pt>
                      <c:pt idx="1176">
                        <c:v>0.78106977767994723</c:v>
                      </c:pt>
                      <c:pt idx="1177">
                        <c:v>0.78397534668721125</c:v>
                      </c:pt>
                      <c:pt idx="1178">
                        <c:v>0.77398195025313676</c:v>
                      </c:pt>
                      <c:pt idx="1179">
                        <c:v>0.78089368258859782</c:v>
                      </c:pt>
                      <c:pt idx="1180">
                        <c:v>0.77587497248514192</c:v>
                      </c:pt>
                      <c:pt idx="1181">
                        <c:v>0.77798811358133391</c:v>
                      </c:pt>
                      <c:pt idx="1182">
                        <c:v>0.77878054149240605</c:v>
                      </c:pt>
                      <c:pt idx="1183">
                        <c:v>0.77393792648029947</c:v>
                      </c:pt>
                      <c:pt idx="1184">
                        <c:v>0.77257318952234222</c:v>
                      </c:pt>
                      <c:pt idx="1185">
                        <c:v>0.77129650011005957</c:v>
                      </c:pt>
                      <c:pt idx="1186">
                        <c:v>0.77367378384327545</c:v>
                      </c:pt>
                      <c:pt idx="1187">
                        <c:v>0.77138454765573417</c:v>
                      </c:pt>
                      <c:pt idx="1188">
                        <c:v>0.77120845256438486</c:v>
                      </c:pt>
                      <c:pt idx="1189">
                        <c:v>0.77521461589258212</c:v>
                      </c:pt>
                      <c:pt idx="1190">
                        <c:v>0.76993176315210221</c:v>
                      </c:pt>
                      <c:pt idx="1191">
                        <c:v>0.77191283292978219</c:v>
                      </c:pt>
                      <c:pt idx="1192">
                        <c:v>0.78133392031697124</c:v>
                      </c:pt>
                      <c:pt idx="1193">
                        <c:v>0.77908870790226736</c:v>
                      </c:pt>
                      <c:pt idx="1194">
                        <c:v>0.780101254677526</c:v>
                      </c:pt>
                      <c:pt idx="1195">
                        <c:v>0.7724411182038301</c:v>
                      </c:pt>
                      <c:pt idx="1196">
                        <c:v>0.7723530706581555</c:v>
                      </c:pt>
                      <c:pt idx="1197">
                        <c:v>0.77178076161127018</c:v>
                      </c:pt>
                      <c:pt idx="1198">
                        <c:v>0.77283733215936623</c:v>
                      </c:pt>
                      <c:pt idx="1199">
                        <c:v>0.77314549856922754</c:v>
                      </c:pt>
                      <c:pt idx="1200">
                        <c:v>0.77922077922077937</c:v>
                      </c:pt>
                      <c:pt idx="1201">
                        <c:v>0.77944089808496608</c:v>
                      </c:pt>
                      <c:pt idx="1202">
                        <c:v>0.77635923398635287</c:v>
                      </c:pt>
                      <c:pt idx="1203">
                        <c:v>0.77565485362095554</c:v>
                      </c:pt>
                      <c:pt idx="1204">
                        <c:v>0.77046004842615035</c:v>
                      </c:pt>
                      <c:pt idx="1205">
                        <c:v>0.7745542593000222</c:v>
                      </c:pt>
                      <c:pt idx="1206">
                        <c:v>0.77301342725071565</c:v>
                      </c:pt>
                      <c:pt idx="1207">
                        <c:v>0.76865507373981978</c:v>
                      </c:pt>
                      <c:pt idx="1208">
                        <c:v>0.75985031917235335</c:v>
                      </c:pt>
                      <c:pt idx="1209">
                        <c:v>0.76284393572529197</c:v>
                      </c:pt>
                      <c:pt idx="1210">
                        <c:v>0.76015848558221466</c:v>
                      </c:pt>
                      <c:pt idx="1211">
                        <c:v>0.76015848558221466</c:v>
                      </c:pt>
                      <c:pt idx="1212">
                        <c:v>0.75998239049086524</c:v>
                      </c:pt>
                      <c:pt idx="1213">
                        <c:v>0.75734096412062535</c:v>
                      </c:pt>
                      <c:pt idx="1214">
                        <c:v>0.75817741580453468</c:v>
                      </c:pt>
                      <c:pt idx="1215">
                        <c:v>0.75307065815540408</c:v>
                      </c:pt>
                      <c:pt idx="1216">
                        <c:v>0.75276249174554277</c:v>
                      </c:pt>
                      <c:pt idx="1217">
                        <c:v>0.7587937486242573</c:v>
                      </c:pt>
                      <c:pt idx="1218">
                        <c:v>0.75359894342945211</c:v>
                      </c:pt>
                      <c:pt idx="1219">
                        <c:v>0.75778120184899866</c:v>
                      </c:pt>
                      <c:pt idx="1220">
                        <c:v>0.76297600704380386</c:v>
                      </c:pt>
                      <c:pt idx="1221">
                        <c:v>0.75315870570107879</c:v>
                      </c:pt>
                      <c:pt idx="1222">
                        <c:v>0.75646048866387872</c:v>
                      </c:pt>
                      <c:pt idx="1223">
                        <c:v>0.75852960598723307</c:v>
                      </c:pt>
                      <c:pt idx="1224">
                        <c:v>0.75320272947391598</c:v>
                      </c:pt>
                      <c:pt idx="1225">
                        <c:v>0.75307065815540386</c:v>
                      </c:pt>
                      <c:pt idx="1226">
                        <c:v>0.75188201628879592</c:v>
                      </c:pt>
                      <c:pt idx="1227">
                        <c:v>0.74880035219018259</c:v>
                      </c:pt>
                      <c:pt idx="1228">
                        <c:v>0.74281311908430547</c:v>
                      </c:pt>
                      <c:pt idx="1229">
                        <c:v>0.74386968963240152</c:v>
                      </c:pt>
                      <c:pt idx="1230">
                        <c:v>0.74747963900506276</c:v>
                      </c:pt>
                      <c:pt idx="1231">
                        <c:v>0.73220338983050848</c:v>
                      </c:pt>
                      <c:pt idx="1232">
                        <c:v>0.73907109839313223</c:v>
                      </c:pt>
                      <c:pt idx="1233">
                        <c:v>0.74008364516839098</c:v>
                      </c:pt>
                      <c:pt idx="1234">
                        <c:v>0.73348007924279124</c:v>
                      </c:pt>
                      <c:pt idx="1235">
                        <c:v>0.7351529826106098</c:v>
                      </c:pt>
                      <c:pt idx="1236">
                        <c:v>0.7351529826106098</c:v>
                      </c:pt>
                      <c:pt idx="1237">
                        <c:v>0.72771296500110061</c:v>
                      </c:pt>
                      <c:pt idx="1238">
                        <c:v>0.73088267664538853</c:v>
                      </c:pt>
                      <c:pt idx="1239">
                        <c:v>0.73303984151441781</c:v>
                      </c:pt>
                      <c:pt idx="1240">
                        <c:v>0.73695795729694036</c:v>
                      </c:pt>
                      <c:pt idx="1241">
                        <c:v>0.74078802553378831</c:v>
                      </c:pt>
                      <c:pt idx="1242">
                        <c:v>0.73849878934624691</c:v>
                      </c:pt>
                      <c:pt idx="1243">
                        <c:v>0.74703940127668933</c:v>
                      </c:pt>
                      <c:pt idx="1244">
                        <c:v>0.75091349328637458</c:v>
                      </c:pt>
                      <c:pt idx="1245">
                        <c:v>0.74646709222980401</c:v>
                      </c:pt>
                      <c:pt idx="1246">
                        <c:v>0.74998899405679054</c:v>
                      </c:pt>
                      <c:pt idx="1247">
                        <c:v>0.75782522562183563</c:v>
                      </c:pt>
                      <c:pt idx="1248">
                        <c:v>0.75025313669381455</c:v>
                      </c:pt>
                      <c:pt idx="1249">
                        <c:v>0.74800792427911056</c:v>
                      </c:pt>
                      <c:pt idx="1250">
                        <c:v>0.74972485141976652</c:v>
                      </c:pt>
                      <c:pt idx="1251">
                        <c:v>0.74972485141976652</c:v>
                      </c:pt>
                      <c:pt idx="1252">
                        <c:v>0.74391371340523871</c:v>
                      </c:pt>
                      <c:pt idx="1253">
                        <c:v>0.73554919656614548</c:v>
                      </c:pt>
                      <c:pt idx="1254">
                        <c:v>0.73955535989434285</c:v>
                      </c:pt>
                      <c:pt idx="1255">
                        <c:v>0.74853620955315858</c:v>
                      </c:pt>
                      <c:pt idx="1256">
                        <c:v>0.7489764472815319</c:v>
                      </c:pt>
                      <c:pt idx="1257">
                        <c:v>0.7518820162887957</c:v>
                      </c:pt>
                      <c:pt idx="1258">
                        <c:v>0.75531587057010763</c:v>
                      </c:pt>
                      <c:pt idx="1259">
                        <c:v>0.75817741580453424</c:v>
                      </c:pt>
                      <c:pt idx="1260">
                        <c:v>0.75817741580453424</c:v>
                      </c:pt>
                      <c:pt idx="1261">
                        <c:v>0.76671802773497677</c:v>
                      </c:pt>
                      <c:pt idx="1262">
                        <c:v>0.76024653312788892</c:v>
                      </c:pt>
                      <c:pt idx="1263">
                        <c:v>0.75346687211093977</c:v>
                      </c:pt>
                      <c:pt idx="1264">
                        <c:v>0.75527184679727033</c:v>
                      </c:pt>
                      <c:pt idx="1265">
                        <c:v>0.75791327316751023</c:v>
                      </c:pt>
                      <c:pt idx="1266">
                        <c:v>0.76412062513757406</c:v>
                      </c:pt>
                      <c:pt idx="1267">
                        <c:v>0.75791327316751023</c:v>
                      </c:pt>
                      <c:pt idx="1268">
                        <c:v>0.75791327316751023</c:v>
                      </c:pt>
                      <c:pt idx="1269">
                        <c:v>0.76068677085626213</c:v>
                      </c:pt>
                      <c:pt idx="1270">
                        <c:v>0.75654853620955298</c:v>
                      </c:pt>
                      <c:pt idx="1271">
                        <c:v>0.75469953775038501</c:v>
                      </c:pt>
                      <c:pt idx="1272">
                        <c:v>0.75056130310367564</c:v>
                      </c:pt>
                      <c:pt idx="1273">
                        <c:v>0.7467752586396651</c:v>
                      </c:pt>
                      <c:pt idx="1274">
                        <c:v>0.74268104776579325</c:v>
                      </c:pt>
                      <c:pt idx="1275">
                        <c:v>0.73735417125247604</c:v>
                      </c:pt>
                      <c:pt idx="1276">
                        <c:v>0.74039181157825196</c:v>
                      </c:pt>
                      <c:pt idx="1277">
                        <c:v>0.74413383226942531</c:v>
                      </c:pt>
                      <c:pt idx="1278">
                        <c:v>0.75293858683689174</c:v>
                      </c:pt>
                      <c:pt idx="1279">
                        <c:v>0.75148580233325968</c:v>
                      </c:pt>
                      <c:pt idx="1280">
                        <c:v>0.74571868809156927</c:v>
                      </c:pt>
                      <c:pt idx="1281">
                        <c:v>0.74725952014087593</c:v>
                      </c:pt>
                      <c:pt idx="1282">
                        <c:v>0.75258639665419313</c:v>
                      </c:pt>
                      <c:pt idx="1283">
                        <c:v>0.74959278010125463</c:v>
                      </c:pt>
                      <c:pt idx="1284">
                        <c:v>0.75469953775038523</c:v>
                      </c:pt>
                      <c:pt idx="1285">
                        <c:v>0.75130970724191048</c:v>
                      </c:pt>
                      <c:pt idx="1286">
                        <c:v>0.74637904468412941</c:v>
                      </c:pt>
                      <c:pt idx="1287">
                        <c:v>0.74853620955315858</c:v>
                      </c:pt>
                      <c:pt idx="1288">
                        <c:v>0.74457406999779874</c:v>
                      </c:pt>
                      <c:pt idx="1289">
                        <c:v>0.74439797490644943</c:v>
                      </c:pt>
                      <c:pt idx="1290">
                        <c:v>0.74219678626458274</c:v>
                      </c:pt>
                      <c:pt idx="1291">
                        <c:v>0.74466211754347333</c:v>
                      </c:pt>
                      <c:pt idx="1292">
                        <c:v>0.73907109839313212</c:v>
                      </c:pt>
                      <c:pt idx="1293">
                        <c:v>0.73079462909971382</c:v>
                      </c:pt>
                      <c:pt idx="1294">
                        <c:v>0.73136693814659914</c:v>
                      </c:pt>
                      <c:pt idx="1295">
                        <c:v>0.72515958617653531</c:v>
                      </c:pt>
                      <c:pt idx="1296">
                        <c:v>0.73101474796390042</c:v>
                      </c:pt>
                      <c:pt idx="1297">
                        <c:v>0.73691393352410306</c:v>
                      </c:pt>
                      <c:pt idx="1298">
                        <c:v>0.74263702399295617</c:v>
                      </c:pt>
                      <c:pt idx="1299">
                        <c:v>0.74136033458067352</c:v>
                      </c:pt>
                      <c:pt idx="1300">
                        <c:v>0.74360554699537751</c:v>
                      </c:pt>
                      <c:pt idx="1301">
                        <c:v>0.74122826326216151</c:v>
                      </c:pt>
                      <c:pt idx="1302">
                        <c:v>0.73669381465991624</c:v>
                      </c:pt>
                      <c:pt idx="1303">
                        <c:v>0.73634162447721763</c:v>
                      </c:pt>
                      <c:pt idx="1304">
                        <c:v>0.74184459608188424</c:v>
                      </c:pt>
                      <c:pt idx="1305">
                        <c:v>0.73981950253136686</c:v>
                      </c:pt>
                      <c:pt idx="1306">
                        <c:v>0.73713405238828955</c:v>
                      </c:pt>
                      <c:pt idx="1307">
                        <c:v>0.73554919656614559</c:v>
                      </c:pt>
                      <c:pt idx="1308">
                        <c:v>0.73673783843275364</c:v>
                      </c:pt>
                      <c:pt idx="1309">
                        <c:v>0.73858683689192162</c:v>
                      </c:pt>
                      <c:pt idx="1310">
                        <c:v>0.73554919656614559</c:v>
                      </c:pt>
                      <c:pt idx="1311">
                        <c:v>0.73598943429451902</c:v>
                      </c:pt>
                      <c:pt idx="1312">
                        <c:v>0.73431653092670046</c:v>
                      </c:pt>
                      <c:pt idx="1313">
                        <c:v>0.73801452784503629</c:v>
                      </c:pt>
                      <c:pt idx="1314">
                        <c:v>0.7409200968523002</c:v>
                      </c:pt>
                      <c:pt idx="1315">
                        <c:v>0.73387629319832703</c:v>
                      </c:pt>
                      <c:pt idx="1316">
                        <c:v>0.73273167510455639</c:v>
                      </c:pt>
                      <c:pt idx="1317">
                        <c:v>0.73396434074400163</c:v>
                      </c:pt>
                      <c:pt idx="1318">
                        <c:v>0.73436055469953765</c:v>
                      </c:pt>
                      <c:pt idx="1319">
                        <c:v>0.73682588597842824</c:v>
                      </c:pt>
                      <c:pt idx="1320">
                        <c:v>0.73937926480299354</c:v>
                      </c:pt>
                      <c:pt idx="1321">
                        <c:v>0.7328197226502311</c:v>
                      </c:pt>
                      <c:pt idx="1322">
                        <c:v>0.73048646268985251</c:v>
                      </c:pt>
                      <c:pt idx="1323">
                        <c:v>0.73409641206251375</c:v>
                      </c:pt>
                      <c:pt idx="1324">
                        <c:v>0.73330398415144182</c:v>
                      </c:pt>
                      <c:pt idx="1325">
                        <c:v>0.73387629319832715</c:v>
                      </c:pt>
                      <c:pt idx="1326">
                        <c:v>0.7351089588377725</c:v>
                      </c:pt>
                      <c:pt idx="1327">
                        <c:v>0.7348448162007486</c:v>
                      </c:pt>
                      <c:pt idx="1328">
                        <c:v>0.73123486682808736</c:v>
                      </c:pt>
                      <c:pt idx="1329">
                        <c:v>0.73171912832929809</c:v>
                      </c:pt>
                      <c:pt idx="1330">
                        <c:v>0.73440457847237528</c:v>
                      </c:pt>
                      <c:pt idx="1331">
                        <c:v>0.73625357693154325</c:v>
                      </c:pt>
                      <c:pt idx="1332">
                        <c:v>0.73695795729694047</c:v>
                      </c:pt>
                      <c:pt idx="1333">
                        <c:v>0.7325996037860445</c:v>
                      </c:pt>
                      <c:pt idx="1334">
                        <c:v>0.73211534228483388</c:v>
                      </c:pt>
                      <c:pt idx="1335">
                        <c:v>0.73268765133171909</c:v>
                      </c:pt>
                      <c:pt idx="1336">
                        <c:v>0.73251155624036979</c:v>
                      </c:pt>
                      <c:pt idx="1337">
                        <c:v>0.72973805855161789</c:v>
                      </c:pt>
                      <c:pt idx="1338">
                        <c:v>0.72608408540611935</c:v>
                      </c:pt>
                      <c:pt idx="1339">
                        <c:v>0.72841734536649794</c:v>
                      </c:pt>
                      <c:pt idx="1340">
                        <c:v>0.72841734536649794</c:v>
                      </c:pt>
                      <c:pt idx="1341">
                        <c:v>0.72841734536649794</c:v>
                      </c:pt>
                      <c:pt idx="1342">
                        <c:v>0.72815320272947404</c:v>
                      </c:pt>
                      <c:pt idx="1343">
                        <c:v>0.73176315210213527</c:v>
                      </c:pt>
                      <c:pt idx="1344">
                        <c:v>0.73295179396874333</c:v>
                      </c:pt>
                      <c:pt idx="1345">
                        <c:v>0.73070658155403945</c:v>
                      </c:pt>
                      <c:pt idx="1346">
                        <c:v>0.73312788906009263</c:v>
                      </c:pt>
                      <c:pt idx="1347">
                        <c:v>0.73766233766233791</c:v>
                      </c:pt>
                      <c:pt idx="1348">
                        <c:v>0.73871890821043384</c:v>
                      </c:pt>
                      <c:pt idx="1349">
                        <c:v>0.73321593660576734</c:v>
                      </c:pt>
                      <c:pt idx="1350">
                        <c:v>0.73343605546995405</c:v>
                      </c:pt>
                      <c:pt idx="1351">
                        <c:v>0.73070658155403956</c:v>
                      </c:pt>
                      <c:pt idx="1352">
                        <c:v>0.73097072419106357</c:v>
                      </c:pt>
                      <c:pt idx="1353">
                        <c:v>0.73053048646269014</c:v>
                      </c:pt>
                      <c:pt idx="1354">
                        <c:v>0.73167510455646068</c:v>
                      </c:pt>
                      <c:pt idx="1355">
                        <c:v>0.73207131851199669</c:v>
                      </c:pt>
                      <c:pt idx="1356">
                        <c:v>0.72476337222099962</c:v>
                      </c:pt>
                      <c:pt idx="1357">
                        <c:v>0.71705921197446643</c:v>
                      </c:pt>
                      <c:pt idx="1358">
                        <c:v>0.71837992515958649</c:v>
                      </c:pt>
                      <c:pt idx="1359">
                        <c:v>0.70746202949592807</c:v>
                      </c:pt>
                      <c:pt idx="1360">
                        <c:v>0.70759410081444007</c:v>
                      </c:pt>
                      <c:pt idx="1361">
                        <c:v>0.70860664758969871</c:v>
                      </c:pt>
                      <c:pt idx="1362">
                        <c:v>0.71071978868589059</c:v>
                      </c:pt>
                      <c:pt idx="1363">
                        <c:v>0.69834910851860033</c:v>
                      </c:pt>
                      <c:pt idx="1364">
                        <c:v>0.69068897204490454</c:v>
                      </c:pt>
                      <c:pt idx="1365">
                        <c:v>0.69702839533348027</c:v>
                      </c:pt>
                      <c:pt idx="1366">
                        <c:v>0.70204710543693627</c:v>
                      </c:pt>
                      <c:pt idx="1367">
                        <c:v>0.69843715606427503</c:v>
                      </c:pt>
                      <c:pt idx="1368">
                        <c:v>0.6947831829187765</c:v>
                      </c:pt>
                      <c:pt idx="1369">
                        <c:v>0.69390270746202987</c:v>
                      </c:pt>
                      <c:pt idx="1370">
                        <c:v>0.6999779881135817</c:v>
                      </c:pt>
                      <c:pt idx="1371">
                        <c:v>0.69394673123486728</c:v>
                      </c:pt>
                      <c:pt idx="1372">
                        <c:v>0.689544353951134</c:v>
                      </c:pt>
                      <c:pt idx="1373">
                        <c:v>0.689544353951134</c:v>
                      </c:pt>
                      <c:pt idx="1374">
                        <c:v>0.689544353951134</c:v>
                      </c:pt>
                      <c:pt idx="1375">
                        <c:v>0.69064494827206724</c:v>
                      </c:pt>
                      <c:pt idx="1376">
                        <c:v>0.68769535549196603</c:v>
                      </c:pt>
                      <c:pt idx="1377">
                        <c:v>0.6896324014968086</c:v>
                      </c:pt>
                      <c:pt idx="1378">
                        <c:v>0.69469513537310179</c:v>
                      </c:pt>
                      <c:pt idx="1379">
                        <c:v>0.69355051727933126</c:v>
                      </c:pt>
                      <c:pt idx="1380">
                        <c:v>0.69966982170372038</c:v>
                      </c:pt>
                      <c:pt idx="1381">
                        <c:v>0.69892141756548576</c:v>
                      </c:pt>
                      <c:pt idx="1382">
                        <c:v>0.71239269205370925</c:v>
                      </c:pt>
                      <c:pt idx="1383">
                        <c:v>0.71406559542152792</c:v>
                      </c:pt>
                      <c:pt idx="1384">
                        <c:v>0.71093990755007741</c:v>
                      </c:pt>
                      <c:pt idx="1385">
                        <c:v>0.7105877173673788</c:v>
                      </c:pt>
                      <c:pt idx="1386">
                        <c:v>0.70600924499229611</c:v>
                      </c:pt>
                      <c:pt idx="1387">
                        <c:v>0.71397754787585321</c:v>
                      </c:pt>
                      <c:pt idx="1388">
                        <c:v>0.71309707241910669</c:v>
                      </c:pt>
                      <c:pt idx="1389">
                        <c:v>0.72031697116442917</c:v>
                      </c:pt>
                      <c:pt idx="1390">
                        <c:v>0.71970063834470654</c:v>
                      </c:pt>
                      <c:pt idx="1391">
                        <c:v>0.71124807395993883</c:v>
                      </c:pt>
                      <c:pt idx="1392">
                        <c:v>0.70860664758969882</c:v>
                      </c:pt>
                      <c:pt idx="1393">
                        <c:v>0.71155624036980003</c:v>
                      </c:pt>
                      <c:pt idx="1394">
                        <c:v>0.71441778560422675</c:v>
                      </c:pt>
                      <c:pt idx="1395">
                        <c:v>0.71899625797930922</c:v>
                      </c:pt>
                      <c:pt idx="1396">
                        <c:v>0.71499009465111196</c:v>
                      </c:pt>
                      <c:pt idx="1397">
                        <c:v>0.71723530706581606</c:v>
                      </c:pt>
                      <c:pt idx="1398">
                        <c:v>0.71102795509575223</c:v>
                      </c:pt>
                      <c:pt idx="1399">
                        <c:v>0.70195905789126178</c:v>
                      </c:pt>
                      <c:pt idx="1400">
                        <c:v>0.70191503411842449</c:v>
                      </c:pt>
                      <c:pt idx="1401">
                        <c:v>0.69561963460268594</c:v>
                      </c:pt>
                      <c:pt idx="1402">
                        <c:v>0.70182698657274978</c:v>
                      </c:pt>
                      <c:pt idx="1403">
                        <c:v>0.69337442218798206</c:v>
                      </c:pt>
                      <c:pt idx="1404">
                        <c:v>0.69394673123486739</c:v>
                      </c:pt>
                      <c:pt idx="1405">
                        <c:v>0.69746863306185392</c:v>
                      </c:pt>
                      <c:pt idx="1406">
                        <c:v>0.69548756328417405</c:v>
                      </c:pt>
                      <c:pt idx="1407">
                        <c:v>0.69623596742240867</c:v>
                      </c:pt>
                      <c:pt idx="1408">
                        <c:v>0.6969843715606433</c:v>
                      </c:pt>
                      <c:pt idx="1409">
                        <c:v>0.70305965221219513</c:v>
                      </c:pt>
                      <c:pt idx="1410">
                        <c:v>0.6969843715606433</c:v>
                      </c:pt>
                      <c:pt idx="1411">
                        <c:v>0.69720449042482979</c:v>
                      </c:pt>
                      <c:pt idx="1412">
                        <c:v>0.70446841294298967</c:v>
                      </c:pt>
                      <c:pt idx="1413">
                        <c:v>0.70570107858243503</c:v>
                      </c:pt>
                      <c:pt idx="1414">
                        <c:v>0.70341184239489374</c:v>
                      </c:pt>
                      <c:pt idx="1415">
                        <c:v>0.70283953334800853</c:v>
                      </c:pt>
                      <c:pt idx="1416">
                        <c:v>0.69830508474576325</c:v>
                      </c:pt>
                      <c:pt idx="1417">
                        <c:v>0.70037420206911782</c:v>
                      </c:pt>
                      <c:pt idx="1418">
                        <c:v>0.70037420206911782</c:v>
                      </c:pt>
                      <c:pt idx="1419">
                        <c:v>0.70640545894783247</c:v>
                      </c:pt>
                      <c:pt idx="1420">
                        <c:v>0.7019150341184246</c:v>
                      </c:pt>
                      <c:pt idx="1421">
                        <c:v>0.69377063614351808</c:v>
                      </c:pt>
                      <c:pt idx="1422">
                        <c:v>0.69016068677085685</c:v>
                      </c:pt>
                      <c:pt idx="1423">
                        <c:v>0.68822364076601428</c:v>
                      </c:pt>
                      <c:pt idx="1424">
                        <c:v>0.68500990534888906</c:v>
                      </c:pt>
                      <c:pt idx="1425">
                        <c:v>0.6838652872551183</c:v>
                      </c:pt>
                      <c:pt idx="1426">
                        <c:v>0.6888839973585742</c:v>
                      </c:pt>
                      <c:pt idx="1427">
                        <c:v>0.69090909090909147</c:v>
                      </c:pt>
                      <c:pt idx="1428">
                        <c:v>0.68404138234646761</c:v>
                      </c:pt>
                      <c:pt idx="1429">
                        <c:v>0.68787145058331556</c:v>
                      </c:pt>
                      <c:pt idx="1430">
                        <c:v>0.69447501650891541</c:v>
                      </c:pt>
                      <c:pt idx="1431">
                        <c:v>0.69517939687431274</c:v>
                      </c:pt>
                      <c:pt idx="1432">
                        <c:v>0.69359454105216878</c:v>
                      </c:pt>
                      <c:pt idx="1433">
                        <c:v>0.69517939687431285</c:v>
                      </c:pt>
                      <c:pt idx="1434">
                        <c:v>0.69315430332379557</c:v>
                      </c:pt>
                      <c:pt idx="1435">
                        <c:v>0.69315430332379557</c:v>
                      </c:pt>
                      <c:pt idx="1436">
                        <c:v>0.68835571208452639</c:v>
                      </c:pt>
                      <c:pt idx="1437">
                        <c:v>0.68910411622276102</c:v>
                      </c:pt>
                      <c:pt idx="1438">
                        <c:v>0.68351309707241981</c:v>
                      </c:pt>
                      <c:pt idx="1439">
                        <c:v>0.68324895443539579</c:v>
                      </c:pt>
                      <c:pt idx="1440">
                        <c:v>0.677966101694916</c:v>
                      </c:pt>
                      <c:pt idx="1441">
                        <c:v>0.67756988773937998</c:v>
                      </c:pt>
                      <c:pt idx="1442">
                        <c:v>0.68478978648470246</c:v>
                      </c:pt>
                      <c:pt idx="1443">
                        <c:v>0.68994056790667047</c:v>
                      </c:pt>
                      <c:pt idx="1444">
                        <c:v>0.68206031256878796</c:v>
                      </c:pt>
                      <c:pt idx="1445">
                        <c:v>0.68945630640545963</c:v>
                      </c:pt>
                      <c:pt idx="1446">
                        <c:v>0.68998459167950765</c:v>
                      </c:pt>
                      <c:pt idx="1447">
                        <c:v>0.68690292758089444</c:v>
                      </c:pt>
                      <c:pt idx="1448">
                        <c:v>0.6990534888839981</c:v>
                      </c:pt>
                      <c:pt idx="1449">
                        <c:v>0.6938586836891929</c:v>
                      </c:pt>
                      <c:pt idx="1450">
                        <c:v>0.71595861765353375</c:v>
                      </c:pt>
                      <c:pt idx="1451">
                        <c:v>0.69953775038520871</c:v>
                      </c:pt>
                      <c:pt idx="1452">
                        <c:v>0.71538630860664831</c:v>
                      </c:pt>
                      <c:pt idx="1453">
                        <c:v>0.71569447501650962</c:v>
                      </c:pt>
                      <c:pt idx="1454">
                        <c:v>0.70953114681928298</c:v>
                      </c:pt>
                      <c:pt idx="1455">
                        <c:v>0.6994937266123713</c:v>
                      </c:pt>
                      <c:pt idx="1456">
                        <c:v>0.70002201188641933</c:v>
                      </c:pt>
                      <c:pt idx="1457">
                        <c:v>0.6990975126568354</c:v>
                      </c:pt>
                      <c:pt idx="1458">
                        <c:v>0.70398415144177917</c:v>
                      </c:pt>
                      <c:pt idx="1459">
                        <c:v>0.704204270305966</c:v>
                      </c:pt>
                      <c:pt idx="1460">
                        <c:v>0.70781421967862723</c:v>
                      </c:pt>
                      <c:pt idx="1461">
                        <c:v>0.70297160466652064</c:v>
                      </c:pt>
                      <c:pt idx="1462">
                        <c:v>0.71041162227602994</c:v>
                      </c:pt>
                      <c:pt idx="1463">
                        <c:v>0.70851860004402456</c:v>
                      </c:pt>
                      <c:pt idx="1464">
                        <c:v>0.70583314990094737</c:v>
                      </c:pt>
                      <c:pt idx="1465">
                        <c:v>0.70059432093330487</c:v>
                      </c:pt>
                      <c:pt idx="1466">
                        <c:v>0.70222320052828613</c:v>
                      </c:pt>
                      <c:pt idx="1467">
                        <c:v>0.69980189302223283</c:v>
                      </c:pt>
                      <c:pt idx="1468">
                        <c:v>0.71305304864626984</c:v>
                      </c:pt>
                      <c:pt idx="1469">
                        <c:v>0.72243011226062159</c:v>
                      </c:pt>
                      <c:pt idx="1470">
                        <c:v>0.72427911071978957</c:v>
                      </c:pt>
                      <c:pt idx="1471">
                        <c:v>0.72951793968743206</c:v>
                      </c:pt>
                      <c:pt idx="1472">
                        <c:v>0.72951793968743206</c:v>
                      </c:pt>
                      <c:pt idx="1473">
                        <c:v>0.73088267664538942</c:v>
                      </c:pt>
                      <c:pt idx="1474">
                        <c:v>0.73700198106977854</c:v>
                      </c:pt>
                      <c:pt idx="1475">
                        <c:v>0.74954875632841811</c:v>
                      </c:pt>
                      <c:pt idx="1476">
                        <c:v>0.75276249174554344</c:v>
                      </c:pt>
                      <c:pt idx="1477">
                        <c:v>0.75474356152322331</c:v>
                      </c:pt>
                      <c:pt idx="1478">
                        <c:v>0.75144177856042338</c:v>
                      </c:pt>
                      <c:pt idx="1479">
                        <c:v>0.76297600704380431</c:v>
                      </c:pt>
                      <c:pt idx="1480">
                        <c:v>0.79137134052388369</c:v>
                      </c:pt>
                      <c:pt idx="1481">
                        <c:v>0.78604446401056638</c:v>
                      </c:pt>
                      <c:pt idx="1482">
                        <c:v>0.82570988333700279</c:v>
                      </c:pt>
                      <c:pt idx="1483">
                        <c:v>0.8388729914153652</c:v>
                      </c:pt>
                      <c:pt idx="1484">
                        <c:v>0.8073519700638353</c:v>
                      </c:pt>
                      <c:pt idx="1485">
                        <c:v>0.80308166409861415</c:v>
                      </c:pt>
                      <c:pt idx="1486">
                        <c:v>0.79502531366938223</c:v>
                      </c:pt>
                      <c:pt idx="1487">
                        <c:v>0.81038961038961121</c:v>
                      </c:pt>
                      <c:pt idx="1488">
                        <c:v>0.81016949152542461</c:v>
                      </c:pt>
                      <c:pt idx="1489">
                        <c:v>0.82733876293198416</c:v>
                      </c:pt>
                      <c:pt idx="1490">
                        <c:v>0.83253356812678936</c:v>
                      </c:pt>
                      <c:pt idx="1491">
                        <c:v>0.81800572309046959</c:v>
                      </c:pt>
                      <c:pt idx="1492">
                        <c:v>0.80682368478978728</c:v>
                      </c:pt>
                      <c:pt idx="1493">
                        <c:v>0.78410741800572381</c:v>
                      </c:pt>
                      <c:pt idx="1494">
                        <c:v>0.77988113581333995</c:v>
                      </c:pt>
                      <c:pt idx="1495">
                        <c:v>0.77622716266784131</c:v>
                      </c:pt>
                      <c:pt idx="1496">
                        <c:v>0.78181818181818252</c:v>
                      </c:pt>
                      <c:pt idx="1497">
                        <c:v>0.78181818181818252</c:v>
                      </c:pt>
                      <c:pt idx="1498">
                        <c:v>0.7708562623816867</c:v>
                      </c:pt>
                      <c:pt idx="1499">
                        <c:v>0.7628439357252923</c:v>
                      </c:pt>
                      <c:pt idx="1500">
                        <c:v>0.78102575390711049</c:v>
                      </c:pt>
                      <c:pt idx="1501">
                        <c:v>0.77230904688531865</c:v>
                      </c:pt>
                      <c:pt idx="1502">
                        <c:v>0.78098173013427319</c:v>
                      </c:pt>
                      <c:pt idx="1503">
                        <c:v>0.7840193704600491</c:v>
                      </c:pt>
                      <c:pt idx="1504">
                        <c:v>0.78164208672683322</c:v>
                      </c:pt>
                      <c:pt idx="1505">
                        <c:v>0.7706801672903375</c:v>
                      </c:pt>
                      <c:pt idx="1506">
                        <c:v>0.77737178076161206</c:v>
                      </c:pt>
                      <c:pt idx="1507">
                        <c:v>0.77420206911732414</c:v>
                      </c:pt>
                      <c:pt idx="1508">
                        <c:v>0.75276249174554333</c:v>
                      </c:pt>
                      <c:pt idx="1509">
                        <c:v>0.73612150561303169</c:v>
                      </c:pt>
                      <c:pt idx="1510">
                        <c:v>0.75531587057010863</c:v>
                      </c:pt>
                      <c:pt idx="1511">
                        <c:v>0.7681708122386095</c:v>
                      </c:pt>
                      <c:pt idx="1512">
                        <c:v>0.7681708122386095</c:v>
                      </c:pt>
                      <c:pt idx="1513">
                        <c:v>0.76491305304864698</c:v>
                      </c:pt>
                      <c:pt idx="1514">
                        <c:v>0.77116442879154812</c:v>
                      </c:pt>
                      <c:pt idx="1515">
                        <c:v>0.76940347787805485</c:v>
                      </c:pt>
                      <c:pt idx="1516">
                        <c:v>0.76271186440678029</c:v>
                      </c:pt>
                      <c:pt idx="1517">
                        <c:v>0.78313889500330258</c:v>
                      </c:pt>
                      <c:pt idx="1518">
                        <c:v>0.77552278230244409</c:v>
                      </c:pt>
                      <c:pt idx="1519">
                        <c:v>0.76755447941888699</c:v>
                      </c:pt>
                      <c:pt idx="1520">
                        <c:v>0.77785604226282268</c:v>
                      </c:pt>
                      <c:pt idx="1521">
                        <c:v>0.77785604226282268</c:v>
                      </c:pt>
                      <c:pt idx="1522">
                        <c:v>0.77926480299361711</c:v>
                      </c:pt>
                      <c:pt idx="1523">
                        <c:v>0.78340303764032637</c:v>
                      </c:pt>
                      <c:pt idx="1524">
                        <c:v>0.7864847017389397</c:v>
                      </c:pt>
                      <c:pt idx="1525">
                        <c:v>0.79546555139775543</c:v>
                      </c:pt>
                      <c:pt idx="1526">
                        <c:v>0.80048426150121132</c:v>
                      </c:pt>
                      <c:pt idx="1527">
                        <c:v>0.82157164869029342</c:v>
                      </c:pt>
                      <c:pt idx="1528">
                        <c:v>0.83557120845256516</c:v>
                      </c:pt>
                      <c:pt idx="1529">
                        <c:v>0.83279771076381326</c:v>
                      </c:pt>
                      <c:pt idx="1530">
                        <c:v>0.81650891481400023</c:v>
                      </c:pt>
                      <c:pt idx="1531">
                        <c:v>0.81241470394012838</c:v>
                      </c:pt>
                      <c:pt idx="1532">
                        <c:v>0.79616993176315276</c:v>
                      </c:pt>
                      <c:pt idx="1533">
                        <c:v>0.79247193484481693</c:v>
                      </c:pt>
                      <c:pt idx="1534">
                        <c:v>0.78833370019810767</c:v>
                      </c:pt>
                      <c:pt idx="1535">
                        <c:v>0.78622055910191579</c:v>
                      </c:pt>
                      <c:pt idx="1536">
                        <c:v>0.7886858903808065</c:v>
                      </c:pt>
                      <c:pt idx="1537">
                        <c:v>0.79225181598063044</c:v>
                      </c:pt>
                      <c:pt idx="1538">
                        <c:v>0.80312568787145167</c:v>
                      </c:pt>
                      <c:pt idx="1539">
                        <c:v>0.79159145938807063</c:v>
                      </c:pt>
                      <c:pt idx="1540">
                        <c:v>0.81179837112040609</c:v>
                      </c:pt>
                      <c:pt idx="1541">
                        <c:v>0.82051507814219782</c:v>
                      </c:pt>
                      <c:pt idx="1542">
                        <c:v>0.82760290556900851</c:v>
                      </c:pt>
                      <c:pt idx="1543">
                        <c:v>0.81893022232005397</c:v>
                      </c:pt>
                      <c:pt idx="1544">
                        <c:v>0.81501210653753153</c:v>
                      </c:pt>
                      <c:pt idx="1545">
                        <c:v>0.8220559101915047</c:v>
                      </c:pt>
                      <c:pt idx="1546">
                        <c:v>0.81267884657715295</c:v>
                      </c:pt>
                      <c:pt idx="1547">
                        <c:v>0.81871010345586748</c:v>
                      </c:pt>
                      <c:pt idx="1548">
                        <c:v>0.81708122386088611</c:v>
                      </c:pt>
                      <c:pt idx="1549">
                        <c:v>0.81756548536209683</c:v>
                      </c:pt>
                      <c:pt idx="1550">
                        <c:v>0.81804974686330745</c:v>
                      </c:pt>
                      <c:pt idx="1551">
                        <c:v>0.81906229363856597</c:v>
                      </c:pt>
                      <c:pt idx="1552">
                        <c:v>0.82482940788025649</c:v>
                      </c:pt>
                      <c:pt idx="1553">
                        <c:v>0.82187981510015518</c:v>
                      </c:pt>
                      <c:pt idx="1554">
                        <c:v>0.82183579132731788</c:v>
                      </c:pt>
                      <c:pt idx="1555">
                        <c:v>0.82386088487783515</c:v>
                      </c:pt>
                      <c:pt idx="1556">
                        <c:v>0.80594320933304098</c:v>
                      </c:pt>
                      <c:pt idx="1557">
                        <c:v>0.80677966101695031</c:v>
                      </c:pt>
                      <c:pt idx="1558">
                        <c:v>0.81144618093770748</c:v>
                      </c:pt>
                      <c:pt idx="1559">
                        <c:v>0.81734536649791012</c:v>
                      </c:pt>
                      <c:pt idx="1560">
                        <c:v>0.80704380365397443</c:v>
                      </c:pt>
                      <c:pt idx="1561">
                        <c:v>0.79225181598063066</c:v>
                      </c:pt>
                      <c:pt idx="1562">
                        <c:v>0.79352850539291331</c:v>
                      </c:pt>
                      <c:pt idx="1563">
                        <c:v>0.78344706141316423</c:v>
                      </c:pt>
                      <c:pt idx="1564">
                        <c:v>0.78639665419326554</c:v>
                      </c:pt>
                      <c:pt idx="1565">
                        <c:v>0.78630860664759084</c:v>
                      </c:pt>
                      <c:pt idx="1566">
                        <c:v>0.78683689192163886</c:v>
                      </c:pt>
                      <c:pt idx="1567">
                        <c:v>0.77794408980849772</c:v>
                      </c:pt>
                      <c:pt idx="1568">
                        <c:v>0.77701959057891379</c:v>
                      </c:pt>
                      <c:pt idx="1569">
                        <c:v>0.77270526084085511</c:v>
                      </c:pt>
                      <c:pt idx="1570">
                        <c:v>0.77261721329518052</c:v>
                      </c:pt>
                      <c:pt idx="1571">
                        <c:v>0.77415804534448718</c:v>
                      </c:pt>
                      <c:pt idx="1572">
                        <c:v>0.77569887739379384</c:v>
                      </c:pt>
                      <c:pt idx="1573">
                        <c:v>0.77001981069777792</c:v>
                      </c:pt>
                      <c:pt idx="1574">
                        <c:v>0.76469293418446083</c:v>
                      </c:pt>
                      <c:pt idx="1575">
                        <c:v>0.76988773937926613</c:v>
                      </c:pt>
                      <c:pt idx="1576">
                        <c:v>0.76900726392251939</c:v>
                      </c:pt>
                      <c:pt idx="1577">
                        <c:v>0.76350429231785288</c:v>
                      </c:pt>
                      <c:pt idx="1578">
                        <c:v>0.75672463130090373</c:v>
                      </c:pt>
                      <c:pt idx="1579">
                        <c:v>0.75628439357253041</c:v>
                      </c:pt>
                      <c:pt idx="1580">
                        <c:v>0.75971824785384234</c:v>
                      </c:pt>
                      <c:pt idx="1581">
                        <c:v>0.75967422408100505</c:v>
                      </c:pt>
                      <c:pt idx="1582">
                        <c:v>0.75747303543913846</c:v>
                      </c:pt>
                      <c:pt idx="1583">
                        <c:v>0.75584415584415698</c:v>
                      </c:pt>
                      <c:pt idx="1584">
                        <c:v>0.75826546335021028</c:v>
                      </c:pt>
                      <c:pt idx="1585">
                        <c:v>0.75558001320713297</c:v>
                      </c:pt>
                      <c:pt idx="1586">
                        <c:v>0.75927801012546892</c:v>
                      </c:pt>
                      <c:pt idx="1587">
                        <c:v>0.76095091349328758</c:v>
                      </c:pt>
                      <c:pt idx="1588">
                        <c:v>0.75562403697997049</c:v>
                      </c:pt>
                      <c:pt idx="1589">
                        <c:v>0.75452344265903715</c:v>
                      </c:pt>
                      <c:pt idx="1590">
                        <c:v>0.75452344265903715</c:v>
                      </c:pt>
                      <c:pt idx="1591">
                        <c:v>0.75452344265903715</c:v>
                      </c:pt>
                      <c:pt idx="1592">
                        <c:v>0.75104556460488792</c:v>
                      </c:pt>
                      <c:pt idx="1593">
                        <c:v>0.75443539511336255</c:v>
                      </c:pt>
                      <c:pt idx="1594">
                        <c:v>0.75280651551838118</c:v>
                      </c:pt>
                      <c:pt idx="1595">
                        <c:v>0.75139775478758652</c:v>
                      </c:pt>
                      <c:pt idx="1596">
                        <c:v>0.74655513977548005</c:v>
                      </c:pt>
                      <c:pt idx="1597">
                        <c:v>0.75606427470834381</c:v>
                      </c:pt>
                      <c:pt idx="1598">
                        <c:v>0.75465551397754915</c:v>
                      </c:pt>
                      <c:pt idx="1599">
                        <c:v>0.76178736517719703</c:v>
                      </c:pt>
                      <c:pt idx="1600">
                        <c:v>0.76579352850539428</c:v>
                      </c:pt>
                      <c:pt idx="1601">
                        <c:v>0.7741140215716501</c:v>
                      </c:pt>
                      <c:pt idx="1602">
                        <c:v>0.77750385208012474</c:v>
                      </c:pt>
                      <c:pt idx="1603">
                        <c:v>0.77512656834690874</c:v>
                      </c:pt>
                      <c:pt idx="1604">
                        <c:v>0.78855381906229505</c:v>
                      </c:pt>
                      <c:pt idx="1605">
                        <c:v>0.79106317411402305</c:v>
                      </c:pt>
                      <c:pt idx="1606">
                        <c:v>0.78899405679066847</c:v>
                      </c:pt>
                      <c:pt idx="1607">
                        <c:v>0.79436495707682309</c:v>
                      </c:pt>
                      <c:pt idx="1608">
                        <c:v>0.79167950693374578</c:v>
                      </c:pt>
                      <c:pt idx="1609">
                        <c:v>0.79233986352630559</c:v>
                      </c:pt>
                      <c:pt idx="1610">
                        <c:v>0.80154083204930815</c:v>
                      </c:pt>
                      <c:pt idx="1611">
                        <c:v>0.79889940567906825</c:v>
                      </c:pt>
                      <c:pt idx="1612">
                        <c:v>0.80035219018270021</c:v>
                      </c:pt>
                      <c:pt idx="1613">
                        <c:v>0.80088047545674812</c:v>
                      </c:pt>
                      <c:pt idx="1614">
                        <c:v>0.79691833590138828</c:v>
                      </c:pt>
                      <c:pt idx="1615">
                        <c:v>0.8000000000000016</c:v>
                      </c:pt>
                      <c:pt idx="1616">
                        <c:v>0.80211314109619347</c:v>
                      </c:pt>
                      <c:pt idx="1617">
                        <c:v>0.80383006823684922</c:v>
                      </c:pt>
                      <c:pt idx="1618">
                        <c:v>0.80184899845916935</c:v>
                      </c:pt>
                      <c:pt idx="1619">
                        <c:v>0.80422628219238534</c:v>
                      </c:pt>
                      <c:pt idx="1620">
                        <c:v>0.80664758969843864</c:v>
                      </c:pt>
                      <c:pt idx="1621">
                        <c:v>0.803257759189964</c:v>
                      </c:pt>
                      <c:pt idx="1622">
                        <c:v>0.80405018710103604</c:v>
                      </c:pt>
                      <c:pt idx="1623">
                        <c:v>0.80246533127889208</c:v>
                      </c:pt>
                      <c:pt idx="1624">
                        <c:v>0.80246533127889208</c:v>
                      </c:pt>
                      <c:pt idx="1625">
                        <c:v>0.80030816640986269</c:v>
                      </c:pt>
                      <c:pt idx="1626">
                        <c:v>0.80721989874532396</c:v>
                      </c:pt>
                      <c:pt idx="1627">
                        <c:v>0.80810037420207048</c:v>
                      </c:pt>
                      <c:pt idx="1628">
                        <c:v>0.80422628219238534</c:v>
                      </c:pt>
                      <c:pt idx="1629">
                        <c:v>0.80942108738719054</c:v>
                      </c:pt>
                      <c:pt idx="1630">
                        <c:v>0.8132511556240386</c:v>
                      </c:pt>
                      <c:pt idx="1631">
                        <c:v>0.81932643627559043</c:v>
                      </c:pt>
                      <c:pt idx="1632">
                        <c:v>0.82703059652212363</c:v>
                      </c:pt>
                      <c:pt idx="1633">
                        <c:v>0.82786704820603296</c:v>
                      </c:pt>
                      <c:pt idx="1634">
                        <c:v>0.82430112260620891</c:v>
                      </c:pt>
                      <c:pt idx="1635">
                        <c:v>0.82804314329738227</c:v>
                      </c:pt>
                      <c:pt idx="1636">
                        <c:v>0.82720669161347293</c:v>
                      </c:pt>
                      <c:pt idx="1637">
                        <c:v>0.82764692934184614</c:v>
                      </c:pt>
                      <c:pt idx="1638">
                        <c:v>0.83011226062073695</c:v>
                      </c:pt>
                      <c:pt idx="1639">
                        <c:v>0.83108078362315818</c:v>
                      </c:pt>
                      <c:pt idx="1640">
                        <c:v>0.84010565705481133</c:v>
                      </c:pt>
                      <c:pt idx="1641">
                        <c:v>0.84010565705481133</c:v>
                      </c:pt>
                      <c:pt idx="1642">
                        <c:v>0.84666519920757388</c:v>
                      </c:pt>
                      <c:pt idx="1643">
                        <c:v>0.83997358573629932</c:v>
                      </c:pt>
                      <c:pt idx="1644">
                        <c:v>0.84860224521241645</c:v>
                      </c:pt>
                      <c:pt idx="1645">
                        <c:v>0.84521241470394193</c:v>
                      </c:pt>
                      <c:pt idx="1646">
                        <c:v>0.85414924058992026</c:v>
                      </c:pt>
                      <c:pt idx="1647">
                        <c:v>0.86722430112260795</c:v>
                      </c:pt>
                      <c:pt idx="1648">
                        <c:v>0.86000440237728548</c:v>
                      </c:pt>
                      <c:pt idx="1649">
                        <c:v>0.86572749284613859</c:v>
                      </c:pt>
                      <c:pt idx="1650">
                        <c:v>0.87880255337882629</c:v>
                      </c:pt>
                      <c:pt idx="1651">
                        <c:v>0.88131190843055429</c:v>
                      </c:pt>
                      <c:pt idx="1652">
                        <c:v>0.88087167070218098</c:v>
                      </c:pt>
                      <c:pt idx="1653">
                        <c:v>0.88430552498349291</c:v>
                      </c:pt>
                      <c:pt idx="1654">
                        <c:v>0.89095311468193006</c:v>
                      </c:pt>
                      <c:pt idx="1655">
                        <c:v>0.89892141756548716</c:v>
                      </c:pt>
                      <c:pt idx="1656">
                        <c:v>0.92040501871010516</c:v>
                      </c:pt>
                      <c:pt idx="1657">
                        <c:v>0.8948272066916152</c:v>
                      </c:pt>
                      <c:pt idx="1658">
                        <c:v>0.89333039841514583</c:v>
                      </c:pt>
                      <c:pt idx="1659">
                        <c:v>0.87492846136914104</c:v>
                      </c:pt>
                      <c:pt idx="1660">
                        <c:v>0.87299141536429847</c:v>
                      </c:pt>
                      <c:pt idx="1661">
                        <c:v>0.87734976887519445</c:v>
                      </c:pt>
                      <c:pt idx="1662">
                        <c:v>0.88747523662778083</c:v>
                      </c:pt>
                      <c:pt idx="1663">
                        <c:v>0.89046885318071944</c:v>
                      </c:pt>
                      <c:pt idx="1664">
                        <c:v>0.89812898965441512</c:v>
                      </c:pt>
                      <c:pt idx="1665">
                        <c:v>0.90622936385648434</c:v>
                      </c:pt>
                      <c:pt idx="1666">
                        <c:v>0.89038080563504474</c:v>
                      </c:pt>
                      <c:pt idx="1667">
                        <c:v>0.8949152542372899</c:v>
                      </c:pt>
                      <c:pt idx="1668">
                        <c:v>0.8949152542372899</c:v>
                      </c:pt>
                      <c:pt idx="1669">
                        <c:v>0.89090909090909254</c:v>
                      </c:pt>
                      <c:pt idx="1670">
                        <c:v>0.90887079022672401</c:v>
                      </c:pt>
                      <c:pt idx="1671">
                        <c:v>0.91058771736737998</c:v>
                      </c:pt>
                      <c:pt idx="1672">
                        <c:v>0.91248073959938536</c:v>
                      </c:pt>
                      <c:pt idx="1673">
                        <c:v>0.90495267444420158</c:v>
                      </c:pt>
                      <c:pt idx="1674">
                        <c:v>0.90288355712084689</c:v>
                      </c:pt>
                      <c:pt idx="1675">
                        <c:v>0.90644948272067083</c:v>
                      </c:pt>
                      <c:pt idx="1676">
                        <c:v>0.89319832709663383</c:v>
                      </c:pt>
                      <c:pt idx="1677">
                        <c:v>0.89183359013867647</c:v>
                      </c:pt>
                      <c:pt idx="1678">
                        <c:v>0.90772617213295348</c:v>
                      </c:pt>
                      <c:pt idx="1679">
                        <c:v>0.90975126568347064</c:v>
                      </c:pt>
                      <c:pt idx="1680">
                        <c:v>0.90777019590579067</c:v>
                      </c:pt>
                      <c:pt idx="1681">
                        <c:v>0.91402157164869191</c:v>
                      </c:pt>
                      <c:pt idx="1682">
                        <c:v>0.9136693814659933</c:v>
                      </c:pt>
                      <c:pt idx="1683">
                        <c:v>0.91472595201408924</c:v>
                      </c:pt>
                      <c:pt idx="1684">
                        <c:v>0.884613691393354</c:v>
                      </c:pt>
                      <c:pt idx="1685">
                        <c:v>0.8740479859123943</c:v>
                      </c:pt>
                      <c:pt idx="1686">
                        <c:v>0.88729914153643119</c:v>
                      </c:pt>
                      <c:pt idx="1687">
                        <c:v>0.89302223200528452</c:v>
                      </c:pt>
                      <c:pt idx="1688">
                        <c:v>0.88897204490424986</c:v>
                      </c:pt>
                      <c:pt idx="1689">
                        <c:v>0.89289016068677252</c:v>
                      </c:pt>
                      <c:pt idx="1690">
                        <c:v>0.89473915914594038</c:v>
                      </c:pt>
                      <c:pt idx="1691">
                        <c:v>0.89531146819282581</c:v>
                      </c:pt>
                      <c:pt idx="1692">
                        <c:v>0.89658815760510835</c:v>
                      </c:pt>
                      <c:pt idx="1693">
                        <c:v>0.89698437156064437</c:v>
                      </c:pt>
                      <c:pt idx="1694">
                        <c:v>0.89680827646929506</c:v>
                      </c:pt>
                      <c:pt idx="1695">
                        <c:v>0.89588377723971113</c:v>
                      </c:pt>
                      <c:pt idx="1696">
                        <c:v>0.89007263922518309</c:v>
                      </c:pt>
                      <c:pt idx="1697">
                        <c:v>0.89068897204490582</c:v>
                      </c:pt>
                      <c:pt idx="1698">
                        <c:v>0.88584635703279924</c:v>
                      </c:pt>
                      <c:pt idx="1699">
                        <c:v>0.89112920977327914</c:v>
                      </c:pt>
                      <c:pt idx="1700">
                        <c:v>0.89751265683469217</c:v>
                      </c:pt>
                      <c:pt idx="1701">
                        <c:v>0.90151882016288953</c:v>
                      </c:pt>
                      <c:pt idx="1702">
                        <c:v>0.89500330178296428</c:v>
                      </c:pt>
                      <c:pt idx="1703">
                        <c:v>0.88985252036099649</c:v>
                      </c:pt>
                      <c:pt idx="1704">
                        <c:v>0.88998459167950827</c:v>
                      </c:pt>
                      <c:pt idx="1705">
                        <c:v>0.89856922738278822</c:v>
                      </c:pt>
                      <c:pt idx="1706">
                        <c:v>0.90552498349108679</c:v>
                      </c:pt>
                      <c:pt idx="1707">
                        <c:v>0.89997798811358276</c:v>
                      </c:pt>
                      <c:pt idx="1708">
                        <c:v>0.90231124807396135</c:v>
                      </c:pt>
                      <c:pt idx="1709">
                        <c:v>0.892978208232447</c:v>
                      </c:pt>
                      <c:pt idx="1710">
                        <c:v>0.89416685009905505</c:v>
                      </c:pt>
                      <c:pt idx="1711">
                        <c:v>0.89302223200528452</c:v>
                      </c:pt>
                      <c:pt idx="1712">
                        <c:v>0.88980849658815908</c:v>
                      </c:pt>
                      <c:pt idx="1713">
                        <c:v>0.88628659476117244</c:v>
                      </c:pt>
                      <c:pt idx="1714">
                        <c:v>0.88738718908210568</c:v>
                      </c:pt>
                      <c:pt idx="1715">
                        <c:v>0.88967642526964696</c:v>
                      </c:pt>
                      <c:pt idx="1716">
                        <c:v>0.89200968523002566</c:v>
                      </c:pt>
                      <c:pt idx="1717">
                        <c:v>0.8905569007263936</c:v>
                      </c:pt>
                      <c:pt idx="1718">
                        <c:v>0.88809156944750312</c:v>
                      </c:pt>
                      <c:pt idx="1719">
                        <c:v>0.88729914153643097</c:v>
                      </c:pt>
                      <c:pt idx="1720">
                        <c:v>0.88800352190182852</c:v>
                      </c:pt>
                      <c:pt idx="1721">
                        <c:v>0.8876953554919671</c:v>
                      </c:pt>
                      <c:pt idx="1722">
                        <c:v>0.88765133171912991</c:v>
                      </c:pt>
                      <c:pt idx="1723">
                        <c:v>0.89095311468192973</c:v>
                      </c:pt>
                      <c:pt idx="1724">
                        <c:v>0.89218578032137508</c:v>
                      </c:pt>
                      <c:pt idx="1725">
                        <c:v>0.89526744441998829</c:v>
                      </c:pt>
                      <c:pt idx="1726">
                        <c:v>0.89931763152102295</c:v>
                      </c:pt>
                      <c:pt idx="1727">
                        <c:v>0.90244331939247346</c:v>
                      </c:pt>
                      <c:pt idx="1728">
                        <c:v>0.90178296279991343</c:v>
                      </c:pt>
                      <c:pt idx="1729">
                        <c:v>0.89403477878054305</c:v>
                      </c:pt>
                      <c:pt idx="1730">
                        <c:v>0.89495927801012709</c:v>
                      </c:pt>
                      <c:pt idx="1731">
                        <c:v>0.89909751265683624</c:v>
                      </c:pt>
                      <c:pt idx="1732">
                        <c:v>0.89768875192604158</c:v>
                      </c:pt>
                      <c:pt idx="1733">
                        <c:v>0.89324235086947112</c:v>
                      </c:pt>
                      <c:pt idx="1734">
                        <c:v>0.89324235086947112</c:v>
                      </c:pt>
                      <c:pt idx="1735">
                        <c:v>0.89046885318071911</c:v>
                      </c:pt>
                      <c:pt idx="1736">
                        <c:v>0.88800352190182852</c:v>
                      </c:pt>
                      <c:pt idx="1737">
                        <c:v>0.89192163768435107</c:v>
                      </c:pt>
                      <c:pt idx="1738">
                        <c:v>0.88950033017829799</c:v>
                      </c:pt>
                      <c:pt idx="1739">
                        <c:v>0.88580233325996216</c:v>
                      </c:pt>
                      <c:pt idx="1740">
                        <c:v>0.89456306405459118</c:v>
                      </c:pt>
                      <c:pt idx="1741">
                        <c:v>0.89077701959058064</c:v>
                      </c:pt>
                      <c:pt idx="1742">
                        <c:v>0.89130530486462856</c:v>
                      </c:pt>
                      <c:pt idx="1743">
                        <c:v>0.8898965441338339</c:v>
                      </c:pt>
                      <c:pt idx="1744">
                        <c:v>0.89064494827206853</c:v>
                      </c:pt>
                      <c:pt idx="1745">
                        <c:v>0.89174554259300187</c:v>
                      </c:pt>
                      <c:pt idx="1746">
                        <c:v>0.89399075500770586</c:v>
                      </c:pt>
                      <c:pt idx="1747">
                        <c:v>0.89614791987673525</c:v>
                      </c:pt>
                      <c:pt idx="1748">
                        <c:v>0.89350649350649525</c:v>
                      </c:pt>
                      <c:pt idx="1749">
                        <c:v>0.89209773277570081</c:v>
                      </c:pt>
                      <c:pt idx="1750">
                        <c:v>0.89227382786705012</c:v>
                      </c:pt>
                      <c:pt idx="1751">
                        <c:v>0.89187761391151399</c:v>
                      </c:pt>
                      <c:pt idx="1752">
                        <c:v>0.89060092449923134</c:v>
                      </c:pt>
                      <c:pt idx="1753">
                        <c:v>0.88879594981290067</c:v>
                      </c:pt>
                      <c:pt idx="1754">
                        <c:v>0.89394673123486867</c:v>
                      </c:pt>
                      <c:pt idx="1755">
                        <c:v>0.89355051727933266</c:v>
                      </c:pt>
                      <c:pt idx="1756">
                        <c:v>0.89610389610389785</c:v>
                      </c:pt>
                      <c:pt idx="1757">
                        <c:v>0.89883337001981256</c:v>
                      </c:pt>
                      <c:pt idx="1758">
                        <c:v>0.89922958397534858</c:v>
                      </c:pt>
                      <c:pt idx="1759">
                        <c:v>0.89922958397534858</c:v>
                      </c:pt>
                      <c:pt idx="1760">
                        <c:v>0.89619194364957244</c:v>
                      </c:pt>
                      <c:pt idx="1761">
                        <c:v>0.89531146819282592</c:v>
                      </c:pt>
                      <c:pt idx="1762">
                        <c:v>0.89416685009905517</c:v>
                      </c:pt>
                      <c:pt idx="1763">
                        <c:v>0.8924058991855619</c:v>
                      </c:pt>
                      <c:pt idx="1764">
                        <c:v>0.89249394673123661</c:v>
                      </c:pt>
                      <c:pt idx="1765">
                        <c:v>0.89112920977327936</c:v>
                      </c:pt>
                      <c:pt idx="1766">
                        <c:v>0.89244992295839942</c:v>
                      </c:pt>
                      <c:pt idx="1767">
                        <c:v>0.8918776139115141</c:v>
                      </c:pt>
                      <c:pt idx="1768">
                        <c:v>0.8918776139115141</c:v>
                      </c:pt>
                      <c:pt idx="1769">
                        <c:v>0.89236187541272483</c:v>
                      </c:pt>
                      <c:pt idx="1770">
                        <c:v>0.89495927801012753</c:v>
                      </c:pt>
                      <c:pt idx="1771">
                        <c:v>0.89399075500770608</c:v>
                      </c:pt>
                      <c:pt idx="1772">
                        <c:v>0.8940347787805436</c:v>
                      </c:pt>
                      <c:pt idx="1773">
                        <c:v>0.89429892141756751</c:v>
                      </c:pt>
                      <c:pt idx="1774">
                        <c:v>0.89429892141756751</c:v>
                      </c:pt>
                      <c:pt idx="1775">
                        <c:v>0.89597182478538617</c:v>
                      </c:pt>
                      <c:pt idx="1776">
                        <c:v>0.89460708782742882</c:v>
                      </c:pt>
                      <c:pt idx="1777">
                        <c:v>0.89539951573850096</c:v>
                      </c:pt>
                      <c:pt idx="1778">
                        <c:v>0.89830508474576498</c:v>
                      </c:pt>
                      <c:pt idx="1779">
                        <c:v>0.90081443979749265</c:v>
                      </c:pt>
                      <c:pt idx="1780">
                        <c:v>0.90292758089368463</c:v>
                      </c:pt>
                      <c:pt idx="1781">
                        <c:v>0.90618534008364704</c:v>
                      </c:pt>
                      <c:pt idx="1782">
                        <c:v>0.90979528945630839</c:v>
                      </c:pt>
                      <c:pt idx="1783">
                        <c:v>0.90979528945630839</c:v>
                      </c:pt>
                      <c:pt idx="1784">
                        <c:v>0.9179396874312149</c:v>
                      </c:pt>
                      <c:pt idx="1785">
                        <c:v>0.91670702179176944</c:v>
                      </c:pt>
                      <c:pt idx="1786">
                        <c:v>0.91595861765353481</c:v>
                      </c:pt>
                      <c:pt idx="1787">
                        <c:v>0.92383887299141731</c:v>
                      </c:pt>
                      <c:pt idx="1788">
                        <c:v>0.92648029936165721</c:v>
                      </c:pt>
                      <c:pt idx="1789">
                        <c:v>0.91635483160907083</c:v>
                      </c:pt>
                      <c:pt idx="1790">
                        <c:v>0.91631080783623342</c:v>
                      </c:pt>
                      <c:pt idx="1791">
                        <c:v>0.91736737838432958</c:v>
                      </c:pt>
                      <c:pt idx="1792">
                        <c:v>0.92163768434955073</c:v>
                      </c:pt>
                      <c:pt idx="1793">
                        <c:v>0.92392692053709202</c:v>
                      </c:pt>
                      <c:pt idx="1794">
                        <c:v>0.94034778780541695</c:v>
                      </c:pt>
                      <c:pt idx="1795">
                        <c:v>0.93484481620075033</c:v>
                      </c:pt>
                      <c:pt idx="1796">
                        <c:v>0.93321593660576918</c:v>
                      </c:pt>
                      <c:pt idx="1797">
                        <c:v>0.91917235307066003</c:v>
                      </c:pt>
                      <c:pt idx="1798">
                        <c:v>0.91454985692274016</c:v>
                      </c:pt>
                      <c:pt idx="1799">
                        <c:v>0.91353731014748152</c:v>
                      </c:pt>
                      <c:pt idx="1800">
                        <c:v>0.91450583314990286</c:v>
                      </c:pt>
                      <c:pt idx="1801">
                        <c:v>0.91512216596962537</c:v>
                      </c:pt>
                      <c:pt idx="1802">
                        <c:v>0.91226062073519887</c:v>
                      </c:pt>
                      <c:pt idx="1803">
                        <c:v>0.91815980629540139</c:v>
                      </c:pt>
                      <c:pt idx="1804">
                        <c:v>0.9183359013867507</c:v>
                      </c:pt>
                      <c:pt idx="1805">
                        <c:v>0.92432313449262804</c:v>
                      </c:pt>
                      <c:pt idx="1806">
                        <c:v>0.91965661457187076</c:v>
                      </c:pt>
                      <c:pt idx="1807">
                        <c:v>0.91208452564384968</c:v>
                      </c:pt>
                      <c:pt idx="1808">
                        <c:v>0.91098393132291644</c:v>
                      </c:pt>
                      <c:pt idx="1809">
                        <c:v>0.91529826106097489</c:v>
                      </c:pt>
                      <c:pt idx="1810">
                        <c:v>0.91569447501651102</c:v>
                      </c:pt>
                      <c:pt idx="1811">
                        <c:v>0.91569447501651102</c:v>
                      </c:pt>
                      <c:pt idx="1812">
                        <c:v>0.90209112920977541</c:v>
                      </c:pt>
                      <c:pt idx="1813">
                        <c:v>0.89958177415804752</c:v>
                      </c:pt>
                      <c:pt idx="1814">
                        <c:v>0.90138674884437808</c:v>
                      </c:pt>
                      <c:pt idx="1815">
                        <c:v>0.90319172353070876</c:v>
                      </c:pt>
                      <c:pt idx="1816">
                        <c:v>0.90319172353070876</c:v>
                      </c:pt>
                      <c:pt idx="1817">
                        <c:v>0.90059432093330616</c:v>
                      </c:pt>
                      <c:pt idx="1818">
                        <c:v>0.90059432093330616</c:v>
                      </c:pt>
                      <c:pt idx="1819">
                        <c:v>0.89478318291877834</c:v>
                      </c:pt>
                      <c:pt idx="1820">
                        <c:v>0.89262601804974906</c:v>
                      </c:pt>
                      <c:pt idx="1821">
                        <c:v>0.89874532247413819</c:v>
                      </c:pt>
                      <c:pt idx="1822">
                        <c:v>0.89843715606427677</c:v>
                      </c:pt>
                      <c:pt idx="1823">
                        <c:v>0.89324235086947157</c:v>
                      </c:pt>
                      <c:pt idx="1824">
                        <c:v>0.89539951573850085</c:v>
                      </c:pt>
                      <c:pt idx="1825">
                        <c:v>0.89438696896324221</c:v>
                      </c:pt>
                      <c:pt idx="1826">
                        <c:v>0.89623596742241007</c:v>
                      </c:pt>
                      <c:pt idx="1827">
                        <c:v>0.89914153642967409</c:v>
                      </c:pt>
                      <c:pt idx="1828">
                        <c:v>0.89755668060753013</c:v>
                      </c:pt>
                      <c:pt idx="1829">
                        <c:v>0.89870129870130078</c:v>
                      </c:pt>
                      <c:pt idx="1830">
                        <c:v>0.89856922738278888</c:v>
                      </c:pt>
                      <c:pt idx="1831">
                        <c:v>0.89931763152102351</c:v>
                      </c:pt>
                      <c:pt idx="1832">
                        <c:v>0.89632401496808489</c:v>
                      </c:pt>
                      <c:pt idx="1833">
                        <c:v>0.89412282632621831</c:v>
                      </c:pt>
                      <c:pt idx="1834">
                        <c:v>0.89368258859784477</c:v>
                      </c:pt>
                      <c:pt idx="1835">
                        <c:v>0.87849438696896531</c:v>
                      </c:pt>
                      <c:pt idx="1836">
                        <c:v>0.87426810477658146</c:v>
                      </c:pt>
                      <c:pt idx="1837">
                        <c:v>0.8755007704160267</c:v>
                      </c:pt>
                      <c:pt idx="1838">
                        <c:v>0.87673343605547205</c:v>
                      </c:pt>
                      <c:pt idx="1839">
                        <c:v>0.87519260400616539</c:v>
                      </c:pt>
                      <c:pt idx="1840">
                        <c:v>0.87845036319612801</c:v>
                      </c:pt>
                      <c:pt idx="1841">
                        <c:v>0.87369579572969613</c:v>
                      </c:pt>
                      <c:pt idx="1842">
                        <c:v>0.87655734096412274</c:v>
                      </c:pt>
                      <c:pt idx="1843">
                        <c:v>0.86581554039181363</c:v>
                      </c:pt>
                      <c:pt idx="1844">
                        <c:v>0.86845696676205364</c:v>
                      </c:pt>
                      <c:pt idx="1845">
                        <c:v>0.86845696676205364</c:v>
                      </c:pt>
                      <c:pt idx="1846">
                        <c:v>0.86845696676205364</c:v>
                      </c:pt>
                      <c:pt idx="1847">
                        <c:v>0.86511116002641641</c:v>
                      </c:pt>
                      <c:pt idx="1848">
                        <c:v>0.8620735197006405</c:v>
                      </c:pt>
                      <c:pt idx="1849">
                        <c:v>0.86674003962139767</c:v>
                      </c:pt>
                      <c:pt idx="1850">
                        <c:v>0.86431873211534449</c:v>
                      </c:pt>
                      <c:pt idx="1851">
                        <c:v>0.86097292537970727</c:v>
                      </c:pt>
                      <c:pt idx="1852">
                        <c:v>0.86374642306845906</c:v>
                      </c:pt>
                      <c:pt idx="1853">
                        <c:v>0.86850099053489094</c:v>
                      </c:pt>
                      <c:pt idx="1854">
                        <c:v>0.86845696676205375</c:v>
                      </c:pt>
                      <c:pt idx="1855">
                        <c:v>0.87255117763592571</c:v>
                      </c:pt>
                      <c:pt idx="1856">
                        <c:v>0.87268324895443772</c:v>
                      </c:pt>
                      <c:pt idx="1857">
                        <c:v>0.86850099053489116</c:v>
                      </c:pt>
                      <c:pt idx="1858">
                        <c:v>0.87101034558661916</c:v>
                      </c:pt>
                      <c:pt idx="1859">
                        <c:v>0.8715386308606673</c:v>
                      </c:pt>
                      <c:pt idx="1860">
                        <c:v>0.86740039621395804</c:v>
                      </c:pt>
                      <c:pt idx="1861">
                        <c:v>0.86471494607088073</c:v>
                      </c:pt>
                      <c:pt idx="1862">
                        <c:v>0.86744441998679545</c:v>
                      </c:pt>
                      <c:pt idx="1863">
                        <c:v>0.86216156724631554</c:v>
                      </c:pt>
                      <c:pt idx="1864">
                        <c:v>0.85591019150341419</c:v>
                      </c:pt>
                      <c:pt idx="1865">
                        <c:v>0.86150121065375551</c:v>
                      </c:pt>
                      <c:pt idx="1866">
                        <c:v>0.86493506493506755</c:v>
                      </c:pt>
                      <c:pt idx="1867">
                        <c:v>0.86819282412502996</c:v>
                      </c:pt>
                      <c:pt idx="1868">
                        <c:v>0.86801672903368066</c:v>
                      </c:pt>
                      <c:pt idx="1869">
                        <c:v>0.87303543913713644</c:v>
                      </c:pt>
                      <c:pt idx="1870">
                        <c:v>0.87285934404578713</c:v>
                      </c:pt>
                      <c:pt idx="1871">
                        <c:v>0.87356372441118446</c:v>
                      </c:pt>
                      <c:pt idx="1872">
                        <c:v>0.87602905569007505</c:v>
                      </c:pt>
                      <c:pt idx="1873">
                        <c:v>0.88408540611930697</c:v>
                      </c:pt>
                      <c:pt idx="1874">
                        <c:v>0.88461369139335477</c:v>
                      </c:pt>
                      <c:pt idx="1875">
                        <c:v>0.88611049966982403</c:v>
                      </c:pt>
                      <c:pt idx="1876">
                        <c:v>0.88809156944750411</c:v>
                      </c:pt>
                      <c:pt idx="1877">
                        <c:v>0.88531807175875221</c:v>
                      </c:pt>
                      <c:pt idx="1878">
                        <c:v>0.89002861545234668</c:v>
                      </c:pt>
                      <c:pt idx="1879">
                        <c:v>0.89002861545234668</c:v>
                      </c:pt>
                      <c:pt idx="1880">
                        <c:v>0.88963240149681067</c:v>
                      </c:pt>
                      <c:pt idx="1881">
                        <c:v>0.88901606867708816</c:v>
                      </c:pt>
                      <c:pt idx="1882">
                        <c:v>0.89117323354611755</c:v>
                      </c:pt>
                      <c:pt idx="1883">
                        <c:v>0.88707902267224559</c:v>
                      </c:pt>
                      <c:pt idx="1884">
                        <c:v>0.87400396213955789</c:v>
                      </c:pt>
                      <c:pt idx="1885">
                        <c:v>0.8768655073739845</c:v>
                      </c:pt>
                      <c:pt idx="1886">
                        <c:v>0.87219898745322721</c:v>
                      </c:pt>
                      <c:pt idx="1887">
                        <c:v>0.86850099053489138</c:v>
                      </c:pt>
                      <c:pt idx="1888">
                        <c:v>0.86973365617433673</c:v>
                      </c:pt>
                      <c:pt idx="1889">
                        <c:v>0.86704820603125943</c:v>
                      </c:pt>
                      <c:pt idx="1890">
                        <c:v>0.88104776579353117</c:v>
                      </c:pt>
                      <c:pt idx="1891">
                        <c:v>0.87484041382346733</c:v>
                      </c:pt>
                      <c:pt idx="1892">
                        <c:v>0.88073959938366975</c:v>
                      </c:pt>
                      <c:pt idx="1893">
                        <c:v>0.88883997358573907</c:v>
                      </c:pt>
                      <c:pt idx="1894">
                        <c:v>0.88536209553158973</c:v>
                      </c:pt>
                      <c:pt idx="1895">
                        <c:v>0.889764472815323</c:v>
                      </c:pt>
                      <c:pt idx="1896">
                        <c:v>0.89042482940788303</c:v>
                      </c:pt>
                      <c:pt idx="1897">
                        <c:v>0.88500990534889112</c:v>
                      </c:pt>
                      <c:pt idx="1898">
                        <c:v>0.88104776579353128</c:v>
                      </c:pt>
                      <c:pt idx="1899">
                        <c:v>0.87994717147259793</c:v>
                      </c:pt>
                      <c:pt idx="1900">
                        <c:v>0.88368919216377106</c:v>
                      </c:pt>
                      <c:pt idx="1901">
                        <c:v>0.88104776579353117</c:v>
                      </c:pt>
                      <c:pt idx="1902">
                        <c:v>0.88104776579353117</c:v>
                      </c:pt>
                      <c:pt idx="1903">
                        <c:v>0.88452564384768029</c:v>
                      </c:pt>
                      <c:pt idx="1904">
                        <c:v>0.88439357252916839</c:v>
                      </c:pt>
                      <c:pt idx="1905">
                        <c:v>0.88470173893902959</c:v>
                      </c:pt>
                      <c:pt idx="1906">
                        <c:v>0.88390931102795767</c:v>
                      </c:pt>
                      <c:pt idx="1907">
                        <c:v>0.88285274047986162</c:v>
                      </c:pt>
                      <c:pt idx="1908">
                        <c:v>0.88637464230684826</c:v>
                      </c:pt>
                      <c:pt idx="1909">
                        <c:v>0.88945630640546158</c:v>
                      </c:pt>
                      <c:pt idx="1910">
                        <c:v>0.88399735857363237</c:v>
                      </c:pt>
                      <c:pt idx="1911">
                        <c:v>0.88963240149681089</c:v>
                      </c:pt>
                      <c:pt idx="1912">
                        <c:v>0.89055690072639482</c:v>
                      </c:pt>
                      <c:pt idx="1913">
                        <c:v>0.89214175654853878</c:v>
                      </c:pt>
                      <c:pt idx="1914">
                        <c:v>0.89597182478538673</c:v>
                      </c:pt>
                      <c:pt idx="1915">
                        <c:v>0.89755668060753069</c:v>
                      </c:pt>
                      <c:pt idx="1916">
                        <c:v>0.8982610609729279</c:v>
                      </c:pt>
                      <c:pt idx="1917">
                        <c:v>0.90231124807396235</c:v>
                      </c:pt>
                      <c:pt idx="1918">
                        <c:v>0.89984591679507187</c:v>
                      </c:pt>
                      <c:pt idx="1919">
                        <c:v>0.90314769975787168</c:v>
                      </c:pt>
                      <c:pt idx="1920">
                        <c:v>0.90561303103676227</c:v>
                      </c:pt>
                      <c:pt idx="1921">
                        <c:v>0.91344926260180737</c:v>
                      </c:pt>
                      <c:pt idx="1922">
                        <c:v>0.92916574950473496</c:v>
                      </c:pt>
                      <c:pt idx="1923">
                        <c:v>0.92916574950473496</c:v>
                      </c:pt>
                      <c:pt idx="1924">
                        <c:v>0.94259300022012127</c:v>
                      </c:pt>
                      <c:pt idx="1925">
                        <c:v>0.9351089588377749</c:v>
                      </c:pt>
                      <c:pt idx="1926">
                        <c:v>0.9355491965661481</c:v>
                      </c:pt>
                      <c:pt idx="1927">
                        <c:v>0.93669381465991886</c:v>
                      </c:pt>
                      <c:pt idx="1928">
                        <c:v>0.93761831388950267</c:v>
                      </c:pt>
                      <c:pt idx="1929">
                        <c:v>0.93854281311908661</c:v>
                      </c:pt>
                      <c:pt idx="1930">
                        <c:v>0.94523442659036117</c:v>
                      </c:pt>
                      <c:pt idx="1931">
                        <c:v>0.93885097952894803</c:v>
                      </c:pt>
                      <c:pt idx="1932">
                        <c:v>0.94932863746423302</c:v>
                      </c:pt>
                      <c:pt idx="1933">
                        <c:v>0.93383226942549202</c:v>
                      </c:pt>
                      <c:pt idx="1934">
                        <c:v>0.94721549636804114</c:v>
                      </c:pt>
                      <c:pt idx="1935">
                        <c:v>0.95584415584415816</c:v>
                      </c:pt>
                      <c:pt idx="1936">
                        <c:v>0.96037860444640333</c:v>
                      </c:pt>
                      <c:pt idx="1937">
                        <c:v>0.97939687431213085</c:v>
                      </c:pt>
                      <c:pt idx="1938">
                        <c:v>0.99383667180277568</c:v>
                      </c:pt>
                      <c:pt idx="1939">
                        <c:v>0.98710103455866394</c:v>
                      </c:pt>
                      <c:pt idx="1940">
                        <c:v>0.98032137354171478</c:v>
                      </c:pt>
                      <c:pt idx="1941">
                        <c:v>0.97464230684569897</c:v>
                      </c:pt>
                      <c:pt idx="1942">
                        <c:v>0.9626678406339445</c:v>
                      </c:pt>
                      <c:pt idx="1943">
                        <c:v>0.96803874092009901</c:v>
                      </c:pt>
                      <c:pt idx="1944">
                        <c:v>0.98247853841074395</c:v>
                      </c:pt>
                      <c:pt idx="1945">
                        <c:v>0.98128989654413601</c:v>
                      </c:pt>
                      <c:pt idx="1946">
                        <c:v>0.99260400616333033</c:v>
                      </c:pt>
                      <c:pt idx="1947">
                        <c:v>0.99881135813339428</c:v>
                      </c:pt>
                      <c:pt idx="1948">
                        <c:v>0.98991855602025314</c:v>
                      </c:pt>
                      <c:pt idx="1949">
                        <c:v>0.99159145938807192</c:v>
                      </c:pt>
                      <c:pt idx="1950">
                        <c:v>0.99652212194585299</c:v>
                      </c:pt>
                      <c:pt idx="1951">
                        <c:v>0.99498128989654644</c:v>
                      </c:pt>
                      <c:pt idx="1952">
                        <c:v>0.9969183359013889</c:v>
                      </c:pt>
                      <c:pt idx="1953">
                        <c:v>0.99300022011886624</c:v>
                      </c:pt>
                      <c:pt idx="1954">
                        <c:v>0.99810697776799695</c:v>
                      </c:pt>
                      <c:pt idx="1955">
                        <c:v>0.97737178076161346</c:v>
                      </c:pt>
                      <c:pt idx="1956">
                        <c:v>0.99220779220779454</c:v>
                      </c:pt>
                      <c:pt idx="1957">
                        <c:v>0.98001320713185358</c:v>
                      </c:pt>
                      <c:pt idx="1958">
                        <c:v>0.9806735637244135</c:v>
                      </c:pt>
                      <c:pt idx="1959">
                        <c:v>0.98925819942769355</c:v>
                      </c:pt>
                      <c:pt idx="1960">
                        <c:v>0.98309487123046702</c:v>
                      </c:pt>
                      <c:pt idx="1961">
                        <c:v>0.97464230684569941</c:v>
                      </c:pt>
                      <c:pt idx="1962">
                        <c:v>0.99075500770416303</c:v>
                      </c:pt>
                      <c:pt idx="1963">
                        <c:v>0.98732115342285109</c:v>
                      </c:pt>
                      <c:pt idx="1964">
                        <c:v>0.99326436275589081</c:v>
                      </c:pt>
                      <c:pt idx="1965">
                        <c:v>0.99863526304204553</c:v>
                      </c:pt>
                      <c:pt idx="1966">
                        <c:v>1.0048426150121093</c:v>
                      </c:pt>
                      <c:pt idx="1967">
                        <c:v>1.0022452124147068</c:v>
                      </c:pt>
                      <c:pt idx="1968">
                        <c:v>1.0143957737178102</c:v>
                      </c:pt>
                      <c:pt idx="1969">
                        <c:v>1.0069997798811383</c:v>
                      </c:pt>
                      <c:pt idx="1970">
                        <c:v>1.0151882016288822</c:v>
                      </c:pt>
                      <c:pt idx="1971">
                        <c:v>1.0121505613031063</c:v>
                      </c:pt>
                      <c:pt idx="1972">
                        <c:v>1.018754127228706</c:v>
                      </c:pt>
                      <c:pt idx="1973">
                        <c:v>1.0057671142416931</c:v>
                      </c:pt>
                      <c:pt idx="1974">
                        <c:v>1.0001320713185144</c:v>
                      </c:pt>
                      <c:pt idx="1975">
                        <c:v>1.0071758749724875</c:v>
                      </c:pt>
                      <c:pt idx="1976">
                        <c:v>1.018886198547218</c:v>
                      </c:pt>
                      <c:pt idx="1977">
                        <c:v>1.0235086946951377</c:v>
                      </c:pt>
                      <c:pt idx="1978">
                        <c:v>1.0304644508034364</c:v>
                      </c:pt>
                      <c:pt idx="1979">
                        <c:v>1.0532687651331747</c:v>
                      </c:pt>
                      <c:pt idx="1980">
                        <c:v>1.062205591019153</c:v>
                      </c:pt>
                      <c:pt idx="1981">
                        <c:v>1.0537090028615479</c:v>
                      </c:pt>
                      <c:pt idx="1982">
                        <c:v>1.0804754567466459</c:v>
                      </c:pt>
                      <c:pt idx="1983">
                        <c:v>1.0721109399075528</c:v>
                      </c:pt>
                      <c:pt idx="1984">
                        <c:v>1.0340303764032603</c:v>
                      </c:pt>
                      <c:pt idx="1985">
                        <c:v>1.0477217697556709</c:v>
                      </c:pt>
                      <c:pt idx="1986">
                        <c:v>1.0442438917015215</c:v>
                      </c:pt>
                      <c:pt idx="1987">
                        <c:v>1.0324455205811167</c:v>
                      </c:pt>
                      <c:pt idx="1988">
                        <c:v>1.0387409200968551</c:v>
                      </c:pt>
                      <c:pt idx="1989">
                        <c:v>1.0501871010345614</c:v>
                      </c:pt>
                      <c:pt idx="1990">
                        <c:v>1.0466211754347376</c:v>
                      </c:pt>
                      <c:pt idx="1991">
                        <c:v>1.0385208012326683</c:v>
                      </c:pt>
                      <c:pt idx="1992">
                        <c:v>1.0390490865067163</c:v>
                      </c:pt>
                      <c:pt idx="1993">
                        <c:v>1.0233766233766262</c:v>
                      </c:pt>
                      <c:pt idx="1994">
                        <c:v>1.0154523442659062</c:v>
                      </c:pt>
                      <c:pt idx="1995">
                        <c:v>1.0020250935505199</c:v>
                      </c:pt>
                      <c:pt idx="1996">
                        <c:v>1.0049306625577841</c:v>
                      </c:pt>
                      <c:pt idx="1997">
                        <c:v>1.0016729033678213</c:v>
                      </c:pt>
                      <c:pt idx="1998">
                        <c:v>1.0014087607307973</c:v>
                      </c:pt>
                      <c:pt idx="1999">
                        <c:v>1.0038300682368504</c:v>
                      </c:pt>
                      <c:pt idx="2000">
                        <c:v>1.0056790666960185</c:v>
                      </c:pt>
                      <c:pt idx="2001">
                        <c:v>0.99322033898305351</c:v>
                      </c:pt>
                      <c:pt idx="2002">
                        <c:v>0.96235967422408353</c:v>
                      </c:pt>
                      <c:pt idx="2003">
                        <c:v>0.96927140655954469</c:v>
                      </c:pt>
                      <c:pt idx="2004">
                        <c:v>0.97314549856923016</c:v>
                      </c:pt>
                      <c:pt idx="2005">
                        <c:v>0.96777459828307566</c:v>
                      </c:pt>
                      <c:pt idx="2006">
                        <c:v>0.96896324014968371</c:v>
                      </c:pt>
                      <c:pt idx="2007">
                        <c:v>0.98247853841074473</c:v>
                      </c:pt>
                      <c:pt idx="2008">
                        <c:v>0.98855381906229656</c:v>
                      </c:pt>
                      <c:pt idx="2009">
                        <c:v>0.99154743561523528</c:v>
                      </c:pt>
                      <c:pt idx="2010">
                        <c:v>0.9760070438036571</c:v>
                      </c:pt>
                      <c:pt idx="2011">
                        <c:v>0.97578692493947028</c:v>
                      </c:pt>
                      <c:pt idx="2012">
                        <c:v>0.96486902927581186</c:v>
                      </c:pt>
                      <c:pt idx="2013">
                        <c:v>0.97156064274708631</c:v>
                      </c:pt>
                      <c:pt idx="2014">
                        <c:v>0.9736737838432783</c:v>
                      </c:pt>
                      <c:pt idx="2015">
                        <c:v>0.9708122386088518</c:v>
                      </c:pt>
                      <c:pt idx="2016">
                        <c:v>0.97336561743341699</c:v>
                      </c:pt>
                      <c:pt idx="2017">
                        <c:v>0.97173673783843573</c:v>
                      </c:pt>
                      <c:pt idx="2018">
                        <c:v>0.95989434294519338</c:v>
                      </c:pt>
                      <c:pt idx="2019">
                        <c:v>0.958001320713188</c:v>
                      </c:pt>
                      <c:pt idx="2020">
                        <c:v>0.96086286594761472</c:v>
                      </c:pt>
                      <c:pt idx="2021">
                        <c:v>0.95892581994277204</c:v>
                      </c:pt>
                      <c:pt idx="2022">
                        <c:v>0.95989434294519349</c:v>
                      </c:pt>
                      <c:pt idx="2023">
                        <c:v>0.94752366277790301</c:v>
                      </c:pt>
                      <c:pt idx="2024">
                        <c:v>0.9553158705701108</c:v>
                      </c:pt>
                      <c:pt idx="2025">
                        <c:v>0.9575610829848149</c:v>
                      </c:pt>
                      <c:pt idx="2026">
                        <c:v>0.95632841734536955</c:v>
                      </c:pt>
                      <c:pt idx="2027">
                        <c:v>0.96434074400176406</c:v>
                      </c:pt>
                      <c:pt idx="2028">
                        <c:v>0.96997578692494246</c:v>
                      </c:pt>
                      <c:pt idx="2029">
                        <c:v>0.96288795949813188</c:v>
                      </c:pt>
                      <c:pt idx="2030">
                        <c:v>0.95923398635263335</c:v>
                      </c:pt>
                      <c:pt idx="2031">
                        <c:v>0.96196346026854773</c:v>
                      </c:pt>
                      <c:pt idx="2032">
                        <c:v>0.96429672022892654</c:v>
                      </c:pt>
                      <c:pt idx="2033">
                        <c:v>0.98604446401056867</c:v>
                      </c:pt>
                      <c:pt idx="2034">
                        <c:v>0.9922077922077952</c:v>
                      </c:pt>
                      <c:pt idx="2035">
                        <c:v>0.98899405679066998</c:v>
                      </c:pt>
                      <c:pt idx="2036">
                        <c:v>1.0077041602465362</c:v>
                      </c:pt>
                      <c:pt idx="2037">
                        <c:v>1.0074400176095122</c:v>
                      </c:pt>
                      <c:pt idx="2038">
                        <c:v>1.0152322254017199</c:v>
                      </c:pt>
                      <c:pt idx="2039">
                        <c:v>1.0184019370460078</c:v>
                      </c:pt>
                      <c:pt idx="2040">
                        <c:v>1.0265463350209143</c:v>
                      </c:pt>
                      <c:pt idx="2041">
                        <c:v>1.0266784063394263</c:v>
                      </c:pt>
                      <c:pt idx="2042">
                        <c:v>1.0275588817961729</c:v>
                      </c:pt>
                      <c:pt idx="2043">
                        <c:v>1.0188421747743812</c:v>
                      </c:pt>
                      <c:pt idx="2044">
                        <c:v>1.0188421747743812</c:v>
                      </c:pt>
                      <c:pt idx="2045">
                        <c:v>0.99665419326436566</c:v>
                      </c:pt>
                      <c:pt idx="2046">
                        <c:v>0.9997358573629791</c:v>
                      </c:pt>
                      <c:pt idx="2047">
                        <c:v>1.0006163328197255</c:v>
                      </c:pt>
                      <c:pt idx="2048">
                        <c:v>1.0149240589918587</c:v>
                      </c:pt>
                      <c:pt idx="2049">
                        <c:v>1.0034778780541522</c:v>
                      </c:pt>
                      <c:pt idx="2050">
                        <c:v>1.0078362315650482</c:v>
                      </c:pt>
                      <c:pt idx="2051">
                        <c:v>1.0102135152982643</c:v>
                      </c:pt>
                      <c:pt idx="2052">
                        <c:v>1.0259740259740291</c:v>
                      </c:pt>
                      <c:pt idx="2053">
                        <c:v>1.0202949592780133</c:v>
                      </c:pt>
                      <c:pt idx="2054">
                        <c:v>1.0283953334800822</c:v>
                      </c:pt>
                      <c:pt idx="2055">
                        <c:v>1.0360114461809409</c:v>
                      </c:pt>
                      <c:pt idx="2056">
                        <c:v>1.0427911071978901</c:v>
                      </c:pt>
                      <c:pt idx="2057">
                        <c:v>1.0520801232665673</c:v>
                      </c:pt>
                      <c:pt idx="2058">
                        <c:v>1.0375082544574101</c:v>
                      </c:pt>
                      <c:pt idx="2059">
                        <c:v>1.0266343825665891</c:v>
                      </c:pt>
                      <c:pt idx="2060">
                        <c:v>1.0203830068236881</c:v>
                      </c:pt>
                      <c:pt idx="2061">
                        <c:v>1.0154963680387443</c:v>
                      </c:pt>
                      <c:pt idx="2062">
                        <c:v>1.0311688311688345</c:v>
                      </c:pt>
                      <c:pt idx="2063">
                        <c:v>1.027382786704824</c:v>
                      </c:pt>
                      <c:pt idx="2064">
                        <c:v>1.0257979308826799</c:v>
                      </c:pt>
                      <c:pt idx="2065">
                        <c:v>1.0250495267444455</c:v>
                      </c:pt>
                      <c:pt idx="2066">
                        <c:v>1.0211314109619229</c:v>
                      </c:pt>
                      <c:pt idx="2067">
                        <c:v>1.0263702399295653</c:v>
                      </c:pt>
                      <c:pt idx="2068">
                        <c:v>1.0375522782302475</c:v>
                      </c:pt>
                      <c:pt idx="2069">
                        <c:v>1.0510235527184713</c:v>
                      </c:pt>
                      <c:pt idx="2070">
                        <c:v>1.0377723970944344</c:v>
                      </c:pt>
                      <c:pt idx="2071">
                        <c:v>1.0377723970944344</c:v>
                      </c:pt>
                      <c:pt idx="2072">
                        <c:v>1.0377723970944344</c:v>
                      </c:pt>
                      <c:pt idx="2073">
                        <c:v>1.0361435174994531</c:v>
                      </c:pt>
                      <c:pt idx="2074">
                        <c:v>1.0294078802553412</c:v>
                      </c:pt>
                      <c:pt idx="2075">
                        <c:v>1.0388289676425304</c:v>
                      </c:pt>
                      <c:pt idx="2076">
                        <c:v>1.0398855381906262</c:v>
                      </c:pt>
                      <c:pt idx="2077">
                        <c:v>1.0398855381906262</c:v>
                      </c:pt>
                      <c:pt idx="2078">
                        <c:v>1.0511996478098207</c:v>
                      </c:pt>
                      <c:pt idx="2079">
                        <c:v>1.0462249614792021</c:v>
                      </c:pt>
                      <c:pt idx="2080">
                        <c:v>1.0476777459828339</c:v>
                      </c:pt>
                      <c:pt idx="2081">
                        <c:v>1.0444199867928712</c:v>
                      </c:pt>
                      <c:pt idx="2082">
                        <c:v>1.0551617873651804</c:v>
                      </c:pt>
                      <c:pt idx="2083">
                        <c:v>1.0524323134492659</c:v>
                      </c:pt>
                      <c:pt idx="2084">
                        <c:v>1.038256658595645</c:v>
                      </c:pt>
                      <c:pt idx="2085">
                        <c:v>1.0378164208672718</c:v>
                      </c:pt>
                      <c:pt idx="2086">
                        <c:v>1.034558661677309</c:v>
                      </c:pt>
                      <c:pt idx="2087">
                        <c:v>1.0386968963240182</c:v>
                      </c:pt>
                      <c:pt idx="2088">
                        <c:v>1.039577371780765</c:v>
                      </c:pt>
                      <c:pt idx="2089">
                        <c:v>1.0312568787145093</c:v>
                      </c:pt>
                      <c:pt idx="2090">
                        <c:v>1.0316090688972079</c:v>
                      </c:pt>
                      <c:pt idx="2091">
                        <c:v>1.0392251815980664</c:v>
                      </c:pt>
                      <c:pt idx="2092">
                        <c:v>1.0448162007484079</c:v>
                      </c:pt>
                      <c:pt idx="2093">
                        <c:v>1.0563944530046263</c:v>
                      </c:pt>
                      <c:pt idx="2094">
                        <c:v>1.0554699537750423</c:v>
                      </c:pt>
                      <c:pt idx="2095">
                        <c:v>1.0665639445300499</c:v>
                      </c:pt>
                      <c:pt idx="2096">
                        <c:v>1.0660356592560019</c:v>
                      </c:pt>
                      <c:pt idx="2097">
                        <c:v>1.0729914153643005</c:v>
                      </c:pt>
                      <c:pt idx="2098">
                        <c:v>1.0607087827426847</c:v>
                      </c:pt>
                      <c:pt idx="2099">
                        <c:v>1.0622055910191541</c:v>
                      </c:pt>
                      <c:pt idx="2100">
                        <c:v>1.0743121285494206</c:v>
                      </c:pt>
                      <c:pt idx="2101">
                        <c:v>1.0589918556020288</c:v>
                      </c:pt>
                      <c:pt idx="2102">
                        <c:v>1.0576271186440716</c:v>
                      </c:pt>
                      <c:pt idx="2103">
                        <c:v>1.0486022452124184</c:v>
                      </c:pt>
                      <c:pt idx="2104">
                        <c:v>1.0474136033458104</c:v>
                      </c:pt>
                      <c:pt idx="2105">
                        <c:v>1.0609289016068713</c:v>
                      </c:pt>
                      <c:pt idx="2106">
                        <c:v>1.0567466431873247</c:v>
                      </c:pt>
                      <c:pt idx="2107">
                        <c:v>1.0680167290336819</c:v>
                      </c:pt>
                      <c:pt idx="2108">
                        <c:v>1.0537090028615488</c:v>
                      </c:pt>
                      <c:pt idx="2109">
                        <c:v>1.0516839093110315</c:v>
                      </c:pt>
                      <c:pt idx="2110">
                        <c:v>1.0519480519480555</c:v>
                      </c:pt>
                      <c:pt idx="2111">
                        <c:v>1.0547215496368074</c:v>
                      </c:pt>
                      <c:pt idx="2112">
                        <c:v>1.0537970504072234</c:v>
                      </c:pt>
                      <c:pt idx="2113">
                        <c:v>1.043539511336125</c:v>
                      </c:pt>
                      <c:pt idx="2114">
                        <c:v>1.0326656394453038</c:v>
                      </c:pt>
                      <c:pt idx="2115">
                        <c:v>1.0307285934404613</c:v>
                      </c:pt>
                      <c:pt idx="2116">
                        <c:v>1.0306845696676241</c:v>
                      </c:pt>
                      <c:pt idx="2117">
                        <c:v>1.0345586616773095</c:v>
                      </c:pt>
                      <c:pt idx="2118">
                        <c:v>1.0209993396434112</c:v>
                      </c:pt>
                      <c:pt idx="2119">
                        <c:v>1.0320493066255816</c:v>
                      </c:pt>
                      <c:pt idx="2120">
                        <c:v>1.0320493066255816</c:v>
                      </c:pt>
                      <c:pt idx="2121">
                        <c:v>1.0320493066255816</c:v>
                      </c:pt>
                      <c:pt idx="2122">
                        <c:v>1.020823244552062</c:v>
                      </c:pt>
                      <c:pt idx="2123">
                        <c:v>1.0230684569667658</c:v>
                      </c:pt>
                      <c:pt idx="2124">
                        <c:v>1.0305524983491123</c:v>
                      </c:pt>
                      <c:pt idx="2125">
                        <c:v>1.0347787805414961</c:v>
                      </c:pt>
                      <c:pt idx="2126">
                        <c:v>1.0405899185560241</c:v>
                      </c:pt>
                      <c:pt idx="2127">
                        <c:v>1.036979969183363</c:v>
                      </c:pt>
                      <c:pt idx="2128">
                        <c:v>1.0407219898745361</c:v>
                      </c:pt>
                      <c:pt idx="2129">
                        <c:v>1.0331058771736776</c:v>
                      </c:pt>
                      <c:pt idx="2130">
                        <c:v>1.0341184239489363</c:v>
                      </c:pt>
                      <c:pt idx="2131">
                        <c:v>1.0275148580233364</c:v>
                      </c:pt>
                      <c:pt idx="2132">
                        <c:v>1.0344706141316349</c:v>
                      </c:pt>
                      <c:pt idx="2133">
                        <c:v>1.0248294078802591</c:v>
                      </c:pt>
                      <c:pt idx="2134">
                        <c:v>1.0235967422408137</c:v>
                      </c:pt>
                      <c:pt idx="2135">
                        <c:v>1.0226282192383924</c:v>
                      </c:pt>
                      <c:pt idx="2136">
                        <c:v>1.0175214615892618</c:v>
                      </c:pt>
                      <c:pt idx="2137">
                        <c:v>1.0138234646709259</c:v>
                      </c:pt>
                      <c:pt idx="2138">
                        <c:v>0.99445300462249964</c:v>
                      </c:pt>
                      <c:pt idx="2139">
                        <c:v>0.99546555139775827</c:v>
                      </c:pt>
                      <c:pt idx="2140">
                        <c:v>1.0001760950913527</c:v>
                      </c:pt>
                      <c:pt idx="2141">
                        <c:v>0.99577371780761947</c:v>
                      </c:pt>
                      <c:pt idx="2142">
                        <c:v>0.9988553819062328</c:v>
                      </c:pt>
                      <c:pt idx="2143">
                        <c:v>1.0035659255998273</c:v>
                      </c:pt>
                      <c:pt idx="2144">
                        <c:v>0.98428351309707585</c:v>
                      </c:pt>
                      <c:pt idx="2145">
                        <c:v>0.97684349548756655</c:v>
                      </c:pt>
                      <c:pt idx="2146">
                        <c:v>0.96922738278670806</c:v>
                      </c:pt>
                      <c:pt idx="2147">
                        <c:v>0.96279991195245751</c:v>
                      </c:pt>
                      <c:pt idx="2148">
                        <c:v>0.97151661897424935</c:v>
                      </c:pt>
                      <c:pt idx="2149">
                        <c:v>0.97675544794189206</c:v>
                      </c:pt>
                      <c:pt idx="2150">
                        <c:v>0.97473035439137479</c:v>
                      </c:pt>
                      <c:pt idx="2151">
                        <c:v>0.98291877613911849</c:v>
                      </c:pt>
                      <c:pt idx="2152">
                        <c:v>0.98762931983271296</c:v>
                      </c:pt>
                      <c:pt idx="2153">
                        <c:v>0.98467972705261175</c:v>
                      </c:pt>
                      <c:pt idx="2154">
                        <c:v>0.98467972705261175</c:v>
                      </c:pt>
                      <c:pt idx="2155">
                        <c:v>0.98467972705261175</c:v>
                      </c:pt>
                      <c:pt idx="2156">
                        <c:v>0.98511996478098507</c:v>
                      </c:pt>
                      <c:pt idx="2157">
                        <c:v>0.97816420867268661</c:v>
                      </c:pt>
                      <c:pt idx="2158">
                        <c:v>0.97468633061853738</c:v>
                      </c:pt>
                      <c:pt idx="2159">
                        <c:v>0.98771736737838767</c:v>
                      </c:pt>
                      <c:pt idx="2160">
                        <c:v>0.97886858903808394</c:v>
                      </c:pt>
                      <c:pt idx="2161">
                        <c:v>0.98441558441558785</c:v>
                      </c:pt>
                      <c:pt idx="2162">
                        <c:v>0.9827426810477693</c:v>
                      </c:pt>
                      <c:pt idx="2163">
                        <c:v>0.9827426810477693</c:v>
                      </c:pt>
                      <c:pt idx="2164">
                        <c:v>0.97794408980850012</c:v>
                      </c:pt>
                      <c:pt idx="2165">
                        <c:v>0.9879815100154119</c:v>
                      </c:pt>
                      <c:pt idx="2166">
                        <c:v>0.98146599163548665</c:v>
                      </c:pt>
                      <c:pt idx="2167">
                        <c:v>0.97587497248514532</c:v>
                      </c:pt>
                      <c:pt idx="2168">
                        <c:v>0.97512656834691069</c:v>
                      </c:pt>
                      <c:pt idx="2169">
                        <c:v>0.97415804534448946</c:v>
                      </c:pt>
                      <c:pt idx="2170">
                        <c:v>0.97486242570988668</c:v>
                      </c:pt>
                      <c:pt idx="2171">
                        <c:v>0.97508254457407351</c:v>
                      </c:pt>
                      <c:pt idx="2172">
                        <c:v>0.9695355491965697</c:v>
                      </c:pt>
                      <c:pt idx="2173">
                        <c:v>0.97715166189742819</c:v>
                      </c:pt>
                      <c:pt idx="2174">
                        <c:v>0.97503852080123632</c:v>
                      </c:pt>
                      <c:pt idx="2175">
                        <c:v>0.97156064274708709</c:v>
                      </c:pt>
                      <c:pt idx="2176">
                        <c:v>0.97556680607528434</c:v>
                      </c:pt>
                      <c:pt idx="2177">
                        <c:v>0.97178076161127358</c:v>
                      </c:pt>
                      <c:pt idx="2178">
                        <c:v>0.97556680607528423</c:v>
                      </c:pt>
                      <c:pt idx="2179">
                        <c:v>0.97878054149240956</c:v>
                      </c:pt>
                      <c:pt idx="2180">
                        <c:v>0.97930882676645747</c:v>
                      </c:pt>
                      <c:pt idx="2181">
                        <c:v>0.98511996478098529</c:v>
                      </c:pt>
                      <c:pt idx="2182">
                        <c:v>0.98261060972925751</c:v>
                      </c:pt>
                      <c:pt idx="2183">
                        <c:v>0.97917675544794558</c:v>
                      </c:pt>
                      <c:pt idx="2184">
                        <c:v>0.98679286814880385</c:v>
                      </c:pt>
                      <c:pt idx="2185">
                        <c:v>1.0022892361875448</c:v>
                      </c:pt>
                      <c:pt idx="2186">
                        <c:v>1.0040061633282007</c:v>
                      </c:pt>
                      <c:pt idx="2187">
                        <c:v>1.0035659255998273</c:v>
                      </c:pt>
                      <c:pt idx="2188">
                        <c:v>0.99586176535329429</c:v>
                      </c:pt>
                      <c:pt idx="2189">
                        <c:v>0.98934624697336904</c:v>
                      </c:pt>
                      <c:pt idx="2190">
                        <c:v>0.98142196786264913</c:v>
                      </c:pt>
                      <c:pt idx="2191">
                        <c:v>0.97948492185780645</c:v>
                      </c:pt>
                      <c:pt idx="2192">
                        <c:v>0.98335901386749169</c:v>
                      </c:pt>
                      <c:pt idx="2193">
                        <c:v>0.98225841954655846</c:v>
                      </c:pt>
                      <c:pt idx="2194">
                        <c:v>0.97922077922078254</c:v>
                      </c:pt>
                      <c:pt idx="2195">
                        <c:v>0.98393132291437702</c:v>
                      </c:pt>
                      <c:pt idx="2196">
                        <c:v>0.99577371780761947</c:v>
                      </c:pt>
                      <c:pt idx="2197">
                        <c:v>0.9806735637244145</c:v>
                      </c:pt>
                      <c:pt idx="2198">
                        <c:v>0.9806735637244145</c:v>
                      </c:pt>
                      <c:pt idx="2199">
                        <c:v>0.98173013427251066</c:v>
                      </c:pt>
                      <c:pt idx="2200">
                        <c:v>0.97697556680607867</c:v>
                      </c:pt>
                      <c:pt idx="2201">
                        <c:v>0.97952894563064408</c:v>
                      </c:pt>
                      <c:pt idx="2202">
                        <c:v>0.97195685670262288</c:v>
                      </c:pt>
                      <c:pt idx="2203">
                        <c:v>0.9671142416905163</c:v>
                      </c:pt>
                      <c:pt idx="2204">
                        <c:v>0.96579352850539635</c:v>
                      </c:pt>
                      <c:pt idx="2205">
                        <c:v>0.97481840193704961</c:v>
                      </c:pt>
                      <c:pt idx="2206">
                        <c:v>0.96935945410522051</c:v>
                      </c:pt>
                      <c:pt idx="2207">
                        <c:v>0.97891261281092135</c:v>
                      </c:pt>
                      <c:pt idx="2208">
                        <c:v>0.97318952234206824</c:v>
                      </c:pt>
                      <c:pt idx="2209">
                        <c:v>0.97459828307286289</c:v>
                      </c:pt>
                      <c:pt idx="2210">
                        <c:v>0.97948492185780667</c:v>
                      </c:pt>
                      <c:pt idx="2211">
                        <c:v>0.97446621175435066</c:v>
                      </c:pt>
                      <c:pt idx="2212">
                        <c:v>0.97415804534448946</c:v>
                      </c:pt>
                      <c:pt idx="2213">
                        <c:v>0.97759189962580129</c:v>
                      </c:pt>
                      <c:pt idx="2214">
                        <c:v>0.9777679947171507</c:v>
                      </c:pt>
                      <c:pt idx="2215">
                        <c:v>0.97389390270746556</c:v>
                      </c:pt>
                      <c:pt idx="2216">
                        <c:v>0.97693154303324137</c:v>
                      </c:pt>
                      <c:pt idx="2217">
                        <c:v>0.97886858903808405</c:v>
                      </c:pt>
                      <c:pt idx="2218">
                        <c:v>0.99414483821263822</c:v>
                      </c:pt>
                      <c:pt idx="2219">
                        <c:v>0.98005723090469188</c:v>
                      </c:pt>
                      <c:pt idx="2220">
                        <c:v>0.97781201848998789</c:v>
                      </c:pt>
                      <c:pt idx="2221">
                        <c:v>0.97415804534448935</c:v>
                      </c:pt>
                      <c:pt idx="2222">
                        <c:v>0.97706361435175326</c:v>
                      </c:pt>
                      <c:pt idx="2223">
                        <c:v>0.97807616112701201</c:v>
                      </c:pt>
                      <c:pt idx="2224">
                        <c:v>0.98164208672683595</c:v>
                      </c:pt>
                      <c:pt idx="2225">
                        <c:v>0.97838432753687332</c:v>
                      </c:pt>
                      <c:pt idx="2226">
                        <c:v>0.98230244331939609</c:v>
                      </c:pt>
                      <c:pt idx="2227">
                        <c:v>0.98864186660797182</c:v>
                      </c:pt>
                      <c:pt idx="2228">
                        <c:v>0.99652212194585443</c:v>
                      </c:pt>
                      <c:pt idx="2229">
                        <c:v>0.99392471934845184</c:v>
                      </c:pt>
                      <c:pt idx="2230">
                        <c:v>0.99423288575831315</c:v>
                      </c:pt>
                      <c:pt idx="2231">
                        <c:v>1.0045344486022489</c:v>
                      </c:pt>
                      <c:pt idx="2232">
                        <c:v>1.0006603565925638</c:v>
                      </c:pt>
                      <c:pt idx="2233">
                        <c:v>1.0104336341624516</c:v>
                      </c:pt>
                      <c:pt idx="2234">
                        <c:v>1.0051948051948092</c:v>
                      </c:pt>
                      <c:pt idx="2235">
                        <c:v>1.0017609509134973</c:v>
                      </c:pt>
                      <c:pt idx="2236">
                        <c:v>1.0024213075060573</c:v>
                      </c:pt>
                      <c:pt idx="2237">
                        <c:v>1.0044464010565746</c:v>
                      </c:pt>
                      <c:pt idx="2238">
                        <c:v>0.9978428351309746</c:v>
                      </c:pt>
                      <c:pt idx="2239">
                        <c:v>0.9949812898965481</c:v>
                      </c:pt>
                      <c:pt idx="2240">
                        <c:v>0.99379264802994016</c:v>
                      </c:pt>
                      <c:pt idx="2241">
                        <c:v>0.98917015188202029</c:v>
                      </c:pt>
                      <c:pt idx="2242">
                        <c:v>0.99581774158045733</c:v>
                      </c:pt>
                      <c:pt idx="2243">
                        <c:v>0.99876733436055842</c:v>
                      </c:pt>
                      <c:pt idx="2244">
                        <c:v>1.0026414263702434</c:v>
                      </c:pt>
                      <c:pt idx="2245">
                        <c:v>1.00748404138235</c:v>
                      </c:pt>
                      <c:pt idx="2246">
                        <c:v>0.99568567026194499</c:v>
                      </c:pt>
                      <c:pt idx="2247">
                        <c:v>0.98925819942769455</c:v>
                      </c:pt>
                      <c:pt idx="2248">
                        <c:v>0.98701298701299056</c:v>
                      </c:pt>
                      <c:pt idx="2249">
                        <c:v>0.98432753686991326</c:v>
                      </c:pt>
                      <c:pt idx="2250">
                        <c:v>0.98872991415364631</c:v>
                      </c:pt>
                      <c:pt idx="2251">
                        <c:v>0.98771736737838767</c:v>
                      </c:pt>
                      <c:pt idx="2252">
                        <c:v>0.98476777459828646</c:v>
                      </c:pt>
                      <c:pt idx="2253">
                        <c:v>0.98740920096852647</c:v>
                      </c:pt>
                      <c:pt idx="2254">
                        <c:v>0.98692493946731574</c:v>
                      </c:pt>
                      <c:pt idx="2255">
                        <c:v>0.99823904908651007</c:v>
                      </c:pt>
                      <c:pt idx="2256">
                        <c:v>1.0058111380145311</c:v>
                      </c:pt>
                      <c:pt idx="2257">
                        <c:v>1.0074840413823498</c:v>
                      </c:pt>
                      <c:pt idx="2258">
                        <c:v>1.0115342284833844</c:v>
                      </c:pt>
                      <c:pt idx="2259">
                        <c:v>1.0297160466652027</c:v>
                      </c:pt>
                      <c:pt idx="2260">
                        <c:v>1.0314329738058587</c:v>
                      </c:pt>
                      <c:pt idx="2261">
                        <c:v>1.0265023112480773</c:v>
                      </c:pt>
                      <c:pt idx="2262">
                        <c:v>1.0380365397314582</c:v>
                      </c:pt>
                      <c:pt idx="2263">
                        <c:v>1.0411182038300715</c:v>
                      </c:pt>
                      <c:pt idx="2264">
                        <c:v>1.0425709883337035</c:v>
                      </c:pt>
                      <c:pt idx="2265">
                        <c:v>1.0556460488663912</c:v>
                      </c:pt>
                      <c:pt idx="2266">
                        <c:v>1.0618534008364551</c:v>
                      </c:pt>
                      <c:pt idx="2267">
                        <c:v>1.0492185780321408</c:v>
                      </c:pt>
                      <c:pt idx="2268">
                        <c:v>1.0688091569447535</c:v>
                      </c:pt>
                      <c:pt idx="2269">
                        <c:v>1.065419326436279</c:v>
                      </c:pt>
                      <c:pt idx="2270">
                        <c:v>1.0775698877393829</c:v>
                      </c:pt>
                      <c:pt idx="2271">
                        <c:v>1.0772176975566841</c:v>
                      </c:pt>
                      <c:pt idx="2272">
                        <c:v>1.0922738278670518</c:v>
                      </c:pt>
                      <c:pt idx="2273">
                        <c:v>1.0983491085186035</c:v>
                      </c:pt>
                      <c:pt idx="2274">
                        <c:v>1.0822804314329773</c:v>
                      </c:pt>
                      <c:pt idx="2275">
                        <c:v>1.0681047765793563</c:v>
                      </c:pt>
                      <c:pt idx="2276">
                        <c:v>1.0550737398195058</c:v>
                      </c:pt>
                      <c:pt idx="2277">
                        <c:v>1.0466211754347381</c:v>
                      </c:pt>
                      <c:pt idx="2278">
                        <c:v>1.055910191503415</c:v>
                      </c:pt>
                      <c:pt idx="2279">
                        <c:v>1.069381465991639</c:v>
                      </c:pt>
                      <c:pt idx="2280">
                        <c:v>1.0540611930442472</c:v>
                      </c:pt>
                      <c:pt idx="2281">
                        <c:v>1.0567026194144873</c:v>
                      </c:pt>
                      <c:pt idx="2282">
                        <c:v>1.0819282412502789</c:v>
                      </c:pt>
                      <c:pt idx="2283">
                        <c:v>1.0885758309487159</c:v>
                      </c:pt>
                      <c:pt idx="2284">
                        <c:v>1.0721549636803909</c:v>
                      </c:pt>
                      <c:pt idx="2285">
                        <c:v>1.08487783403038</c:v>
                      </c:pt>
                      <c:pt idx="2286">
                        <c:v>1.0932423508694731</c:v>
                      </c:pt>
                      <c:pt idx="2287">
                        <c:v>1.0949152542372917</c:v>
                      </c:pt>
                      <c:pt idx="2288">
                        <c:v>1.1005943209333078</c:v>
                      </c:pt>
                      <c:pt idx="2289">
                        <c:v>1.0891041162227642</c:v>
                      </c:pt>
                      <c:pt idx="2290">
                        <c:v>1.1098833370019852</c:v>
                      </c:pt>
                      <c:pt idx="2291">
                        <c:v>1.0834250495267483</c:v>
                      </c:pt>
                      <c:pt idx="2292">
                        <c:v>1.0838212634822844</c:v>
                      </c:pt>
                      <c:pt idx="2293">
                        <c:v>1.0577151661897464</c:v>
                      </c:pt>
                      <c:pt idx="2294">
                        <c:v>1.0908210433634202</c:v>
                      </c:pt>
                      <c:pt idx="2295">
                        <c:v>1.0985252036099531</c:v>
                      </c:pt>
                      <c:pt idx="2296">
                        <c:v>1.0986572749284651</c:v>
                      </c:pt>
                      <c:pt idx="2297">
                        <c:v>1.1040281752146197</c:v>
                      </c:pt>
                      <c:pt idx="2298">
                        <c:v>1.1313669381466032</c:v>
                      </c:pt>
                      <c:pt idx="2299">
                        <c:v>1.126436275588822</c:v>
                      </c:pt>
                      <c:pt idx="2300">
                        <c:v>1.1235747303543955</c:v>
                      </c:pt>
                      <c:pt idx="2301">
                        <c:v>1.1253797050407262</c:v>
                      </c:pt>
                      <c:pt idx="2302">
                        <c:v>1.1306185340083688</c:v>
                      </c:pt>
                      <c:pt idx="2303">
                        <c:v>1.1396874312128593</c:v>
                      </c:pt>
                      <c:pt idx="2304">
                        <c:v>1.1453664979088751</c:v>
                      </c:pt>
                      <c:pt idx="2305">
                        <c:v>1.148536209553163</c:v>
                      </c:pt>
                      <c:pt idx="2306">
                        <c:v>1.1370460048426192</c:v>
                      </c:pt>
                      <c:pt idx="2307">
                        <c:v>1.1320272947391634</c:v>
                      </c:pt>
                      <c:pt idx="2308">
                        <c:v>1.1327316751045606</c:v>
                      </c:pt>
                      <c:pt idx="2309">
                        <c:v>1.1075500770416067</c:v>
                      </c:pt>
                      <c:pt idx="2310">
                        <c:v>1.1208892802113184</c:v>
                      </c:pt>
                      <c:pt idx="2311">
                        <c:v>1.1138454765573451</c:v>
                      </c:pt>
                      <c:pt idx="2312">
                        <c:v>1.101254677525868</c:v>
                      </c:pt>
                      <c:pt idx="2313">
                        <c:v>1.1142857142857183</c:v>
                      </c:pt>
                      <c:pt idx="2314">
                        <c:v>1.1293858683689233</c:v>
                      </c:pt>
                      <c:pt idx="2315">
                        <c:v>1.1273167510455686</c:v>
                      </c:pt>
                      <c:pt idx="2316">
                        <c:v>1.1311027955095794</c:v>
                      </c:pt>
                      <c:pt idx="2317">
                        <c:v>1.1240149680827687</c:v>
                      </c:pt>
                      <c:pt idx="2318">
                        <c:v>1.1405679066696055</c:v>
                      </c:pt>
                      <c:pt idx="2319">
                        <c:v>1.1395553598943469</c:v>
                      </c:pt>
                      <c:pt idx="2320">
                        <c:v>1.1447941888619895</c:v>
                      </c:pt>
                      <c:pt idx="2321">
                        <c:v>1.1428571428571468</c:v>
                      </c:pt>
                      <c:pt idx="2322">
                        <c:v>1.1519260400616373</c:v>
                      </c:pt>
                      <c:pt idx="2323">
                        <c:v>1.1676425269645649</c:v>
                      </c:pt>
                      <c:pt idx="2324">
                        <c:v>1.168434954875637</c:v>
                      </c:pt>
                      <c:pt idx="2325">
                        <c:v>1.1867928681488047</c:v>
                      </c:pt>
                      <c:pt idx="2326">
                        <c:v>1.2056790666960204</c:v>
                      </c:pt>
                      <c:pt idx="2327">
                        <c:v>1.1953775038520846</c:v>
                      </c:pt>
                      <c:pt idx="2328">
                        <c:v>1.1722650231124851</c:v>
                      </c:pt>
                      <c:pt idx="2329">
                        <c:v>1.1708122386088533</c:v>
                      </c:pt>
                      <c:pt idx="2330">
                        <c:v>1.1732775698877438</c:v>
                      </c:pt>
                      <c:pt idx="2331">
                        <c:v>1.1863526304204315</c:v>
                      </c:pt>
                      <c:pt idx="2332">
                        <c:v>1.1867928681488049</c:v>
                      </c:pt>
                      <c:pt idx="2333">
                        <c:v>1.1867928681488049</c:v>
                      </c:pt>
                      <c:pt idx="2334">
                        <c:v>1.1750825445740745</c:v>
                      </c:pt>
                      <c:pt idx="2335">
                        <c:v>1.1909311027955141</c:v>
                      </c:pt>
                      <c:pt idx="2336">
                        <c:v>1.1699757869249439</c:v>
                      </c:pt>
                      <c:pt idx="2337">
                        <c:v>1.1699757869249439</c:v>
                      </c:pt>
                      <c:pt idx="2338">
                        <c:v>1.1699757869249439</c:v>
                      </c:pt>
                      <c:pt idx="2339">
                        <c:v>1.1860884877834075</c:v>
                      </c:pt>
                      <c:pt idx="2340">
                        <c:v>1.1912832929782127</c:v>
                      </c:pt>
                      <c:pt idx="2341">
                        <c:v>1.1889940567906714</c:v>
                      </c:pt>
                      <c:pt idx="2342">
                        <c:v>1.1811138014527889</c:v>
                      </c:pt>
                      <c:pt idx="2343">
                        <c:v>1.1721329517939731</c:v>
                      </c:pt>
                      <c:pt idx="2344">
                        <c:v>1.1591019150341229</c:v>
                      </c:pt>
                      <c:pt idx="2345">
                        <c:v>1.1770636143517546</c:v>
                      </c:pt>
                      <c:pt idx="2346">
                        <c:v>1.1636363636363682</c:v>
                      </c:pt>
                      <c:pt idx="2347">
                        <c:v>1.151837992515963</c:v>
                      </c:pt>
                      <c:pt idx="2348">
                        <c:v>1.16310807836232</c:v>
                      </c:pt>
                      <c:pt idx="2349">
                        <c:v>1.1544353951133657</c:v>
                      </c:pt>
                      <c:pt idx="2350">
                        <c:v>1.1670261941448428</c:v>
                      </c:pt>
                      <c:pt idx="2351">
                        <c:v>1.1503852080123311</c:v>
                      </c:pt>
                      <c:pt idx="2352">
                        <c:v>1.1450583314990139</c:v>
                      </c:pt>
                      <c:pt idx="2353">
                        <c:v>1.1334360554699583</c:v>
                      </c:pt>
                      <c:pt idx="2354">
                        <c:v>1.1359013867488488</c:v>
                      </c:pt>
                      <c:pt idx="2355">
                        <c:v>1.1373981950253182</c:v>
                      </c:pt>
                      <c:pt idx="2356">
                        <c:v>1.1329517939687477</c:v>
                      </c:pt>
                      <c:pt idx="2357">
                        <c:v>1.1343165309267049</c:v>
                      </c:pt>
                      <c:pt idx="2358">
                        <c:v>1.1465551397754832</c:v>
                      </c:pt>
                      <c:pt idx="2359">
                        <c:v>1.1811138014527889</c:v>
                      </c:pt>
                      <c:pt idx="2360">
                        <c:v>1.2007043803654018</c:v>
                      </c:pt>
                      <c:pt idx="2361">
                        <c:v>1.1864847017389435</c:v>
                      </c:pt>
                      <c:pt idx="2362">
                        <c:v>1.20699977988114</c:v>
                      </c:pt>
                      <c:pt idx="2363">
                        <c:v>1.2086286594761215</c:v>
                      </c:pt>
                      <c:pt idx="2364">
                        <c:v>1.224697336561748</c:v>
                      </c:pt>
                      <c:pt idx="2365">
                        <c:v>1.2198987453224786</c:v>
                      </c:pt>
                      <c:pt idx="2366">
                        <c:v>1.2469293418446006</c:v>
                      </c:pt>
                      <c:pt idx="2367">
                        <c:v>1.2625577812018536</c:v>
                      </c:pt>
                      <c:pt idx="2368">
                        <c:v>1.24314329738059</c:v>
                      </c:pt>
                      <c:pt idx="2369">
                        <c:v>1.247941888619859</c:v>
                      </c:pt>
                      <c:pt idx="2370">
                        <c:v>1.247941888619859</c:v>
                      </c:pt>
                      <c:pt idx="2371">
                        <c:v>1.247941888619859</c:v>
                      </c:pt>
                      <c:pt idx="2372">
                        <c:v>1.2498349108518643</c:v>
                      </c:pt>
                      <c:pt idx="2373">
                        <c:v>1.2621175434734799</c:v>
                      </c:pt>
                      <c:pt idx="2374">
                        <c:v>1.2632621615672504</c:v>
                      </c:pt>
                      <c:pt idx="2375">
                        <c:v>1.2672683248954475</c:v>
                      </c:pt>
                      <c:pt idx="2376">
                        <c:v>1.2453885097952935</c:v>
                      </c:pt>
                      <c:pt idx="2377">
                        <c:v>1.2630860664759012</c:v>
                      </c:pt>
                      <c:pt idx="2378">
                        <c:v>1.2792868148800394</c:v>
                      </c:pt>
                      <c:pt idx="2379">
                        <c:v>1.2508034338542853</c:v>
                      </c:pt>
                      <c:pt idx="2380">
                        <c:v>1.2746643187321194</c:v>
                      </c:pt>
                      <c:pt idx="2381">
                        <c:v>1.2906009244992338</c:v>
                      </c:pt>
                      <c:pt idx="2382">
                        <c:v>1.3118203830068278</c:v>
                      </c:pt>
                      <c:pt idx="2383">
                        <c:v>1.322033898305089</c:v>
                      </c:pt>
                      <c:pt idx="2384">
                        <c:v>1.3488883997358618</c:v>
                      </c:pt>
                      <c:pt idx="2385">
                        <c:v>1.374598283072864</c:v>
                      </c:pt>
                      <c:pt idx="2386">
                        <c:v>1.3653092670041871</c:v>
                      </c:pt>
                      <c:pt idx="2387">
                        <c:v>1.3763592339863573</c:v>
                      </c:pt>
                      <c:pt idx="2388">
                        <c:v>1.393792648029941</c:v>
                      </c:pt>
                      <c:pt idx="2389">
                        <c:v>1.4302003081664147</c:v>
                      </c:pt>
                      <c:pt idx="2390">
                        <c:v>1.4288795949812947</c:v>
                      </c:pt>
                      <c:pt idx="2391">
                        <c:v>1.4262381686110548</c:v>
                      </c:pt>
                      <c:pt idx="2392">
                        <c:v>1.4134712744882285</c:v>
                      </c:pt>
                      <c:pt idx="2393">
                        <c:v>1.4492185780321423</c:v>
                      </c:pt>
                      <c:pt idx="2394">
                        <c:v>1.4223200528285322</c:v>
                      </c:pt>
                      <c:pt idx="2395">
                        <c:v>1.3789566365837598</c:v>
                      </c:pt>
                      <c:pt idx="2396">
                        <c:v>1.3821263482280477</c:v>
                      </c:pt>
                      <c:pt idx="2397">
                        <c:v>1.4092009685230071</c:v>
                      </c:pt>
                      <c:pt idx="2398">
                        <c:v>1.4013207131851246</c:v>
                      </c:pt>
                      <c:pt idx="2399">
                        <c:v>1.4306405458947877</c:v>
                      </c:pt>
                      <c:pt idx="2400">
                        <c:v>1.421923838872996</c:v>
                      </c:pt>
                      <c:pt idx="2401">
                        <c:v>1.4073079462910016</c:v>
                      </c:pt>
                      <c:pt idx="2402">
                        <c:v>1.3933083865287299</c:v>
                      </c:pt>
                      <c:pt idx="2403">
                        <c:v>1.3748184019370504</c:v>
                      </c:pt>
                      <c:pt idx="2404">
                        <c:v>1.3748184019370504</c:v>
                      </c:pt>
                      <c:pt idx="2405">
                        <c:v>1.3762271626678451</c:v>
                      </c:pt>
                      <c:pt idx="2406">
                        <c:v>1.3778560422628263</c:v>
                      </c:pt>
                      <c:pt idx="2407">
                        <c:v>1.3424609289016112</c:v>
                      </c:pt>
                      <c:pt idx="2408">
                        <c:v>1.3461149020471099</c:v>
                      </c:pt>
                      <c:pt idx="2409">
                        <c:v>1.3539071098393178</c:v>
                      </c:pt>
                      <c:pt idx="2410">
                        <c:v>1.3741140215716532</c:v>
                      </c:pt>
                      <c:pt idx="2411">
                        <c:v>1.3485802333260004</c:v>
                      </c:pt>
                      <c:pt idx="2412">
                        <c:v>1.3333480079242834</c:v>
                      </c:pt>
                      <c:pt idx="2413">
                        <c:v>1.3297380585516223</c:v>
                      </c:pt>
                      <c:pt idx="2414">
                        <c:v>1.3386748844376006</c:v>
                      </c:pt>
                      <c:pt idx="2415">
                        <c:v>1.3350209112921021</c:v>
                      </c:pt>
                      <c:pt idx="2416">
                        <c:v>1.3350209112921021</c:v>
                      </c:pt>
                      <c:pt idx="2417">
                        <c:v>1.3254677525864009</c:v>
                      </c:pt>
                      <c:pt idx="2418">
                        <c:v>1.3078142196786307</c:v>
                      </c:pt>
                      <c:pt idx="2419">
                        <c:v>1.2992736077481881</c:v>
                      </c:pt>
                      <c:pt idx="2420">
                        <c:v>1.2841734536649831</c:v>
                      </c:pt>
                      <c:pt idx="2421">
                        <c:v>1.2931102795509617</c:v>
                      </c:pt>
                      <c:pt idx="2422">
                        <c:v>1.3036759850319213</c:v>
                      </c:pt>
                      <c:pt idx="2423">
                        <c:v>1.327096632181382</c:v>
                      </c:pt>
                      <c:pt idx="2424">
                        <c:v>1.327096632181382</c:v>
                      </c:pt>
                      <c:pt idx="2425">
                        <c:v>1.3587937486242612</c:v>
                      </c:pt>
                      <c:pt idx="2426">
                        <c:v>1.3454545454545495</c:v>
                      </c:pt>
                      <c:pt idx="2427">
                        <c:v>1.3359894342945231</c:v>
                      </c:pt>
                      <c:pt idx="2428">
                        <c:v>1.3320713185120006</c:v>
                      </c:pt>
                      <c:pt idx="2429">
                        <c:v>1.3095311468192865</c:v>
                      </c:pt>
                      <c:pt idx="2430">
                        <c:v>1.3480959718247896</c:v>
                      </c:pt>
                      <c:pt idx="2431">
                        <c:v>1.3293858683689235</c:v>
                      </c:pt>
                      <c:pt idx="2432">
                        <c:v>1.3381025753907154</c:v>
                      </c:pt>
                      <c:pt idx="2433">
                        <c:v>1.3181598062954041</c:v>
                      </c:pt>
                      <c:pt idx="2434">
                        <c:v>1.3193484481620119</c:v>
                      </c:pt>
                      <c:pt idx="2435">
                        <c:v>1.3231785163988596</c:v>
                      </c:pt>
                      <c:pt idx="2436">
                        <c:v>1.3374862425709926</c:v>
                      </c:pt>
                      <c:pt idx="2437">
                        <c:v>1.3218578032137396</c:v>
                      </c:pt>
                      <c:pt idx="2438">
                        <c:v>1.3375302663438298</c:v>
                      </c:pt>
                      <c:pt idx="2439">
                        <c:v>1.3621835791327357</c:v>
                      </c:pt>
                      <c:pt idx="2440">
                        <c:v>1.3635483160906932</c:v>
                      </c:pt>
                      <c:pt idx="2441">
                        <c:v>1.3882896764252741</c:v>
                      </c:pt>
                      <c:pt idx="2442">
                        <c:v>1.3822143957737223</c:v>
                      </c:pt>
                      <c:pt idx="2443">
                        <c:v>1.3923838872991461</c:v>
                      </c:pt>
                      <c:pt idx="2444">
                        <c:v>1.3993836671802822</c:v>
                      </c:pt>
                      <c:pt idx="2445">
                        <c:v>1.394849218578037</c:v>
                      </c:pt>
                      <c:pt idx="2446">
                        <c:v>1.37895663658376</c:v>
                      </c:pt>
                      <c:pt idx="2447">
                        <c:v>1.3795289456306454</c:v>
                      </c:pt>
                      <c:pt idx="2448">
                        <c:v>1.3795289456306454</c:v>
                      </c:pt>
                      <c:pt idx="2449">
                        <c:v>1.3834030376403306</c:v>
                      </c:pt>
                      <c:pt idx="2450">
                        <c:v>1.3701959057891309</c:v>
                      </c:pt>
                      <c:pt idx="2451">
                        <c:v>1.3634162447721816</c:v>
                      </c:pt>
                      <c:pt idx="2452">
                        <c:v>1.3727052608408588</c:v>
                      </c:pt>
                      <c:pt idx="2453">
                        <c:v>1.3603345806735683</c:v>
                      </c:pt>
                      <c:pt idx="2454">
                        <c:v>1.373409641206256</c:v>
                      </c:pt>
                      <c:pt idx="2455">
                        <c:v>1.3765793528505441</c:v>
                      </c:pt>
                      <c:pt idx="2456">
                        <c:v>1.3598503191723579</c:v>
                      </c:pt>
                      <c:pt idx="2457">
                        <c:v>1.3456306405458995</c:v>
                      </c:pt>
                      <c:pt idx="2458">
                        <c:v>1.3472154963680434</c:v>
                      </c:pt>
                      <c:pt idx="2459">
                        <c:v>1.3637684349548802</c:v>
                      </c:pt>
                      <c:pt idx="2460">
                        <c:v>1.3560642747083471</c:v>
                      </c:pt>
                      <c:pt idx="2461">
                        <c:v>1.3539071098393178</c:v>
                      </c:pt>
                      <c:pt idx="2462">
                        <c:v>1.3640325775919042</c:v>
                      </c:pt>
                      <c:pt idx="2463">
                        <c:v>1.3768434954875679</c:v>
                      </c:pt>
                      <c:pt idx="2464">
                        <c:v>1.3776359233986399</c:v>
                      </c:pt>
                      <c:pt idx="2465">
                        <c:v>1.3725291657495093</c:v>
                      </c:pt>
                      <c:pt idx="2466">
                        <c:v>1.3660576711424215</c:v>
                      </c:pt>
                      <c:pt idx="2467">
                        <c:v>1.3863966541932689</c:v>
                      </c:pt>
                      <c:pt idx="2468">
                        <c:v>1.3632841734536694</c:v>
                      </c:pt>
                      <c:pt idx="2469">
                        <c:v>1.3798371120405064</c:v>
                      </c:pt>
                      <c:pt idx="2470">
                        <c:v>1.3813779440898131</c:v>
                      </c:pt>
                      <c:pt idx="2471">
                        <c:v>1.4026854501430817</c:v>
                      </c:pt>
                      <c:pt idx="2472">
                        <c:v>1.4243011226062119</c:v>
                      </c:pt>
                      <c:pt idx="2473">
                        <c:v>1.417697556680612</c:v>
                      </c:pt>
                      <c:pt idx="2474">
                        <c:v>1.3912392692053754</c:v>
                      </c:pt>
                      <c:pt idx="2475">
                        <c:v>1.3796169931763196</c:v>
                      </c:pt>
                      <c:pt idx="2476">
                        <c:v>1.3823904908650715</c:v>
                      </c:pt>
                      <c:pt idx="2477">
                        <c:v>1.3823464670922343</c:v>
                      </c:pt>
                      <c:pt idx="2478">
                        <c:v>1.3896103896103942</c:v>
                      </c:pt>
                      <c:pt idx="2479">
                        <c:v>1.4035219018269913</c:v>
                      </c:pt>
                      <c:pt idx="2480">
                        <c:v>1.4069997798811404</c:v>
                      </c:pt>
                      <c:pt idx="2481">
                        <c:v>1.396346026854506</c:v>
                      </c:pt>
                      <c:pt idx="2482">
                        <c:v>1.4188421747743829</c:v>
                      </c:pt>
                      <c:pt idx="2483">
                        <c:v>1.4464891041162273</c:v>
                      </c:pt>
                      <c:pt idx="2484">
                        <c:v>1.4770416024653361</c:v>
                      </c:pt>
                      <c:pt idx="2485">
                        <c:v>1.4808716707021841</c:v>
                      </c:pt>
                      <c:pt idx="2486">
                        <c:v>1.4777900066035707</c:v>
                      </c:pt>
                      <c:pt idx="2487">
                        <c:v>1.4664758969843765</c:v>
                      </c:pt>
                      <c:pt idx="2488">
                        <c:v>1.4843935725291706</c:v>
                      </c:pt>
                      <c:pt idx="2489">
                        <c:v>1.5062293638564874</c:v>
                      </c:pt>
                      <c:pt idx="2490">
                        <c:v>1.5193044243891749</c:v>
                      </c:pt>
                      <c:pt idx="2491">
                        <c:v>1.5280651551838043</c:v>
                      </c:pt>
                      <c:pt idx="2492">
                        <c:v>1.5344045784723799</c:v>
                      </c:pt>
                      <c:pt idx="2493">
                        <c:v>1.5565045124367207</c:v>
                      </c:pt>
                      <c:pt idx="2494">
                        <c:v>1.5440017609509182</c:v>
                      </c:pt>
                      <c:pt idx="2495">
                        <c:v>1.5133612150561349</c:v>
                      </c:pt>
                      <c:pt idx="2496">
                        <c:v>1.5295179396874361</c:v>
                      </c:pt>
                      <c:pt idx="2497">
                        <c:v>1.5323794849218628</c:v>
                      </c:pt>
                      <c:pt idx="2498">
                        <c:v>1.5492846136913985</c:v>
                      </c:pt>
                      <c:pt idx="2499">
                        <c:v>1.533215936605772</c:v>
                      </c:pt>
                      <c:pt idx="2500">
                        <c:v>1.5323794849218626</c:v>
                      </c:pt>
                      <c:pt idx="2501">
                        <c:v>1.5264802993616602</c:v>
                      </c:pt>
                      <c:pt idx="2502">
                        <c:v>1.5374862425709932</c:v>
                      </c:pt>
                      <c:pt idx="2503">
                        <c:v>1.5226502311248122</c:v>
                      </c:pt>
                      <c:pt idx="2504">
                        <c:v>1.5407440017609557</c:v>
                      </c:pt>
                      <c:pt idx="2505">
                        <c:v>1.564076601364742</c:v>
                      </c:pt>
                      <c:pt idx="2506">
                        <c:v>1.5922958397534723</c:v>
                      </c:pt>
                      <c:pt idx="2507">
                        <c:v>1.583270966321819</c:v>
                      </c:pt>
                      <c:pt idx="2508">
                        <c:v>1.564472815320278</c:v>
                      </c:pt>
                      <c:pt idx="2509">
                        <c:v>1.5767114241690563</c:v>
                      </c:pt>
                      <c:pt idx="2510">
                        <c:v>1.5938806955756157</c:v>
                      </c:pt>
                      <c:pt idx="2511">
                        <c:v>1.6283072859344097</c:v>
                      </c:pt>
                      <c:pt idx="2512">
                        <c:v>1.6557781201849047</c:v>
                      </c:pt>
                      <c:pt idx="2513">
                        <c:v>1.6466211754347395</c:v>
                      </c:pt>
                      <c:pt idx="2514">
                        <c:v>1.692009685230029</c:v>
                      </c:pt>
                      <c:pt idx="2515">
                        <c:v>1.692009685230029</c:v>
                      </c:pt>
                      <c:pt idx="2516">
                        <c:v>1.6820603125687921</c:v>
                      </c:pt>
                      <c:pt idx="2517">
                        <c:v>1.6641426370239978</c:v>
                      </c:pt>
                      <c:pt idx="2518">
                        <c:v>1.694739159145944</c:v>
                      </c:pt>
                      <c:pt idx="2519">
                        <c:v>1.7040721989874585</c:v>
                      </c:pt>
                      <c:pt idx="2520">
                        <c:v>1.6796830288355764</c:v>
                      </c:pt>
                      <c:pt idx="2521">
                        <c:v>1.700286154523448</c:v>
                      </c:pt>
                      <c:pt idx="2522">
                        <c:v>1.6860224521241522</c:v>
                      </c:pt>
                      <c:pt idx="2523">
                        <c:v>1.7159145938807008</c:v>
                      </c:pt>
                      <c:pt idx="2524">
                        <c:v>1.7369139335241084</c:v>
                      </c:pt>
                      <c:pt idx="2525">
                        <c:v>1.7543913713405292</c:v>
                      </c:pt>
                      <c:pt idx="2526">
                        <c:v>1.7830948712304699</c:v>
                      </c:pt>
                      <c:pt idx="2527">
                        <c:v>1.8394453004622553</c:v>
                      </c:pt>
                      <c:pt idx="2528">
                        <c:v>1.7392471934844869</c:v>
                      </c:pt>
                      <c:pt idx="2529">
                        <c:v>1.7501650891481453</c:v>
                      </c:pt>
                      <c:pt idx="2530">
                        <c:v>1.8092009685230077</c:v>
                      </c:pt>
                      <c:pt idx="2531">
                        <c:v>1.7882456526524375</c:v>
                      </c:pt>
                      <c:pt idx="2532">
                        <c:v>1.7378384327536918</c:v>
                      </c:pt>
                      <c:pt idx="2533">
                        <c:v>1.765133171912838</c:v>
                      </c:pt>
                      <c:pt idx="2534">
                        <c:v>1.7314549856922787</c:v>
                      </c:pt>
                      <c:pt idx="2535">
                        <c:v>1.7219458507594152</c:v>
                      </c:pt>
                      <c:pt idx="2536">
                        <c:v>1.6960598723310638</c:v>
                      </c:pt>
                      <c:pt idx="2537">
                        <c:v>1.7108518600044076</c:v>
                      </c:pt>
                      <c:pt idx="2538">
                        <c:v>1.6664318732115391</c:v>
                      </c:pt>
                      <c:pt idx="2539">
                        <c:v>1.6567466431873261</c:v>
                      </c:pt>
                      <c:pt idx="2540">
                        <c:v>1.6567466431873261</c:v>
                      </c:pt>
                      <c:pt idx="2541">
                        <c:v>1.7140215716486953</c:v>
                      </c:pt>
                      <c:pt idx="2542">
                        <c:v>1.6784503631961309</c:v>
                      </c:pt>
                      <c:pt idx="2543">
                        <c:v>1.6726392251816031</c:v>
                      </c:pt>
                      <c:pt idx="2544">
                        <c:v>1.72731675104557</c:v>
                      </c:pt>
                      <c:pt idx="2545">
                        <c:v>1.710895883777245</c:v>
                      </c:pt>
                      <c:pt idx="2546">
                        <c:v>1.7192604006163383</c:v>
                      </c:pt>
                      <c:pt idx="2547">
                        <c:v>1.7347127448822419</c:v>
                      </c:pt>
                      <c:pt idx="2548">
                        <c:v>1.7197446621175492</c:v>
                      </c:pt>
                      <c:pt idx="2549">
                        <c:v>1.7064935064935121</c:v>
                      </c:pt>
                      <c:pt idx="2550">
                        <c:v>1.7200968523002478</c:v>
                      </c:pt>
                      <c:pt idx="2551">
                        <c:v>1.7119084305525041</c:v>
                      </c:pt>
                      <c:pt idx="2552">
                        <c:v>1.7196125907990372</c:v>
                      </c:pt>
                      <c:pt idx="2553">
                        <c:v>1.6943429451904086</c:v>
                      </c:pt>
                      <c:pt idx="2554">
                        <c:v>1.6974686330618594</c:v>
                      </c:pt>
                      <c:pt idx="2555">
                        <c:v>1.6974686330618594</c:v>
                      </c:pt>
                      <c:pt idx="2556">
                        <c:v>1.6593000220118923</c:v>
                      </c:pt>
                      <c:pt idx="2557">
                        <c:v>1.6728153202729534</c:v>
                      </c:pt>
                      <c:pt idx="2558">
                        <c:v>1.6640986132511617</c:v>
                      </c:pt>
                      <c:pt idx="2559">
                        <c:v>1.6591679506933805</c:v>
                      </c:pt>
                      <c:pt idx="2560">
                        <c:v>1.6725952014087668</c:v>
                      </c:pt>
                      <c:pt idx="2561">
                        <c:v>1.6499229583975406</c:v>
                      </c:pt>
                      <c:pt idx="2562">
                        <c:v>1.6557340964120686</c:v>
                      </c:pt>
                      <c:pt idx="2563">
                        <c:v>1.6601804974686392</c:v>
                      </c:pt>
                      <c:pt idx="2564">
                        <c:v>1.6946511116002703</c:v>
                      </c:pt>
                      <c:pt idx="2565">
                        <c:v>1.6816200748404198</c:v>
                      </c:pt>
                      <c:pt idx="2566">
                        <c:v>1.6790226722430173</c:v>
                      </c:pt>
                      <c:pt idx="2567">
                        <c:v>1.6574069997798873</c:v>
                      </c:pt>
                      <c:pt idx="2568">
                        <c:v>1.6367598503191785</c:v>
                      </c:pt>
                      <c:pt idx="2569">
                        <c:v>1.6314329738058611</c:v>
                      </c:pt>
                      <c:pt idx="2570">
                        <c:v>1.6430992736077543</c:v>
                      </c:pt>
                      <c:pt idx="2571">
                        <c:v>1.6285274047985976</c:v>
                      </c:pt>
                      <c:pt idx="2572">
                        <c:v>1.6489544353951198</c:v>
                      </c:pt>
                      <c:pt idx="2573">
                        <c:v>1.6480299361655357</c:v>
                      </c:pt>
                      <c:pt idx="2574">
                        <c:v>1.6934184459608252</c:v>
                      </c:pt>
                      <c:pt idx="2575">
                        <c:v>1.7025753907109904</c:v>
                      </c:pt>
                      <c:pt idx="2576">
                        <c:v>1.6962359674224146</c:v>
                      </c:pt>
                      <c:pt idx="2577">
                        <c:v>1.6893242350869535</c:v>
                      </c:pt>
                      <c:pt idx="2578">
                        <c:v>1.6548976447281598</c:v>
                      </c:pt>
                      <c:pt idx="2579">
                        <c:v>1.6519920757208959</c:v>
                      </c:pt>
                      <c:pt idx="2580">
                        <c:v>1.6589918556020316</c:v>
                      </c:pt>
                      <c:pt idx="2581">
                        <c:v>1.6714065595421592</c:v>
                      </c:pt>
                      <c:pt idx="2582">
                        <c:v>1.6519040281752211</c:v>
                      </c:pt>
                      <c:pt idx="2583">
                        <c:v>1.6783623156504581</c:v>
                      </c:pt>
                      <c:pt idx="2584">
                        <c:v>1.7049526744442065</c:v>
                      </c:pt>
                      <c:pt idx="2585">
                        <c:v>1.7052168170812305</c:v>
                      </c:pt>
                      <c:pt idx="2586">
                        <c:v>1.7043363416244837</c:v>
                      </c:pt>
                      <c:pt idx="2587">
                        <c:v>1.7099713845476623</c:v>
                      </c:pt>
                      <c:pt idx="2588">
                        <c:v>1.7073739819502596</c:v>
                      </c:pt>
                      <c:pt idx="2589">
                        <c:v>1.7535108958837839</c:v>
                      </c:pt>
                      <c:pt idx="2590">
                        <c:v>1.7654853620955384</c:v>
                      </c:pt>
                      <c:pt idx="2591">
                        <c:v>1.7561082984811867</c:v>
                      </c:pt>
                      <c:pt idx="2592">
                        <c:v>1.7350649350649419</c:v>
                      </c:pt>
                      <c:pt idx="2593">
                        <c:v>1.7364296720228991</c:v>
                      </c:pt>
                      <c:pt idx="2594">
                        <c:v>1.7364296720228991</c:v>
                      </c:pt>
                      <c:pt idx="2595">
                        <c:v>1.6989654413383293</c:v>
                      </c:pt>
                      <c:pt idx="2596">
                        <c:v>1.701166629980196</c:v>
                      </c:pt>
                      <c:pt idx="2597">
                        <c:v>1.7423728813559392</c:v>
                      </c:pt>
                      <c:pt idx="2598">
                        <c:v>1.743693594541059</c:v>
                      </c:pt>
                      <c:pt idx="2599">
                        <c:v>1.743693594541059</c:v>
                      </c:pt>
                      <c:pt idx="2600">
                        <c:v>1.7785163988553891</c:v>
                      </c:pt>
                      <c:pt idx="2601">
                        <c:v>1.7643847677746052</c:v>
                      </c:pt>
                      <c:pt idx="2602">
                        <c:v>1.7738939027074692</c:v>
                      </c:pt>
                      <c:pt idx="2603">
                        <c:v>1.7804974686330695</c:v>
                      </c:pt>
                      <c:pt idx="2604">
                        <c:v>1.7718688091569521</c:v>
                      </c:pt>
                      <c:pt idx="2605">
                        <c:v>1.784547655734104</c:v>
                      </c:pt>
                      <c:pt idx="2606">
                        <c:v>1.773145498569235</c:v>
                      </c:pt>
                      <c:pt idx="2607">
                        <c:v>1.7683028835571284</c:v>
                      </c:pt>
                      <c:pt idx="2608">
                        <c:v>1.7610829848118059</c:v>
                      </c:pt>
                      <c:pt idx="2609">
                        <c:v>1.7825225621835867</c:v>
                      </c:pt>
                      <c:pt idx="2610">
                        <c:v>1.7755227823024509</c:v>
                      </c:pt>
                      <c:pt idx="2611">
                        <c:v>1.7891701518820238</c:v>
                      </c:pt>
                      <c:pt idx="2612">
                        <c:v>1.8039181157825301</c:v>
                      </c:pt>
                      <c:pt idx="2613">
                        <c:v>1.8292758089368337</c:v>
                      </c:pt>
                      <c:pt idx="2614">
                        <c:v>1.8022452124147117</c:v>
                      </c:pt>
                      <c:pt idx="2615">
                        <c:v>1.800704380365405</c:v>
                      </c:pt>
                      <c:pt idx="2616">
                        <c:v>1.7835791327316828</c:v>
                      </c:pt>
                      <c:pt idx="2617">
                        <c:v>1.8093330398415219</c:v>
                      </c:pt>
                      <c:pt idx="2618">
                        <c:v>1.7916354831609145</c:v>
                      </c:pt>
                      <c:pt idx="2619">
                        <c:v>1.7605987233105951</c:v>
                      </c:pt>
                      <c:pt idx="2620">
                        <c:v>1.7449262601805047</c:v>
                      </c:pt>
                      <c:pt idx="2621">
                        <c:v>1.7566365837552351</c:v>
                      </c:pt>
                      <c:pt idx="2622">
                        <c:v>1.7151661897424682</c:v>
                      </c:pt>
                      <c:pt idx="2623">
                        <c:v>1.7126128109179031</c:v>
                      </c:pt>
                      <c:pt idx="2624">
                        <c:v>1.7186440677966177</c:v>
                      </c:pt>
                      <c:pt idx="2625">
                        <c:v>1.7186440677966177</c:v>
                      </c:pt>
                      <c:pt idx="2626">
                        <c:v>1.7186440677966177</c:v>
                      </c:pt>
                      <c:pt idx="2627">
                        <c:v>1.7298261060973001</c:v>
                      </c:pt>
                      <c:pt idx="2628">
                        <c:v>1.7576491305304942</c:v>
                      </c:pt>
                      <c:pt idx="2629">
                        <c:v>1.762271626678414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7DA5-48F7-A1D6-241B98781F6B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Data_Norm!$H$1</c15:sqref>
                        </c15:formulaRef>
                      </c:ext>
                    </c:extLst>
                    <c:strCache>
                      <c:ptCount val="1"/>
                      <c:pt idx="0">
                        <c:v>USDAUD Curncy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Data_Norm!$A$2:$A$2631</c15:sqref>
                        </c15:formulaRef>
                      </c:ext>
                    </c:extLst>
                    <c:numCache>
                      <c:formatCode>m/d/yyyy</c:formatCode>
                      <c:ptCount val="2630"/>
                      <c:pt idx="0">
                        <c:v>38733</c:v>
                      </c:pt>
                      <c:pt idx="1">
                        <c:v>38734</c:v>
                      </c:pt>
                      <c:pt idx="2">
                        <c:v>38735</c:v>
                      </c:pt>
                      <c:pt idx="3">
                        <c:v>38736</c:v>
                      </c:pt>
                      <c:pt idx="4">
                        <c:v>38737</c:v>
                      </c:pt>
                      <c:pt idx="5">
                        <c:v>38740</c:v>
                      </c:pt>
                      <c:pt idx="6">
                        <c:v>38741</c:v>
                      </c:pt>
                      <c:pt idx="7">
                        <c:v>38742</c:v>
                      </c:pt>
                      <c:pt idx="8">
                        <c:v>38743</c:v>
                      </c:pt>
                      <c:pt idx="9">
                        <c:v>38744</c:v>
                      </c:pt>
                      <c:pt idx="10">
                        <c:v>38747</c:v>
                      </c:pt>
                      <c:pt idx="11">
                        <c:v>38748</c:v>
                      </c:pt>
                      <c:pt idx="12">
                        <c:v>38749</c:v>
                      </c:pt>
                      <c:pt idx="13">
                        <c:v>38750</c:v>
                      </c:pt>
                      <c:pt idx="14">
                        <c:v>38751</c:v>
                      </c:pt>
                      <c:pt idx="15">
                        <c:v>38754</c:v>
                      </c:pt>
                      <c:pt idx="16">
                        <c:v>38755</c:v>
                      </c:pt>
                      <c:pt idx="17">
                        <c:v>38756</c:v>
                      </c:pt>
                      <c:pt idx="18">
                        <c:v>38757</c:v>
                      </c:pt>
                      <c:pt idx="19">
                        <c:v>38758</c:v>
                      </c:pt>
                      <c:pt idx="20">
                        <c:v>38761</c:v>
                      </c:pt>
                      <c:pt idx="21">
                        <c:v>38762</c:v>
                      </c:pt>
                      <c:pt idx="22">
                        <c:v>38763</c:v>
                      </c:pt>
                      <c:pt idx="23">
                        <c:v>38764</c:v>
                      </c:pt>
                      <c:pt idx="24">
                        <c:v>38765</c:v>
                      </c:pt>
                      <c:pt idx="25">
                        <c:v>38768</c:v>
                      </c:pt>
                      <c:pt idx="26">
                        <c:v>38769</c:v>
                      </c:pt>
                      <c:pt idx="27">
                        <c:v>38770</c:v>
                      </c:pt>
                      <c:pt idx="28">
                        <c:v>38771</c:v>
                      </c:pt>
                      <c:pt idx="29">
                        <c:v>38772</c:v>
                      </c:pt>
                      <c:pt idx="30">
                        <c:v>38775</c:v>
                      </c:pt>
                      <c:pt idx="31">
                        <c:v>38776</c:v>
                      </c:pt>
                      <c:pt idx="32">
                        <c:v>38777</c:v>
                      </c:pt>
                      <c:pt idx="33">
                        <c:v>38778</c:v>
                      </c:pt>
                      <c:pt idx="34">
                        <c:v>38779</c:v>
                      </c:pt>
                      <c:pt idx="35">
                        <c:v>38782</c:v>
                      </c:pt>
                      <c:pt idx="36">
                        <c:v>38783</c:v>
                      </c:pt>
                      <c:pt idx="37">
                        <c:v>38784</c:v>
                      </c:pt>
                      <c:pt idx="38">
                        <c:v>38785</c:v>
                      </c:pt>
                      <c:pt idx="39">
                        <c:v>38786</c:v>
                      </c:pt>
                      <c:pt idx="40">
                        <c:v>38789</c:v>
                      </c:pt>
                      <c:pt idx="41">
                        <c:v>38790</c:v>
                      </c:pt>
                      <c:pt idx="42">
                        <c:v>38791</c:v>
                      </c:pt>
                      <c:pt idx="43">
                        <c:v>38792</c:v>
                      </c:pt>
                      <c:pt idx="44">
                        <c:v>38793</c:v>
                      </c:pt>
                      <c:pt idx="45">
                        <c:v>38796</c:v>
                      </c:pt>
                      <c:pt idx="46">
                        <c:v>38797</c:v>
                      </c:pt>
                      <c:pt idx="47">
                        <c:v>38798</c:v>
                      </c:pt>
                      <c:pt idx="48">
                        <c:v>38799</c:v>
                      </c:pt>
                      <c:pt idx="49">
                        <c:v>38800</c:v>
                      </c:pt>
                      <c:pt idx="50">
                        <c:v>38803</c:v>
                      </c:pt>
                      <c:pt idx="51">
                        <c:v>38804</c:v>
                      </c:pt>
                      <c:pt idx="52">
                        <c:v>38805</c:v>
                      </c:pt>
                      <c:pt idx="53">
                        <c:v>38806</c:v>
                      </c:pt>
                      <c:pt idx="54">
                        <c:v>38807</c:v>
                      </c:pt>
                      <c:pt idx="55">
                        <c:v>38810</c:v>
                      </c:pt>
                      <c:pt idx="56">
                        <c:v>38811</c:v>
                      </c:pt>
                      <c:pt idx="57">
                        <c:v>38812</c:v>
                      </c:pt>
                      <c:pt idx="58">
                        <c:v>38813</c:v>
                      </c:pt>
                      <c:pt idx="59">
                        <c:v>38814</c:v>
                      </c:pt>
                      <c:pt idx="60">
                        <c:v>38817</c:v>
                      </c:pt>
                      <c:pt idx="61">
                        <c:v>38818</c:v>
                      </c:pt>
                      <c:pt idx="62">
                        <c:v>38819</c:v>
                      </c:pt>
                      <c:pt idx="63">
                        <c:v>38820</c:v>
                      </c:pt>
                      <c:pt idx="64">
                        <c:v>38821</c:v>
                      </c:pt>
                      <c:pt idx="65">
                        <c:v>38824</c:v>
                      </c:pt>
                      <c:pt idx="66">
                        <c:v>38825</c:v>
                      </c:pt>
                      <c:pt idx="67">
                        <c:v>38826</c:v>
                      </c:pt>
                      <c:pt idx="68">
                        <c:v>38827</c:v>
                      </c:pt>
                      <c:pt idx="69">
                        <c:v>38828</c:v>
                      </c:pt>
                      <c:pt idx="70">
                        <c:v>38831</c:v>
                      </c:pt>
                      <c:pt idx="71">
                        <c:v>38832</c:v>
                      </c:pt>
                      <c:pt idx="72">
                        <c:v>38833</c:v>
                      </c:pt>
                      <c:pt idx="73">
                        <c:v>38834</c:v>
                      </c:pt>
                      <c:pt idx="74">
                        <c:v>38835</c:v>
                      </c:pt>
                      <c:pt idx="75">
                        <c:v>38838</c:v>
                      </c:pt>
                      <c:pt idx="76">
                        <c:v>38839</c:v>
                      </c:pt>
                      <c:pt idx="77">
                        <c:v>38840</c:v>
                      </c:pt>
                      <c:pt idx="78">
                        <c:v>38841</c:v>
                      </c:pt>
                      <c:pt idx="79">
                        <c:v>38842</c:v>
                      </c:pt>
                      <c:pt idx="80">
                        <c:v>38845</c:v>
                      </c:pt>
                      <c:pt idx="81">
                        <c:v>38846</c:v>
                      </c:pt>
                      <c:pt idx="82">
                        <c:v>38847</c:v>
                      </c:pt>
                      <c:pt idx="83">
                        <c:v>38848</c:v>
                      </c:pt>
                      <c:pt idx="84">
                        <c:v>38849</c:v>
                      </c:pt>
                      <c:pt idx="85">
                        <c:v>38852</c:v>
                      </c:pt>
                      <c:pt idx="86">
                        <c:v>38853</c:v>
                      </c:pt>
                      <c:pt idx="87">
                        <c:v>38854</c:v>
                      </c:pt>
                      <c:pt idx="88">
                        <c:v>38855</c:v>
                      </c:pt>
                      <c:pt idx="89">
                        <c:v>38856</c:v>
                      </c:pt>
                      <c:pt idx="90">
                        <c:v>38859</c:v>
                      </c:pt>
                      <c:pt idx="91">
                        <c:v>38860</c:v>
                      </c:pt>
                      <c:pt idx="92">
                        <c:v>38861</c:v>
                      </c:pt>
                      <c:pt idx="93">
                        <c:v>38862</c:v>
                      </c:pt>
                      <c:pt idx="94">
                        <c:v>38863</c:v>
                      </c:pt>
                      <c:pt idx="95">
                        <c:v>38866</c:v>
                      </c:pt>
                      <c:pt idx="96">
                        <c:v>38867</c:v>
                      </c:pt>
                      <c:pt idx="97">
                        <c:v>38868</c:v>
                      </c:pt>
                      <c:pt idx="98">
                        <c:v>38869</c:v>
                      </c:pt>
                      <c:pt idx="99">
                        <c:v>38870</c:v>
                      </c:pt>
                      <c:pt idx="100">
                        <c:v>38873</c:v>
                      </c:pt>
                      <c:pt idx="101">
                        <c:v>38874</c:v>
                      </c:pt>
                      <c:pt idx="102">
                        <c:v>38875</c:v>
                      </c:pt>
                      <c:pt idx="103">
                        <c:v>38876</c:v>
                      </c:pt>
                      <c:pt idx="104">
                        <c:v>38877</c:v>
                      </c:pt>
                      <c:pt idx="105">
                        <c:v>38880</c:v>
                      </c:pt>
                      <c:pt idx="106">
                        <c:v>38881</c:v>
                      </c:pt>
                      <c:pt idx="107">
                        <c:v>38882</c:v>
                      </c:pt>
                      <c:pt idx="108">
                        <c:v>38883</c:v>
                      </c:pt>
                      <c:pt idx="109">
                        <c:v>38884</c:v>
                      </c:pt>
                      <c:pt idx="110">
                        <c:v>38887</c:v>
                      </c:pt>
                      <c:pt idx="111">
                        <c:v>38888</c:v>
                      </c:pt>
                      <c:pt idx="112">
                        <c:v>38889</c:v>
                      </c:pt>
                      <c:pt idx="113">
                        <c:v>38890</c:v>
                      </c:pt>
                      <c:pt idx="114">
                        <c:v>38891</c:v>
                      </c:pt>
                      <c:pt idx="115">
                        <c:v>38894</c:v>
                      </c:pt>
                      <c:pt idx="116">
                        <c:v>38895</c:v>
                      </c:pt>
                      <c:pt idx="117">
                        <c:v>38896</c:v>
                      </c:pt>
                      <c:pt idx="118">
                        <c:v>38897</c:v>
                      </c:pt>
                      <c:pt idx="119">
                        <c:v>38898</c:v>
                      </c:pt>
                      <c:pt idx="120">
                        <c:v>38901</c:v>
                      </c:pt>
                      <c:pt idx="121">
                        <c:v>38902</c:v>
                      </c:pt>
                      <c:pt idx="122">
                        <c:v>38903</c:v>
                      </c:pt>
                      <c:pt idx="123">
                        <c:v>38904</c:v>
                      </c:pt>
                      <c:pt idx="124">
                        <c:v>38905</c:v>
                      </c:pt>
                      <c:pt idx="125">
                        <c:v>38908</c:v>
                      </c:pt>
                      <c:pt idx="126">
                        <c:v>38909</c:v>
                      </c:pt>
                      <c:pt idx="127">
                        <c:v>38910</c:v>
                      </c:pt>
                      <c:pt idx="128">
                        <c:v>38911</c:v>
                      </c:pt>
                      <c:pt idx="129">
                        <c:v>38912</c:v>
                      </c:pt>
                      <c:pt idx="130">
                        <c:v>38915</c:v>
                      </c:pt>
                      <c:pt idx="131">
                        <c:v>38916</c:v>
                      </c:pt>
                      <c:pt idx="132">
                        <c:v>38917</c:v>
                      </c:pt>
                      <c:pt idx="133">
                        <c:v>38918</c:v>
                      </c:pt>
                      <c:pt idx="134">
                        <c:v>38919</c:v>
                      </c:pt>
                      <c:pt idx="135">
                        <c:v>38922</c:v>
                      </c:pt>
                      <c:pt idx="136">
                        <c:v>38923</c:v>
                      </c:pt>
                      <c:pt idx="137">
                        <c:v>38924</c:v>
                      </c:pt>
                      <c:pt idx="138">
                        <c:v>38925</c:v>
                      </c:pt>
                      <c:pt idx="139">
                        <c:v>38926</c:v>
                      </c:pt>
                      <c:pt idx="140">
                        <c:v>38929</c:v>
                      </c:pt>
                      <c:pt idx="141">
                        <c:v>38930</c:v>
                      </c:pt>
                      <c:pt idx="142">
                        <c:v>38931</c:v>
                      </c:pt>
                      <c:pt idx="143">
                        <c:v>38932</c:v>
                      </c:pt>
                      <c:pt idx="144">
                        <c:v>38933</c:v>
                      </c:pt>
                      <c:pt idx="145">
                        <c:v>38936</c:v>
                      </c:pt>
                      <c:pt idx="146">
                        <c:v>38937</c:v>
                      </c:pt>
                      <c:pt idx="147">
                        <c:v>38938</c:v>
                      </c:pt>
                      <c:pt idx="148">
                        <c:v>38939</c:v>
                      </c:pt>
                      <c:pt idx="149">
                        <c:v>38940</c:v>
                      </c:pt>
                      <c:pt idx="150">
                        <c:v>38943</c:v>
                      </c:pt>
                      <c:pt idx="151">
                        <c:v>38944</c:v>
                      </c:pt>
                      <c:pt idx="152">
                        <c:v>38945</c:v>
                      </c:pt>
                      <c:pt idx="153">
                        <c:v>38946</c:v>
                      </c:pt>
                      <c:pt idx="154">
                        <c:v>38947</c:v>
                      </c:pt>
                      <c:pt idx="155">
                        <c:v>38950</c:v>
                      </c:pt>
                      <c:pt idx="156">
                        <c:v>38951</c:v>
                      </c:pt>
                      <c:pt idx="157">
                        <c:v>38952</c:v>
                      </c:pt>
                      <c:pt idx="158">
                        <c:v>38953</c:v>
                      </c:pt>
                      <c:pt idx="159">
                        <c:v>38954</c:v>
                      </c:pt>
                      <c:pt idx="160">
                        <c:v>38957</c:v>
                      </c:pt>
                      <c:pt idx="161">
                        <c:v>38958</c:v>
                      </c:pt>
                      <c:pt idx="162">
                        <c:v>38959</c:v>
                      </c:pt>
                      <c:pt idx="163">
                        <c:v>38960</c:v>
                      </c:pt>
                      <c:pt idx="164">
                        <c:v>38961</c:v>
                      </c:pt>
                      <c:pt idx="165">
                        <c:v>38964</c:v>
                      </c:pt>
                      <c:pt idx="166">
                        <c:v>38965</c:v>
                      </c:pt>
                      <c:pt idx="167">
                        <c:v>38966</c:v>
                      </c:pt>
                      <c:pt idx="168">
                        <c:v>38967</c:v>
                      </c:pt>
                      <c:pt idx="169">
                        <c:v>38968</c:v>
                      </c:pt>
                      <c:pt idx="170">
                        <c:v>38971</c:v>
                      </c:pt>
                      <c:pt idx="171">
                        <c:v>38972</c:v>
                      </c:pt>
                      <c:pt idx="172">
                        <c:v>38973</c:v>
                      </c:pt>
                      <c:pt idx="173">
                        <c:v>38974</c:v>
                      </c:pt>
                      <c:pt idx="174">
                        <c:v>38975</c:v>
                      </c:pt>
                      <c:pt idx="175">
                        <c:v>38978</c:v>
                      </c:pt>
                      <c:pt idx="176">
                        <c:v>38979</c:v>
                      </c:pt>
                      <c:pt idx="177">
                        <c:v>38980</c:v>
                      </c:pt>
                      <c:pt idx="178">
                        <c:v>38981</c:v>
                      </c:pt>
                      <c:pt idx="179">
                        <c:v>38982</c:v>
                      </c:pt>
                      <c:pt idx="180">
                        <c:v>38985</c:v>
                      </c:pt>
                      <c:pt idx="181">
                        <c:v>38986</c:v>
                      </c:pt>
                      <c:pt idx="182">
                        <c:v>38987</c:v>
                      </c:pt>
                      <c:pt idx="183">
                        <c:v>38988</c:v>
                      </c:pt>
                      <c:pt idx="184">
                        <c:v>38989</c:v>
                      </c:pt>
                      <c:pt idx="185">
                        <c:v>38992</c:v>
                      </c:pt>
                      <c:pt idx="186">
                        <c:v>38993</c:v>
                      </c:pt>
                      <c:pt idx="187">
                        <c:v>38994</c:v>
                      </c:pt>
                      <c:pt idx="188">
                        <c:v>38995</c:v>
                      </c:pt>
                      <c:pt idx="189">
                        <c:v>38996</c:v>
                      </c:pt>
                      <c:pt idx="190">
                        <c:v>38999</c:v>
                      </c:pt>
                      <c:pt idx="191">
                        <c:v>39000</c:v>
                      </c:pt>
                      <c:pt idx="192">
                        <c:v>39001</c:v>
                      </c:pt>
                      <c:pt idx="193">
                        <c:v>39002</c:v>
                      </c:pt>
                      <c:pt idx="194">
                        <c:v>39003</c:v>
                      </c:pt>
                      <c:pt idx="195">
                        <c:v>39006</c:v>
                      </c:pt>
                      <c:pt idx="196">
                        <c:v>39007</c:v>
                      </c:pt>
                      <c:pt idx="197">
                        <c:v>39008</c:v>
                      </c:pt>
                      <c:pt idx="198">
                        <c:v>39009</c:v>
                      </c:pt>
                      <c:pt idx="199">
                        <c:v>39010</c:v>
                      </c:pt>
                      <c:pt idx="200">
                        <c:v>39013</c:v>
                      </c:pt>
                      <c:pt idx="201">
                        <c:v>39014</c:v>
                      </c:pt>
                      <c:pt idx="202">
                        <c:v>39015</c:v>
                      </c:pt>
                      <c:pt idx="203">
                        <c:v>39016</c:v>
                      </c:pt>
                      <c:pt idx="204">
                        <c:v>39017</c:v>
                      </c:pt>
                      <c:pt idx="205">
                        <c:v>39020</c:v>
                      </c:pt>
                      <c:pt idx="206">
                        <c:v>39021</c:v>
                      </c:pt>
                      <c:pt idx="207">
                        <c:v>39022</c:v>
                      </c:pt>
                      <c:pt idx="208">
                        <c:v>39023</c:v>
                      </c:pt>
                      <c:pt idx="209">
                        <c:v>39024</c:v>
                      </c:pt>
                      <c:pt idx="210">
                        <c:v>39027</c:v>
                      </c:pt>
                      <c:pt idx="211">
                        <c:v>39028</c:v>
                      </c:pt>
                      <c:pt idx="212">
                        <c:v>39029</c:v>
                      </c:pt>
                      <c:pt idx="213">
                        <c:v>39030</c:v>
                      </c:pt>
                      <c:pt idx="214">
                        <c:v>39031</c:v>
                      </c:pt>
                      <c:pt idx="215">
                        <c:v>39034</c:v>
                      </c:pt>
                      <c:pt idx="216">
                        <c:v>39035</c:v>
                      </c:pt>
                      <c:pt idx="217">
                        <c:v>39036</c:v>
                      </c:pt>
                      <c:pt idx="218">
                        <c:v>39037</c:v>
                      </c:pt>
                      <c:pt idx="219">
                        <c:v>39038</c:v>
                      </c:pt>
                      <c:pt idx="220">
                        <c:v>39041</c:v>
                      </c:pt>
                      <c:pt idx="221">
                        <c:v>39042</c:v>
                      </c:pt>
                      <c:pt idx="222">
                        <c:v>39043</c:v>
                      </c:pt>
                      <c:pt idx="223">
                        <c:v>39044</c:v>
                      </c:pt>
                      <c:pt idx="224">
                        <c:v>39045</c:v>
                      </c:pt>
                      <c:pt idx="225">
                        <c:v>39048</c:v>
                      </c:pt>
                      <c:pt idx="226">
                        <c:v>39049</c:v>
                      </c:pt>
                      <c:pt idx="227">
                        <c:v>39050</c:v>
                      </c:pt>
                      <c:pt idx="228">
                        <c:v>39051</c:v>
                      </c:pt>
                      <c:pt idx="229">
                        <c:v>39052</c:v>
                      </c:pt>
                      <c:pt idx="230">
                        <c:v>39055</c:v>
                      </c:pt>
                      <c:pt idx="231">
                        <c:v>39056</c:v>
                      </c:pt>
                      <c:pt idx="232">
                        <c:v>39057</c:v>
                      </c:pt>
                      <c:pt idx="233">
                        <c:v>39058</c:v>
                      </c:pt>
                      <c:pt idx="234">
                        <c:v>39059</c:v>
                      </c:pt>
                      <c:pt idx="235">
                        <c:v>39062</c:v>
                      </c:pt>
                      <c:pt idx="236">
                        <c:v>39063</c:v>
                      </c:pt>
                      <c:pt idx="237">
                        <c:v>39064</c:v>
                      </c:pt>
                      <c:pt idx="238">
                        <c:v>39065</c:v>
                      </c:pt>
                      <c:pt idx="239">
                        <c:v>39066</c:v>
                      </c:pt>
                      <c:pt idx="240">
                        <c:v>39069</c:v>
                      </c:pt>
                      <c:pt idx="241">
                        <c:v>39070</c:v>
                      </c:pt>
                      <c:pt idx="242">
                        <c:v>39071</c:v>
                      </c:pt>
                      <c:pt idx="243">
                        <c:v>39072</c:v>
                      </c:pt>
                      <c:pt idx="244">
                        <c:v>39073</c:v>
                      </c:pt>
                      <c:pt idx="245">
                        <c:v>39076</c:v>
                      </c:pt>
                      <c:pt idx="246">
                        <c:v>39077</c:v>
                      </c:pt>
                      <c:pt idx="247">
                        <c:v>39078</c:v>
                      </c:pt>
                      <c:pt idx="248">
                        <c:v>39079</c:v>
                      </c:pt>
                      <c:pt idx="249">
                        <c:v>39080</c:v>
                      </c:pt>
                      <c:pt idx="250">
                        <c:v>39083</c:v>
                      </c:pt>
                      <c:pt idx="251">
                        <c:v>39084</c:v>
                      </c:pt>
                      <c:pt idx="252">
                        <c:v>39085</c:v>
                      </c:pt>
                      <c:pt idx="253">
                        <c:v>39086</c:v>
                      </c:pt>
                      <c:pt idx="254">
                        <c:v>39087</c:v>
                      </c:pt>
                      <c:pt idx="255">
                        <c:v>39090</c:v>
                      </c:pt>
                      <c:pt idx="256">
                        <c:v>39091</c:v>
                      </c:pt>
                      <c:pt idx="257">
                        <c:v>39092</c:v>
                      </c:pt>
                      <c:pt idx="258">
                        <c:v>39093</c:v>
                      </c:pt>
                      <c:pt idx="259">
                        <c:v>39094</c:v>
                      </c:pt>
                      <c:pt idx="260">
                        <c:v>39097</c:v>
                      </c:pt>
                      <c:pt idx="261">
                        <c:v>39098</c:v>
                      </c:pt>
                      <c:pt idx="262">
                        <c:v>39099</c:v>
                      </c:pt>
                      <c:pt idx="263">
                        <c:v>39100</c:v>
                      </c:pt>
                      <c:pt idx="264">
                        <c:v>39101</c:v>
                      </c:pt>
                      <c:pt idx="265">
                        <c:v>39104</c:v>
                      </c:pt>
                      <c:pt idx="266">
                        <c:v>39105</c:v>
                      </c:pt>
                      <c:pt idx="267">
                        <c:v>39106</c:v>
                      </c:pt>
                      <c:pt idx="268">
                        <c:v>39107</c:v>
                      </c:pt>
                      <c:pt idx="269">
                        <c:v>39108</c:v>
                      </c:pt>
                      <c:pt idx="270">
                        <c:v>39111</c:v>
                      </c:pt>
                      <c:pt idx="271">
                        <c:v>39112</c:v>
                      </c:pt>
                      <c:pt idx="272">
                        <c:v>39113</c:v>
                      </c:pt>
                      <c:pt idx="273">
                        <c:v>39114</c:v>
                      </c:pt>
                      <c:pt idx="274">
                        <c:v>39115</c:v>
                      </c:pt>
                      <c:pt idx="275">
                        <c:v>39118</c:v>
                      </c:pt>
                      <c:pt idx="276">
                        <c:v>39119</c:v>
                      </c:pt>
                      <c:pt idx="277">
                        <c:v>39120</c:v>
                      </c:pt>
                      <c:pt idx="278">
                        <c:v>39121</c:v>
                      </c:pt>
                      <c:pt idx="279">
                        <c:v>39122</c:v>
                      </c:pt>
                      <c:pt idx="280">
                        <c:v>39125</c:v>
                      </c:pt>
                      <c:pt idx="281">
                        <c:v>39126</c:v>
                      </c:pt>
                      <c:pt idx="282">
                        <c:v>39127</c:v>
                      </c:pt>
                      <c:pt idx="283">
                        <c:v>39128</c:v>
                      </c:pt>
                      <c:pt idx="284">
                        <c:v>39129</c:v>
                      </c:pt>
                      <c:pt idx="285">
                        <c:v>39132</c:v>
                      </c:pt>
                      <c:pt idx="286">
                        <c:v>39133</c:v>
                      </c:pt>
                      <c:pt idx="287">
                        <c:v>39134</c:v>
                      </c:pt>
                      <c:pt idx="288">
                        <c:v>39135</c:v>
                      </c:pt>
                      <c:pt idx="289">
                        <c:v>39136</c:v>
                      </c:pt>
                      <c:pt idx="290">
                        <c:v>39139</c:v>
                      </c:pt>
                      <c:pt idx="291">
                        <c:v>39140</c:v>
                      </c:pt>
                      <c:pt idx="292">
                        <c:v>39141</c:v>
                      </c:pt>
                      <c:pt idx="293">
                        <c:v>39142</c:v>
                      </c:pt>
                      <c:pt idx="294">
                        <c:v>39143</c:v>
                      </c:pt>
                      <c:pt idx="295">
                        <c:v>39146</c:v>
                      </c:pt>
                      <c:pt idx="296">
                        <c:v>39147</c:v>
                      </c:pt>
                      <c:pt idx="297">
                        <c:v>39148</c:v>
                      </c:pt>
                      <c:pt idx="298">
                        <c:v>39149</c:v>
                      </c:pt>
                      <c:pt idx="299">
                        <c:v>39150</c:v>
                      </c:pt>
                      <c:pt idx="300">
                        <c:v>39153</c:v>
                      </c:pt>
                      <c:pt idx="301">
                        <c:v>39154</c:v>
                      </c:pt>
                      <c:pt idx="302">
                        <c:v>39155</c:v>
                      </c:pt>
                      <c:pt idx="303">
                        <c:v>39156</c:v>
                      </c:pt>
                      <c:pt idx="304">
                        <c:v>39157</c:v>
                      </c:pt>
                      <c:pt idx="305">
                        <c:v>39160</c:v>
                      </c:pt>
                      <c:pt idx="306">
                        <c:v>39161</c:v>
                      </c:pt>
                      <c:pt idx="307">
                        <c:v>39162</c:v>
                      </c:pt>
                      <c:pt idx="308">
                        <c:v>39163</c:v>
                      </c:pt>
                      <c:pt idx="309">
                        <c:v>39164</c:v>
                      </c:pt>
                      <c:pt idx="310">
                        <c:v>39167</c:v>
                      </c:pt>
                      <c:pt idx="311">
                        <c:v>39168</c:v>
                      </c:pt>
                      <c:pt idx="312">
                        <c:v>39169</c:v>
                      </c:pt>
                      <c:pt idx="313">
                        <c:v>39170</c:v>
                      </c:pt>
                      <c:pt idx="314">
                        <c:v>39171</c:v>
                      </c:pt>
                      <c:pt idx="315">
                        <c:v>39174</c:v>
                      </c:pt>
                      <c:pt idx="316">
                        <c:v>39175</c:v>
                      </c:pt>
                      <c:pt idx="317">
                        <c:v>39176</c:v>
                      </c:pt>
                      <c:pt idx="318">
                        <c:v>39177</c:v>
                      </c:pt>
                      <c:pt idx="319">
                        <c:v>39178</c:v>
                      </c:pt>
                      <c:pt idx="320">
                        <c:v>39181</c:v>
                      </c:pt>
                      <c:pt idx="321">
                        <c:v>39182</c:v>
                      </c:pt>
                      <c:pt idx="322">
                        <c:v>39183</c:v>
                      </c:pt>
                      <c:pt idx="323">
                        <c:v>39184</c:v>
                      </c:pt>
                      <c:pt idx="324">
                        <c:v>39185</c:v>
                      </c:pt>
                      <c:pt idx="325">
                        <c:v>39188</c:v>
                      </c:pt>
                      <c:pt idx="326">
                        <c:v>39189</c:v>
                      </c:pt>
                      <c:pt idx="327">
                        <c:v>39190</c:v>
                      </c:pt>
                      <c:pt idx="328">
                        <c:v>39191</c:v>
                      </c:pt>
                      <c:pt idx="329">
                        <c:v>39192</c:v>
                      </c:pt>
                      <c:pt idx="330">
                        <c:v>39195</c:v>
                      </c:pt>
                      <c:pt idx="331">
                        <c:v>39196</c:v>
                      </c:pt>
                      <c:pt idx="332">
                        <c:v>39197</c:v>
                      </c:pt>
                      <c:pt idx="333">
                        <c:v>39198</c:v>
                      </c:pt>
                      <c:pt idx="334">
                        <c:v>39199</c:v>
                      </c:pt>
                      <c:pt idx="335">
                        <c:v>39202</c:v>
                      </c:pt>
                      <c:pt idx="336">
                        <c:v>39203</c:v>
                      </c:pt>
                      <c:pt idx="337">
                        <c:v>39204</c:v>
                      </c:pt>
                      <c:pt idx="338">
                        <c:v>39205</c:v>
                      </c:pt>
                      <c:pt idx="339">
                        <c:v>39206</c:v>
                      </c:pt>
                      <c:pt idx="340">
                        <c:v>39209</c:v>
                      </c:pt>
                      <c:pt idx="341">
                        <c:v>39210</c:v>
                      </c:pt>
                      <c:pt idx="342">
                        <c:v>39211</c:v>
                      </c:pt>
                      <c:pt idx="343">
                        <c:v>39212</c:v>
                      </c:pt>
                      <c:pt idx="344">
                        <c:v>39213</c:v>
                      </c:pt>
                      <c:pt idx="345">
                        <c:v>39216</c:v>
                      </c:pt>
                      <c:pt idx="346">
                        <c:v>39217</c:v>
                      </c:pt>
                      <c:pt idx="347">
                        <c:v>39218</c:v>
                      </c:pt>
                      <c:pt idx="348">
                        <c:v>39219</c:v>
                      </c:pt>
                      <c:pt idx="349">
                        <c:v>39220</c:v>
                      </c:pt>
                      <c:pt idx="350">
                        <c:v>39223</c:v>
                      </c:pt>
                      <c:pt idx="351">
                        <c:v>39224</c:v>
                      </c:pt>
                      <c:pt idx="352">
                        <c:v>39225</c:v>
                      </c:pt>
                      <c:pt idx="353">
                        <c:v>39226</c:v>
                      </c:pt>
                      <c:pt idx="354">
                        <c:v>39227</c:v>
                      </c:pt>
                      <c:pt idx="355">
                        <c:v>39230</c:v>
                      </c:pt>
                      <c:pt idx="356">
                        <c:v>39231</c:v>
                      </c:pt>
                      <c:pt idx="357">
                        <c:v>39232</c:v>
                      </c:pt>
                      <c:pt idx="358">
                        <c:v>39233</c:v>
                      </c:pt>
                      <c:pt idx="359">
                        <c:v>39234</c:v>
                      </c:pt>
                      <c:pt idx="360">
                        <c:v>39237</c:v>
                      </c:pt>
                      <c:pt idx="361">
                        <c:v>39238</c:v>
                      </c:pt>
                      <c:pt idx="362">
                        <c:v>39239</c:v>
                      </c:pt>
                      <c:pt idx="363">
                        <c:v>39240</c:v>
                      </c:pt>
                      <c:pt idx="364">
                        <c:v>39241</c:v>
                      </c:pt>
                      <c:pt idx="365">
                        <c:v>39244</c:v>
                      </c:pt>
                      <c:pt idx="366">
                        <c:v>39245</c:v>
                      </c:pt>
                      <c:pt idx="367">
                        <c:v>39246</c:v>
                      </c:pt>
                      <c:pt idx="368">
                        <c:v>39247</c:v>
                      </c:pt>
                      <c:pt idx="369">
                        <c:v>39248</c:v>
                      </c:pt>
                      <c:pt idx="370">
                        <c:v>39251</c:v>
                      </c:pt>
                      <c:pt idx="371">
                        <c:v>39252</c:v>
                      </c:pt>
                      <c:pt idx="372">
                        <c:v>39253</c:v>
                      </c:pt>
                      <c:pt idx="373">
                        <c:v>39254</c:v>
                      </c:pt>
                      <c:pt idx="374">
                        <c:v>39255</c:v>
                      </c:pt>
                      <c:pt idx="375">
                        <c:v>39258</c:v>
                      </c:pt>
                      <c:pt idx="376">
                        <c:v>39259</c:v>
                      </c:pt>
                      <c:pt idx="377">
                        <c:v>39260</c:v>
                      </c:pt>
                      <c:pt idx="378">
                        <c:v>39261</c:v>
                      </c:pt>
                      <c:pt idx="379">
                        <c:v>39262</c:v>
                      </c:pt>
                      <c:pt idx="380">
                        <c:v>39265</c:v>
                      </c:pt>
                      <c:pt idx="381">
                        <c:v>39266</c:v>
                      </c:pt>
                      <c:pt idx="382">
                        <c:v>39267</c:v>
                      </c:pt>
                      <c:pt idx="383">
                        <c:v>39268</c:v>
                      </c:pt>
                      <c:pt idx="384">
                        <c:v>39269</c:v>
                      </c:pt>
                      <c:pt idx="385">
                        <c:v>39272</c:v>
                      </c:pt>
                      <c:pt idx="386">
                        <c:v>39273</c:v>
                      </c:pt>
                      <c:pt idx="387">
                        <c:v>39274</c:v>
                      </c:pt>
                      <c:pt idx="388">
                        <c:v>39275</c:v>
                      </c:pt>
                      <c:pt idx="389">
                        <c:v>39276</c:v>
                      </c:pt>
                      <c:pt idx="390">
                        <c:v>39279</c:v>
                      </c:pt>
                      <c:pt idx="391">
                        <c:v>39280</c:v>
                      </c:pt>
                      <c:pt idx="392">
                        <c:v>39281</c:v>
                      </c:pt>
                      <c:pt idx="393">
                        <c:v>39282</c:v>
                      </c:pt>
                      <c:pt idx="394">
                        <c:v>39283</c:v>
                      </c:pt>
                      <c:pt idx="395">
                        <c:v>39286</c:v>
                      </c:pt>
                      <c:pt idx="396">
                        <c:v>39287</c:v>
                      </c:pt>
                      <c:pt idx="397">
                        <c:v>39288</c:v>
                      </c:pt>
                      <c:pt idx="398">
                        <c:v>39289</c:v>
                      </c:pt>
                      <c:pt idx="399">
                        <c:v>39290</c:v>
                      </c:pt>
                      <c:pt idx="400">
                        <c:v>39293</c:v>
                      </c:pt>
                      <c:pt idx="401">
                        <c:v>39294</c:v>
                      </c:pt>
                      <c:pt idx="402">
                        <c:v>39295</c:v>
                      </c:pt>
                      <c:pt idx="403">
                        <c:v>39296</c:v>
                      </c:pt>
                      <c:pt idx="404">
                        <c:v>39297</c:v>
                      </c:pt>
                      <c:pt idx="405">
                        <c:v>39300</c:v>
                      </c:pt>
                      <c:pt idx="406">
                        <c:v>39301</c:v>
                      </c:pt>
                      <c:pt idx="407">
                        <c:v>39302</c:v>
                      </c:pt>
                      <c:pt idx="408">
                        <c:v>39303</c:v>
                      </c:pt>
                      <c:pt idx="409">
                        <c:v>39304</c:v>
                      </c:pt>
                      <c:pt idx="410">
                        <c:v>39307</c:v>
                      </c:pt>
                      <c:pt idx="411">
                        <c:v>39308</c:v>
                      </c:pt>
                      <c:pt idx="412">
                        <c:v>39309</c:v>
                      </c:pt>
                      <c:pt idx="413">
                        <c:v>39310</c:v>
                      </c:pt>
                      <c:pt idx="414">
                        <c:v>39311</c:v>
                      </c:pt>
                      <c:pt idx="415">
                        <c:v>39314</c:v>
                      </c:pt>
                      <c:pt idx="416">
                        <c:v>39315</c:v>
                      </c:pt>
                      <c:pt idx="417">
                        <c:v>39316</c:v>
                      </c:pt>
                      <c:pt idx="418">
                        <c:v>39317</c:v>
                      </c:pt>
                      <c:pt idx="419">
                        <c:v>39318</c:v>
                      </c:pt>
                      <c:pt idx="420">
                        <c:v>39321</c:v>
                      </c:pt>
                      <c:pt idx="421">
                        <c:v>39322</c:v>
                      </c:pt>
                      <c:pt idx="422">
                        <c:v>39323</c:v>
                      </c:pt>
                      <c:pt idx="423">
                        <c:v>39324</c:v>
                      </c:pt>
                      <c:pt idx="424">
                        <c:v>39325</c:v>
                      </c:pt>
                      <c:pt idx="425">
                        <c:v>39328</c:v>
                      </c:pt>
                      <c:pt idx="426">
                        <c:v>39329</c:v>
                      </c:pt>
                      <c:pt idx="427">
                        <c:v>39330</c:v>
                      </c:pt>
                      <c:pt idx="428">
                        <c:v>39331</c:v>
                      </c:pt>
                      <c:pt idx="429">
                        <c:v>39332</c:v>
                      </c:pt>
                      <c:pt idx="430">
                        <c:v>39335</c:v>
                      </c:pt>
                      <c:pt idx="431">
                        <c:v>39336</c:v>
                      </c:pt>
                      <c:pt idx="432">
                        <c:v>39337</c:v>
                      </c:pt>
                      <c:pt idx="433">
                        <c:v>39338</c:v>
                      </c:pt>
                      <c:pt idx="434">
                        <c:v>39339</c:v>
                      </c:pt>
                      <c:pt idx="435">
                        <c:v>39342</c:v>
                      </c:pt>
                      <c:pt idx="436">
                        <c:v>39343</c:v>
                      </c:pt>
                      <c:pt idx="437">
                        <c:v>39344</c:v>
                      </c:pt>
                      <c:pt idx="438">
                        <c:v>39345</c:v>
                      </c:pt>
                      <c:pt idx="439">
                        <c:v>39346</c:v>
                      </c:pt>
                      <c:pt idx="440">
                        <c:v>39349</c:v>
                      </c:pt>
                      <c:pt idx="441">
                        <c:v>39350</c:v>
                      </c:pt>
                      <c:pt idx="442">
                        <c:v>39351</c:v>
                      </c:pt>
                      <c:pt idx="443">
                        <c:v>39352</c:v>
                      </c:pt>
                      <c:pt idx="444">
                        <c:v>39353</c:v>
                      </c:pt>
                      <c:pt idx="445">
                        <c:v>39356</c:v>
                      </c:pt>
                      <c:pt idx="446">
                        <c:v>39357</c:v>
                      </c:pt>
                      <c:pt idx="447">
                        <c:v>39358</c:v>
                      </c:pt>
                      <c:pt idx="448">
                        <c:v>39359</c:v>
                      </c:pt>
                      <c:pt idx="449">
                        <c:v>39360</c:v>
                      </c:pt>
                      <c:pt idx="450">
                        <c:v>39363</c:v>
                      </c:pt>
                      <c:pt idx="451">
                        <c:v>39364</c:v>
                      </c:pt>
                      <c:pt idx="452">
                        <c:v>39365</c:v>
                      </c:pt>
                      <c:pt idx="453">
                        <c:v>39366</c:v>
                      </c:pt>
                      <c:pt idx="454">
                        <c:v>39367</c:v>
                      </c:pt>
                      <c:pt idx="455">
                        <c:v>39370</c:v>
                      </c:pt>
                      <c:pt idx="456">
                        <c:v>39371</c:v>
                      </c:pt>
                      <c:pt idx="457">
                        <c:v>39372</c:v>
                      </c:pt>
                      <c:pt idx="458">
                        <c:v>39373</c:v>
                      </c:pt>
                      <c:pt idx="459">
                        <c:v>39374</c:v>
                      </c:pt>
                      <c:pt idx="460">
                        <c:v>39377</c:v>
                      </c:pt>
                      <c:pt idx="461">
                        <c:v>39378</c:v>
                      </c:pt>
                      <c:pt idx="462">
                        <c:v>39379</c:v>
                      </c:pt>
                      <c:pt idx="463">
                        <c:v>39380</c:v>
                      </c:pt>
                      <c:pt idx="464">
                        <c:v>39381</c:v>
                      </c:pt>
                      <c:pt idx="465">
                        <c:v>39384</c:v>
                      </c:pt>
                      <c:pt idx="466">
                        <c:v>39385</c:v>
                      </c:pt>
                      <c:pt idx="467">
                        <c:v>39386</c:v>
                      </c:pt>
                      <c:pt idx="468">
                        <c:v>39387</c:v>
                      </c:pt>
                      <c:pt idx="469">
                        <c:v>39388</c:v>
                      </c:pt>
                      <c:pt idx="470">
                        <c:v>39391</c:v>
                      </c:pt>
                      <c:pt idx="471">
                        <c:v>39392</c:v>
                      </c:pt>
                      <c:pt idx="472">
                        <c:v>39393</c:v>
                      </c:pt>
                      <c:pt idx="473">
                        <c:v>39394</c:v>
                      </c:pt>
                      <c:pt idx="474">
                        <c:v>39395</c:v>
                      </c:pt>
                      <c:pt idx="475">
                        <c:v>39398</c:v>
                      </c:pt>
                      <c:pt idx="476">
                        <c:v>39399</c:v>
                      </c:pt>
                      <c:pt idx="477">
                        <c:v>39400</c:v>
                      </c:pt>
                      <c:pt idx="478">
                        <c:v>39401</c:v>
                      </c:pt>
                      <c:pt idx="479">
                        <c:v>39402</c:v>
                      </c:pt>
                      <c:pt idx="480">
                        <c:v>39405</c:v>
                      </c:pt>
                      <c:pt idx="481">
                        <c:v>39406</c:v>
                      </c:pt>
                      <c:pt idx="482">
                        <c:v>39407</c:v>
                      </c:pt>
                      <c:pt idx="483">
                        <c:v>39408</c:v>
                      </c:pt>
                      <c:pt idx="484">
                        <c:v>39409</c:v>
                      </c:pt>
                      <c:pt idx="485">
                        <c:v>39412</c:v>
                      </c:pt>
                      <c:pt idx="486">
                        <c:v>39413</c:v>
                      </c:pt>
                      <c:pt idx="487">
                        <c:v>39414</c:v>
                      </c:pt>
                      <c:pt idx="488">
                        <c:v>39415</c:v>
                      </c:pt>
                      <c:pt idx="489">
                        <c:v>39416</c:v>
                      </c:pt>
                      <c:pt idx="490">
                        <c:v>39419</c:v>
                      </c:pt>
                      <c:pt idx="491">
                        <c:v>39420</c:v>
                      </c:pt>
                      <c:pt idx="492">
                        <c:v>39421</c:v>
                      </c:pt>
                      <c:pt idx="493">
                        <c:v>39422</c:v>
                      </c:pt>
                      <c:pt idx="494">
                        <c:v>39423</c:v>
                      </c:pt>
                      <c:pt idx="495">
                        <c:v>39426</c:v>
                      </c:pt>
                      <c:pt idx="496">
                        <c:v>39427</c:v>
                      </c:pt>
                      <c:pt idx="497">
                        <c:v>39428</c:v>
                      </c:pt>
                      <c:pt idx="498">
                        <c:v>39429</c:v>
                      </c:pt>
                      <c:pt idx="499">
                        <c:v>39430</c:v>
                      </c:pt>
                      <c:pt idx="500">
                        <c:v>39433</c:v>
                      </c:pt>
                      <c:pt idx="501">
                        <c:v>39434</c:v>
                      </c:pt>
                      <c:pt idx="502">
                        <c:v>39435</c:v>
                      </c:pt>
                      <c:pt idx="503">
                        <c:v>39436</c:v>
                      </c:pt>
                      <c:pt idx="504">
                        <c:v>39437</c:v>
                      </c:pt>
                      <c:pt idx="505">
                        <c:v>39440</c:v>
                      </c:pt>
                      <c:pt idx="506">
                        <c:v>39441</c:v>
                      </c:pt>
                      <c:pt idx="507">
                        <c:v>39442</c:v>
                      </c:pt>
                      <c:pt idx="508">
                        <c:v>39443</c:v>
                      </c:pt>
                      <c:pt idx="509">
                        <c:v>39444</c:v>
                      </c:pt>
                      <c:pt idx="510">
                        <c:v>39447</c:v>
                      </c:pt>
                      <c:pt idx="511">
                        <c:v>39448</c:v>
                      </c:pt>
                      <c:pt idx="512">
                        <c:v>39449</c:v>
                      </c:pt>
                      <c:pt idx="513">
                        <c:v>39450</c:v>
                      </c:pt>
                      <c:pt idx="514">
                        <c:v>39451</c:v>
                      </c:pt>
                      <c:pt idx="515">
                        <c:v>39454</c:v>
                      </c:pt>
                      <c:pt idx="516">
                        <c:v>39455</c:v>
                      </c:pt>
                      <c:pt idx="517">
                        <c:v>39456</c:v>
                      </c:pt>
                      <c:pt idx="518">
                        <c:v>39457</c:v>
                      </c:pt>
                      <c:pt idx="519">
                        <c:v>39458</c:v>
                      </c:pt>
                      <c:pt idx="520">
                        <c:v>39461</c:v>
                      </c:pt>
                      <c:pt idx="521">
                        <c:v>39462</c:v>
                      </c:pt>
                      <c:pt idx="522">
                        <c:v>39463</c:v>
                      </c:pt>
                      <c:pt idx="523">
                        <c:v>39464</c:v>
                      </c:pt>
                      <c:pt idx="524">
                        <c:v>39465</c:v>
                      </c:pt>
                      <c:pt idx="525">
                        <c:v>39468</c:v>
                      </c:pt>
                      <c:pt idx="526">
                        <c:v>39469</c:v>
                      </c:pt>
                      <c:pt idx="527">
                        <c:v>39470</c:v>
                      </c:pt>
                      <c:pt idx="528">
                        <c:v>39471</c:v>
                      </c:pt>
                      <c:pt idx="529">
                        <c:v>39472</c:v>
                      </c:pt>
                      <c:pt idx="530">
                        <c:v>39475</c:v>
                      </c:pt>
                      <c:pt idx="531">
                        <c:v>39476</c:v>
                      </c:pt>
                      <c:pt idx="532">
                        <c:v>39477</c:v>
                      </c:pt>
                      <c:pt idx="533">
                        <c:v>39478</c:v>
                      </c:pt>
                      <c:pt idx="534">
                        <c:v>39479</c:v>
                      </c:pt>
                      <c:pt idx="535">
                        <c:v>39482</c:v>
                      </c:pt>
                      <c:pt idx="536">
                        <c:v>39483</c:v>
                      </c:pt>
                      <c:pt idx="537">
                        <c:v>39484</c:v>
                      </c:pt>
                      <c:pt idx="538">
                        <c:v>39485</c:v>
                      </c:pt>
                      <c:pt idx="539">
                        <c:v>39486</c:v>
                      </c:pt>
                      <c:pt idx="540">
                        <c:v>39489</c:v>
                      </c:pt>
                      <c:pt idx="541">
                        <c:v>39490</c:v>
                      </c:pt>
                      <c:pt idx="542">
                        <c:v>39491</c:v>
                      </c:pt>
                      <c:pt idx="543">
                        <c:v>39492</c:v>
                      </c:pt>
                      <c:pt idx="544">
                        <c:v>39493</c:v>
                      </c:pt>
                      <c:pt idx="545">
                        <c:v>39496</c:v>
                      </c:pt>
                      <c:pt idx="546">
                        <c:v>39497</c:v>
                      </c:pt>
                      <c:pt idx="547">
                        <c:v>39498</c:v>
                      </c:pt>
                      <c:pt idx="548">
                        <c:v>39499</c:v>
                      </c:pt>
                      <c:pt idx="549">
                        <c:v>39500</c:v>
                      </c:pt>
                      <c:pt idx="550">
                        <c:v>39503</c:v>
                      </c:pt>
                      <c:pt idx="551">
                        <c:v>39504</c:v>
                      </c:pt>
                      <c:pt idx="552">
                        <c:v>39505</c:v>
                      </c:pt>
                      <c:pt idx="553">
                        <c:v>39506</c:v>
                      </c:pt>
                      <c:pt idx="554">
                        <c:v>39507</c:v>
                      </c:pt>
                      <c:pt idx="555">
                        <c:v>39510</c:v>
                      </c:pt>
                      <c:pt idx="556">
                        <c:v>39511</c:v>
                      </c:pt>
                      <c:pt idx="557">
                        <c:v>39512</c:v>
                      </c:pt>
                      <c:pt idx="558">
                        <c:v>39513</c:v>
                      </c:pt>
                      <c:pt idx="559">
                        <c:v>39514</c:v>
                      </c:pt>
                      <c:pt idx="560">
                        <c:v>39517</c:v>
                      </c:pt>
                      <c:pt idx="561">
                        <c:v>39518</c:v>
                      </c:pt>
                      <c:pt idx="562">
                        <c:v>39519</c:v>
                      </c:pt>
                      <c:pt idx="563">
                        <c:v>39520</c:v>
                      </c:pt>
                      <c:pt idx="564">
                        <c:v>39521</c:v>
                      </c:pt>
                      <c:pt idx="565">
                        <c:v>39524</c:v>
                      </c:pt>
                      <c:pt idx="566">
                        <c:v>39525</c:v>
                      </c:pt>
                      <c:pt idx="567">
                        <c:v>39526</c:v>
                      </c:pt>
                      <c:pt idx="568">
                        <c:v>39527</c:v>
                      </c:pt>
                      <c:pt idx="569">
                        <c:v>39528</c:v>
                      </c:pt>
                      <c:pt idx="570">
                        <c:v>39531</c:v>
                      </c:pt>
                      <c:pt idx="571">
                        <c:v>39532</c:v>
                      </c:pt>
                      <c:pt idx="572">
                        <c:v>39533</c:v>
                      </c:pt>
                      <c:pt idx="573">
                        <c:v>39534</c:v>
                      </c:pt>
                      <c:pt idx="574">
                        <c:v>39535</c:v>
                      </c:pt>
                      <c:pt idx="575">
                        <c:v>39538</c:v>
                      </c:pt>
                      <c:pt idx="576">
                        <c:v>39539</c:v>
                      </c:pt>
                      <c:pt idx="577">
                        <c:v>39540</c:v>
                      </c:pt>
                      <c:pt idx="578">
                        <c:v>39541</c:v>
                      </c:pt>
                      <c:pt idx="579">
                        <c:v>39542</c:v>
                      </c:pt>
                      <c:pt idx="580">
                        <c:v>39545</c:v>
                      </c:pt>
                      <c:pt idx="581">
                        <c:v>39546</c:v>
                      </c:pt>
                      <c:pt idx="582">
                        <c:v>39547</c:v>
                      </c:pt>
                      <c:pt idx="583">
                        <c:v>39548</c:v>
                      </c:pt>
                      <c:pt idx="584">
                        <c:v>39549</c:v>
                      </c:pt>
                      <c:pt idx="585">
                        <c:v>39552</c:v>
                      </c:pt>
                      <c:pt idx="586">
                        <c:v>39553</c:v>
                      </c:pt>
                      <c:pt idx="587">
                        <c:v>39554</c:v>
                      </c:pt>
                      <c:pt idx="588">
                        <c:v>39555</c:v>
                      </c:pt>
                      <c:pt idx="589">
                        <c:v>39556</c:v>
                      </c:pt>
                      <c:pt idx="590">
                        <c:v>39559</c:v>
                      </c:pt>
                      <c:pt idx="591">
                        <c:v>39560</c:v>
                      </c:pt>
                      <c:pt idx="592">
                        <c:v>39561</c:v>
                      </c:pt>
                      <c:pt idx="593">
                        <c:v>39562</c:v>
                      </c:pt>
                      <c:pt idx="594">
                        <c:v>39563</c:v>
                      </c:pt>
                      <c:pt idx="595">
                        <c:v>39566</c:v>
                      </c:pt>
                      <c:pt idx="596">
                        <c:v>39567</c:v>
                      </c:pt>
                      <c:pt idx="597">
                        <c:v>39568</c:v>
                      </c:pt>
                      <c:pt idx="598">
                        <c:v>39569</c:v>
                      </c:pt>
                      <c:pt idx="599">
                        <c:v>39570</c:v>
                      </c:pt>
                      <c:pt idx="600">
                        <c:v>39573</c:v>
                      </c:pt>
                      <c:pt idx="601">
                        <c:v>39574</c:v>
                      </c:pt>
                      <c:pt idx="602">
                        <c:v>39575</c:v>
                      </c:pt>
                      <c:pt idx="603">
                        <c:v>39576</c:v>
                      </c:pt>
                      <c:pt idx="604">
                        <c:v>39577</c:v>
                      </c:pt>
                      <c:pt idx="605">
                        <c:v>39580</c:v>
                      </c:pt>
                      <c:pt idx="606">
                        <c:v>39581</c:v>
                      </c:pt>
                      <c:pt idx="607">
                        <c:v>39582</c:v>
                      </c:pt>
                      <c:pt idx="608">
                        <c:v>39583</c:v>
                      </c:pt>
                      <c:pt idx="609">
                        <c:v>39584</c:v>
                      </c:pt>
                      <c:pt idx="610">
                        <c:v>39587</c:v>
                      </c:pt>
                      <c:pt idx="611">
                        <c:v>39588</c:v>
                      </c:pt>
                      <c:pt idx="612">
                        <c:v>39589</c:v>
                      </c:pt>
                      <c:pt idx="613">
                        <c:v>39590</c:v>
                      </c:pt>
                      <c:pt idx="614">
                        <c:v>39591</c:v>
                      </c:pt>
                      <c:pt idx="615">
                        <c:v>39594</c:v>
                      </c:pt>
                      <c:pt idx="616">
                        <c:v>39595</c:v>
                      </c:pt>
                      <c:pt idx="617">
                        <c:v>39596</c:v>
                      </c:pt>
                      <c:pt idx="618">
                        <c:v>39597</c:v>
                      </c:pt>
                      <c:pt idx="619">
                        <c:v>39598</c:v>
                      </c:pt>
                      <c:pt idx="620">
                        <c:v>39601</c:v>
                      </c:pt>
                      <c:pt idx="621">
                        <c:v>39602</c:v>
                      </c:pt>
                      <c:pt idx="622">
                        <c:v>39603</c:v>
                      </c:pt>
                      <c:pt idx="623">
                        <c:v>39604</c:v>
                      </c:pt>
                      <c:pt idx="624">
                        <c:v>39605</c:v>
                      </c:pt>
                      <c:pt idx="625">
                        <c:v>39608</c:v>
                      </c:pt>
                      <c:pt idx="626">
                        <c:v>39609</c:v>
                      </c:pt>
                      <c:pt idx="627">
                        <c:v>39610</c:v>
                      </c:pt>
                      <c:pt idx="628">
                        <c:v>39611</c:v>
                      </c:pt>
                      <c:pt idx="629">
                        <c:v>39612</c:v>
                      </c:pt>
                      <c:pt idx="630">
                        <c:v>39615</c:v>
                      </c:pt>
                      <c:pt idx="631">
                        <c:v>39616</c:v>
                      </c:pt>
                      <c:pt idx="632">
                        <c:v>39617</c:v>
                      </c:pt>
                      <c:pt idx="633">
                        <c:v>39618</c:v>
                      </c:pt>
                      <c:pt idx="634">
                        <c:v>39619</c:v>
                      </c:pt>
                      <c:pt idx="635">
                        <c:v>39622</c:v>
                      </c:pt>
                      <c:pt idx="636">
                        <c:v>39623</c:v>
                      </c:pt>
                      <c:pt idx="637">
                        <c:v>39624</c:v>
                      </c:pt>
                      <c:pt idx="638">
                        <c:v>39625</c:v>
                      </c:pt>
                      <c:pt idx="639">
                        <c:v>39626</c:v>
                      </c:pt>
                      <c:pt idx="640">
                        <c:v>39629</c:v>
                      </c:pt>
                      <c:pt idx="641">
                        <c:v>39630</c:v>
                      </c:pt>
                      <c:pt idx="642">
                        <c:v>39631</c:v>
                      </c:pt>
                      <c:pt idx="643">
                        <c:v>39632</c:v>
                      </c:pt>
                      <c:pt idx="644">
                        <c:v>39633</c:v>
                      </c:pt>
                      <c:pt idx="645">
                        <c:v>39636</c:v>
                      </c:pt>
                      <c:pt idx="646">
                        <c:v>39637</c:v>
                      </c:pt>
                      <c:pt idx="647">
                        <c:v>39638</c:v>
                      </c:pt>
                      <c:pt idx="648">
                        <c:v>39639</c:v>
                      </c:pt>
                      <c:pt idx="649">
                        <c:v>39640</c:v>
                      </c:pt>
                      <c:pt idx="650">
                        <c:v>39643</c:v>
                      </c:pt>
                      <c:pt idx="651">
                        <c:v>39644</c:v>
                      </c:pt>
                      <c:pt idx="652">
                        <c:v>39645</c:v>
                      </c:pt>
                      <c:pt idx="653">
                        <c:v>39646</c:v>
                      </c:pt>
                      <c:pt idx="654">
                        <c:v>39647</c:v>
                      </c:pt>
                      <c:pt idx="655">
                        <c:v>39650</c:v>
                      </c:pt>
                      <c:pt idx="656">
                        <c:v>39651</c:v>
                      </c:pt>
                      <c:pt idx="657">
                        <c:v>39652</c:v>
                      </c:pt>
                      <c:pt idx="658">
                        <c:v>39653</c:v>
                      </c:pt>
                      <c:pt idx="659">
                        <c:v>39654</c:v>
                      </c:pt>
                      <c:pt idx="660">
                        <c:v>39657</c:v>
                      </c:pt>
                      <c:pt idx="661">
                        <c:v>39658</c:v>
                      </c:pt>
                      <c:pt idx="662">
                        <c:v>39659</c:v>
                      </c:pt>
                      <c:pt idx="663">
                        <c:v>39660</c:v>
                      </c:pt>
                      <c:pt idx="664">
                        <c:v>39661</c:v>
                      </c:pt>
                      <c:pt idx="665">
                        <c:v>39664</c:v>
                      </c:pt>
                      <c:pt idx="666">
                        <c:v>39665</c:v>
                      </c:pt>
                      <c:pt idx="667">
                        <c:v>39666</c:v>
                      </c:pt>
                      <c:pt idx="668">
                        <c:v>39667</c:v>
                      </c:pt>
                      <c:pt idx="669">
                        <c:v>39668</c:v>
                      </c:pt>
                      <c:pt idx="670">
                        <c:v>39671</c:v>
                      </c:pt>
                      <c:pt idx="671">
                        <c:v>39672</c:v>
                      </c:pt>
                      <c:pt idx="672">
                        <c:v>39673</c:v>
                      </c:pt>
                      <c:pt idx="673">
                        <c:v>39674</c:v>
                      </c:pt>
                      <c:pt idx="674">
                        <c:v>39675</c:v>
                      </c:pt>
                      <c:pt idx="675">
                        <c:v>39678</c:v>
                      </c:pt>
                      <c:pt idx="676">
                        <c:v>39679</c:v>
                      </c:pt>
                      <c:pt idx="677">
                        <c:v>39680</c:v>
                      </c:pt>
                      <c:pt idx="678">
                        <c:v>39681</c:v>
                      </c:pt>
                      <c:pt idx="679">
                        <c:v>39682</c:v>
                      </c:pt>
                      <c:pt idx="680">
                        <c:v>39685</c:v>
                      </c:pt>
                      <c:pt idx="681">
                        <c:v>39686</c:v>
                      </c:pt>
                      <c:pt idx="682">
                        <c:v>39687</c:v>
                      </c:pt>
                      <c:pt idx="683">
                        <c:v>39688</c:v>
                      </c:pt>
                      <c:pt idx="684">
                        <c:v>39689</c:v>
                      </c:pt>
                      <c:pt idx="685">
                        <c:v>39692</c:v>
                      </c:pt>
                      <c:pt idx="686">
                        <c:v>39693</c:v>
                      </c:pt>
                      <c:pt idx="687">
                        <c:v>39694</c:v>
                      </c:pt>
                      <c:pt idx="688">
                        <c:v>39695</c:v>
                      </c:pt>
                      <c:pt idx="689">
                        <c:v>39696</c:v>
                      </c:pt>
                      <c:pt idx="690">
                        <c:v>39699</c:v>
                      </c:pt>
                      <c:pt idx="691">
                        <c:v>39700</c:v>
                      </c:pt>
                      <c:pt idx="692">
                        <c:v>39701</c:v>
                      </c:pt>
                      <c:pt idx="693">
                        <c:v>39702</c:v>
                      </c:pt>
                      <c:pt idx="694">
                        <c:v>39703</c:v>
                      </c:pt>
                      <c:pt idx="695">
                        <c:v>39706</c:v>
                      </c:pt>
                      <c:pt idx="696">
                        <c:v>39707</c:v>
                      </c:pt>
                      <c:pt idx="697">
                        <c:v>39708</c:v>
                      </c:pt>
                      <c:pt idx="698">
                        <c:v>39709</c:v>
                      </c:pt>
                      <c:pt idx="699">
                        <c:v>39710</c:v>
                      </c:pt>
                      <c:pt idx="700">
                        <c:v>39713</c:v>
                      </c:pt>
                      <c:pt idx="701">
                        <c:v>39714</c:v>
                      </c:pt>
                      <c:pt idx="702">
                        <c:v>39715</c:v>
                      </c:pt>
                      <c:pt idx="703">
                        <c:v>39716</c:v>
                      </c:pt>
                      <c:pt idx="704">
                        <c:v>39717</c:v>
                      </c:pt>
                      <c:pt idx="705">
                        <c:v>39720</c:v>
                      </c:pt>
                      <c:pt idx="706">
                        <c:v>39721</c:v>
                      </c:pt>
                      <c:pt idx="707">
                        <c:v>39722</c:v>
                      </c:pt>
                      <c:pt idx="708">
                        <c:v>39723</c:v>
                      </c:pt>
                      <c:pt idx="709">
                        <c:v>39724</c:v>
                      </c:pt>
                      <c:pt idx="710">
                        <c:v>39727</c:v>
                      </c:pt>
                      <c:pt idx="711">
                        <c:v>39728</c:v>
                      </c:pt>
                      <c:pt idx="712">
                        <c:v>39729</c:v>
                      </c:pt>
                      <c:pt idx="713">
                        <c:v>39730</c:v>
                      </c:pt>
                      <c:pt idx="714">
                        <c:v>39731</c:v>
                      </c:pt>
                      <c:pt idx="715">
                        <c:v>39734</c:v>
                      </c:pt>
                      <c:pt idx="716">
                        <c:v>39735</c:v>
                      </c:pt>
                      <c:pt idx="717">
                        <c:v>39736</c:v>
                      </c:pt>
                      <c:pt idx="718">
                        <c:v>39737</c:v>
                      </c:pt>
                      <c:pt idx="719">
                        <c:v>39738</c:v>
                      </c:pt>
                      <c:pt idx="720">
                        <c:v>39741</c:v>
                      </c:pt>
                      <c:pt idx="721">
                        <c:v>39742</c:v>
                      </c:pt>
                      <c:pt idx="722">
                        <c:v>39743</c:v>
                      </c:pt>
                      <c:pt idx="723">
                        <c:v>39744</c:v>
                      </c:pt>
                      <c:pt idx="724">
                        <c:v>39745</c:v>
                      </c:pt>
                      <c:pt idx="725">
                        <c:v>39748</c:v>
                      </c:pt>
                      <c:pt idx="726">
                        <c:v>39749</c:v>
                      </c:pt>
                      <c:pt idx="727">
                        <c:v>39750</c:v>
                      </c:pt>
                      <c:pt idx="728">
                        <c:v>39751</c:v>
                      </c:pt>
                      <c:pt idx="729">
                        <c:v>39752</c:v>
                      </c:pt>
                      <c:pt idx="730">
                        <c:v>39755</c:v>
                      </c:pt>
                      <c:pt idx="731">
                        <c:v>39756</c:v>
                      </c:pt>
                      <c:pt idx="732">
                        <c:v>39757</c:v>
                      </c:pt>
                      <c:pt idx="733">
                        <c:v>39758</c:v>
                      </c:pt>
                      <c:pt idx="734">
                        <c:v>39759</c:v>
                      </c:pt>
                      <c:pt idx="735">
                        <c:v>39762</c:v>
                      </c:pt>
                      <c:pt idx="736">
                        <c:v>39763</c:v>
                      </c:pt>
                      <c:pt idx="737">
                        <c:v>39764</c:v>
                      </c:pt>
                      <c:pt idx="738">
                        <c:v>39765</c:v>
                      </c:pt>
                      <c:pt idx="739">
                        <c:v>39766</c:v>
                      </c:pt>
                      <c:pt idx="740">
                        <c:v>39769</c:v>
                      </c:pt>
                      <c:pt idx="741">
                        <c:v>39770</c:v>
                      </c:pt>
                      <c:pt idx="742">
                        <c:v>39771</c:v>
                      </c:pt>
                      <c:pt idx="743">
                        <c:v>39772</c:v>
                      </c:pt>
                      <c:pt idx="744">
                        <c:v>39773</c:v>
                      </c:pt>
                      <c:pt idx="745">
                        <c:v>39776</c:v>
                      </c:pt>
                      <c:pt idx="746">
                        <c:v>39777</c:v>
                      </c:pt>
                      <c:pt idx="747">
                        <c:v>39778</c:v>
                      </c:pt>
                      <c:pt idx="748">
                        <c:v>39779</c:v>
                      </c:pt>
                      <c:pt idx="749">
                        <c:v>39780</c:v>
                      </c:pt>
                      <c:pt idx="750">
                        <c:v>39783</c:v>
                      </c:pt>
                      <c:pt idx="751">
                        <c:v>39784</c:v>
                      </c:pt>
                      <c:pt idx="752">
                        <c:v>39785</c:v>
                      </c:pt>
                      <c:pt idx="753">
                        <c:v>39786</c:v>
                      </c:pt>
                      <c:pt idx="754">
                        <c:v>39787</c:v>
                      </c:pt>
                      <c:pt idx="755">
                        <c:v>39790</c:v>
                      </c:pt>
                      <c:pt idx="756">
                        <c:v>39791</c:v>
                      </c:pt>
                      <c:pt idx="757">
                        <c:v>39792</c:v>
                      </c:pt>
                      <c:pt idx="758">
                        <c:v>39793</c:v>
                      </c:pt>
                      <c:pt idx="759">
                        <c:v>39794</c:v>
                      </c:pt>
                      <c:pt idx="760">
                        <c:v>39797</c:v>
                      </c:pt>
                      <c:pt idx="761">
                        <c:v>39798</c:v>
                      </c:pt>
                      <c:pt idx="762">
                        <c:v>39799</c:v>
                      </c:pt>
                      <c:pt idx="763">
                        <c:v>39800</c:v>
                      </c:pt>
                      <c:pt idx="764">
                        <c:v>39801</c:v>
                      </c:pt>
                      <c:pt idx="765">
                        <c:v>39804</c:v>
                      </c:pt>
                      <c:pt idx="766">
                        <c:v>39805</c:v>
                      </c:pt>
                      <c:pt idx="767">
                        <c:v>39806</c:v>
                      </c:pt>
                      <c:pt idx="768">
                        <c:v>39807</c:v>
                      </c:pt>
                      <c:pt idx="769">
                        <c:v>39808</c:v>
                      </c:pt>
                      <c:pt idx="770">
                        <c:v>39811</c:v>
                      </c:pt>
                      <c:pt idx="771">
                        <c:v>39812</c:v>
                      </c:pt>
                      <c:pt idx="772">
                        <c:v>39813</c:v>
                      </c:pt>
                      <c:pt idx="773">
                        <c:v>39814</c:v>
                      </c:pt>
                      <c:pt idx="774">
                        <c:v>39815</c:v>
                      </c:pt>
                      <c:pt idx="775">
                        <c:v>39818</c:v>
                      </c:pt>
                      <c:pt idx="776">
                        <c:v>39819</c:v>
                      </c:pt>
                      <c:pt idx="777">
                        <c:v>39820</c:v>
                      </c:pt>
                      <c:pt idx="778">
                        <c:v>39821</c:v>
                      </c:pt>
                      <c:pt idx="779">
                        <c:v>39822</c:v>
                      </c:pt>
                      <c:pt idx="780">
                        <c:v>39825</c:v>
                      </c:pt>
                      <c:pt idx="781">
                        <c:v>39826</c:v>
                      </c:pt>
                      <c:pt idx="782">
                        <c:v>39827</c:v>
                      </c:pt>
                      <c:pt idx="783">
                        <c:v>39828</c:v>
                      </c:pt>
                      <c:pt idx="784">
                        <c:v>39829</c:v>
                      </c:pt>
                      <c:pt idx="785">
                        <c:v>39832</c:v>
                      </c:pt>
                      <c:pt idx="786">
                        <c:v>39833</c:v>
                      </c:pt>
                      <c:pt idx="787">
                        <c:v>39834</c:v>
                      </c:pt>
                      <c:pt idx="788">
                        <c:v>39835</c:v>
                      </c:pt>
                      <c:pt idx="789">
                        <c:v>39836</c:v>
                      </c:pt>
                      <c:pt idx="790">
                        <c:v>39839</c:v>
                      </c:pt>
                      <c:pt idx="791">
                        <c:v>39840</c:v>
                      </c:pt>
                      <c:pt idx="792">
                        <c:v>39841</c:v>
                      </c:pt>
                      <c:pt idx="793">
                        <c:v>39842</c:v>
                      </c:pt>
                      <c:pt idx="794">
                        <c:v>39843</c:v>
                      </c:pt>
                      <c:pt idx="795">
                        <c:v>39846</c:v>
                      </c:pt>
                      <c:pt idx="796">
                        <c:v>39847</c:v>
                      </c:pt>
                      <c:pt idx="797">
                        <c:v>39848</c:v>
                      </c:pt>
                      <c:pt idx="798">
                        <c:v>39849</c:v>
                      </c:pt>
                      <c:pt idx="799">
                        <c:v>39850</c:v>
                      </c:pt>
                      <c:pt idx="800">
                        <c:v>39853</c:v>
                      </c:pt>
                      <c:pt idx="801">
                        <c:v>39854</c:v>
                      </c:pt>
                      <c:pt idx="802">
                        <c:v>39855</c:v>
                      </c:pt>
                      <c:pt idx="803">
                        <c:v>39856</c:v>
                      </c:pt>
                      <c:pt idx="804">
                        <c:v>39857</c:v>
                      </c:pt>
                      <c:pt idx="805">
                        <c:v>39860</c:v>
                      </c:pt>
                      <c:pt idx="806">
                        <c:v>39861</c:v>
                      </c:pt>
                      <c:pt idx="807">
                        <c:v>39862</c:v>
                      </c:pt>
                      <c:pt idx="808">
                        <c:v>39863</c:v>
                      </c:pt>
                      <c:pt idx="809">
                        <c:v>39864</c:v>
                      </c:pt>
                      <c:pt idx="810">
                        <c:v>39867</c:v>
                      </c:pt>
                      <c:pt idx="811">
                        <c:v>39868</c:v>
                      </c:pt>
                      <c:pt idx="812">
                        <c:v>39869</c:v>
                      </c:pt>
                      <c:pt idx="813">
                        <c:v>39870</c:v>
                      </c:pt>
                      <c:pt idx="814">
                        <c:v>39871</c:v>
                      </c:pt>
                      <c:pt idx="815">
                        <c:v>39874</c:v>
                      </c:pt>
                      <c:pt idx="816">
                        <c:v>39875</c:v>
                      </c:pt>
                      <c:pt idx="817">
                        <c:v>39876</c:v>
                      </c:pt>
                      <c:pt idx="818">
                        <c:v>39877</c:v>
                      </c:pt>
                      <c:pt idx="819">
                        <c:v>39878</c:v>
                      </c:pt>
                      <c:pt idx="820">
                        <c:v>39881</c:v>
                      </c:pt>
                      <c:pt idx="821">
                        <c:v>39882</c:v>
                      </c:pt>
                      <c:pt idx="822">
                        <c:v>39883</c:v>
                      </c:pt>
                      <c:pt idx="823">
                        <c:v>39884</c:v>
                      </c:pt>
                      <c:pt idx="824">
                        <c:v>39885</c:v>
                      </c:pt>
                      <c:pt idx="825">
                        <c:v>39888</c:v>
                      </c:pt>
                      <c:pt idx="826">
                        <c:v>39889</c:v>
                      </c:pt>
                      <c:pt idx="827">
                        <c:v>39890</c:v>
                      </c:pt>
                      <c:pt idx="828">
                        <c:v>39891</c:v>
                      </c:pt>
                      <c:pt idx="829">
                        <c:v>39892</c:v>
                      </c:pt>
                      <c:pt idx="830">
                        <c:v>39895</c:v>
                      </c:pt>
                      <c:pt idx="831">
                        <c:v>39896</c:v>
                      </c:pt>
                      <c:pt idx="832">
                        <c:v>39897</c:v>
                      </c:pt>
                      <c:pt idx="833">
                        <c:v>39898</c:v>
                      </c:pt>
                      <c:pt idx="834">
                        <c:v>39899</c:v>
                      </c:pt>
                      <c:pt idx="835">
                        <c:v>39902</c:v>
                      </c:pt>
                      <c:pt idx="836">
                        <c:v>39903</c:v>
                      </c:pt>
                      <c:pt idx="837">
                        <c:v>39904</c:v>
                      </c:pt>
                      <c:pt idx="838">
                        <c:v>39905</c:v>
                      </c:pt>
                      <c:pt idx="839">
                        <c:v>39906</c:v>
                      </c:pt>
                      <c:pt idx="840">
                        <c:v>39909</c:v>
                      </c:pt>
                      <c:pt idx="841">
                        <c:v>39910</c:v>
                      </c:pt>
                      <c:pt idx="842">
                        <c:v>39911</c:v>
                      </c:pt>
                      <c:pt idx="843">
                        <c:v>39912</c:v>
                      </c:pt>
                      <c:pt idx="844">
                        <c:v>39913</c:v>
                      </c:pt>
                      <c:pt idx="845">
                        <c:v>39916</c:v>
                      </c:pt>
                      <c:pt idx="846">
                        <c:v>39917</c:v>
                      </c:pt>
                      <c:pt idx="847">
                        <c:v>39918</c:v>
                      </c:pt>
                      <c:pt idx="848">
                        <c:v>39919</c:v>
                      </c:pt>
                      <c:pt idx="849">
                        <c:v>39920</c:v>
                      </c:pt>
                      <c:pt idx="850">
                        <c:v>39923</c:v>
                      </c:pt>
                      <c:pt idx="851">
                        <c:v>39924</c:v>
                      </c:pt>
                      <c:pt idx="852">
                        <c:v>39925</c:v>
                      </c:pt>
                      <c:pt idx="853">
                        <c:v>39926</c:v>
                      </c:pt>
                      <c:pt idx="854">
                        <c:v>39927</c:v>
                      </c:pt>
                      <c:pt idx="855">
                        <c:v>39930</c:v>
                      </c:pt>
                      <c:pt idx="856">
                        <c:v>39931</c:v>
                      </c:pt>
                      <c:pt idx="857">
                        <c:v>39932</c:v>
                      </c:pt>
                      <c:pt idx="858">
                        <c:v>39933</c:v>
                      </c:pt>
                      <c:pt idx="859">
                        <c:v>39934</c:v>
                      </c:pt>
                      <c:pt idx="860">
                        <c:v>39937</c:v>
                      </c:pt>
                      <c:pt idx="861">
                        <c:v>39938</c:v>
                      </c:pt>
                      <c:pt idx="862">
                        <c:v>39939</c:v>
                      </c:pt>
                      <c:pt idx="863">
                        <c:v>39940</c:v>
                      </c:pt>
                      <c:pt idx="864">
                        <c:v>39941</c:v>
                      </c:pt>
                      <c:pt idx="865">
                        <c:v>39944</c:v>
                      </c:pt>
                      <c:pt idx="866">
                        <c:v>39945</c:v>
                      </c:pt>
                      <c:pt idx="867">
                        <c:v>39946</c:v>
                      </c:pt>
                      <c:pt idx="868">
                        <c:v>39947</c:v>
                      </c:pt>
                      <c:pt idx="869">
                        <c:v>39948</c:v>
                      </c:pt>
                      <c:pt idx="870">
                        <c:v>39951</c:v>
                      </c:pt>
                      <c:pt idx="871">
                        <c:v>39952</c:v>
                      </c:pt>
                      <c:pt idx="872">
                        <c:v>39953</c:v>
                      </c:pt>
                      <c:pt idx="873">
                        <c:v>39954</c:v>
                      </c:pt>
                      <c:pt idx="874">
                        <c:v>39955</c:v>
                      </c:pt>
                      <c:pt idx="875">
                        <c:v>39958</c:v>
                      </c:pt>
                      <c:pt idx="876">
                        <c:v>39959</c:v>
                      </c:pt>
                      <c:pt idx="877">
                        <c:v>39960</c:v>
                      </c:pt>
                      <c:pt idx="878">
                        <c:v>39961</c:v>
                      </c:pt>
                      <c:pt idx="879">
                        <c:v>39962</c:v>
                      </c:pt>
                      <c:pt idx="880">
                        <c:v>39965</c:v>
                      </c:pt>
                      <c:pt idx="881">
                        <c:v>39966</c:v>
                      </c:pt>
                      <c:pt idx="882">
                        <c:v>39967</c:v>
                      </c:pt>
                      <c:pt idx="883">
                        <c:v>39968</c:v>
                      </c:pt>
                      <c:pt idx="884">
                        <c:v>39969</c:v>
                      </c:pt>
                      <c:pt idx="885">
                        <c:v>39972</c:v>
                      </c:pt>
                      <c:pt idx="886">
                        <c:v>39973</c:v>
                      </c:pt>
                      <c:pt idx="887">
                        <c:v>39974</c:v>
                      </c:pt>
                      <c:pt idx="888">
                        <c:v>39975</c:v>
                      </c:pt>
                      <c:pt idx="889">
                        <c:v>39976</c:v>
                      </c:pt>
                      <c:pt idx="890">
                        <c:v>39979</c:v>
                      </c:pt>
                      <c:pt idx="891">
                        <c:v>39980</c:v>
                      </c:pt>
                      <c:pt idx="892">
                        <c:v>39981</c:v>
                      </c:pt>
                      <c:pt idx="893">
                        <c:v>39982</c:v>
                      </c:pt>
                      <c:pt idx="894">
                        <c:v>39983</c:v>
                      </c:pt>
                      <c:pt idx="895">
                        <c:v>39986</c:v>
                      </c:pt>
                      <c:pt idx="896">
                        <c:v>39987</c:v>
                      </c:pt>
                      <c:pt idx="897">
                        <c:v>39988</c:v>
                      </c:pt>
                      <c:pt idx="898">
                        <c:v>39989</c:v>
                      </c:pt>
                      <c:pt idx="899">
                        <c:v>39990</c:v>
                      </c:pt>
                      <c:pt idx="900">
                        <c:v>39993</c:v>
                      </c:pt>
                      <c:pt idx="901">
                        <c:v>39994</c:v>
                      </c:pt>
                      <c:pt idx="902">
                        <c:v>39995</c:v>
                      </c:pt>
                      <c:pt idx="903">
                        <c:v>39996</c:v>
                      </c:pt>
                      <c:pt idx="904">
                        <c:v>39997</c:v>
                      </c:pt>
                      <c:pt idx="905">
                        <c:v>40000</c:v>
                      </c:pt>
                      <c:pt idx="906">
                        <c:v>40001</c:v>
                      </c:pt>
                      <c:pt idx="907">
                        <c:v>40002</c:v>
                      </c:pt>
                      <c:pt idx="908">
                        <c:v>40003</c:v>
                      </c:pt>
                      <c:pt idx="909">
                        <c:v>40004</c:v>
                      </c:pt>
                      <c:pt idx="910">
                        <c:v>40007</c:v>
                      </c:pt>
                      <c:pt idx="911">
                        <c:v>40008</c:v>
                      </c:pt>
                      <c:pt idx="912">
                        <c:v>40009</c:v>
                      </c:pt>
                      <c:pt idx="913">
                        <c:v>40010</c:v>
                      </c:pt>
                      <c:pt idx="914">
                        <c:v>40011</c:v>
                      </c:pt>
                      <c:pt idx="915">
                        <c:v>40014</c:v>
                      </c:pt>
                      <c:pt idx="916">
                        <c:v>40015</c:v>
                      </c:pt>
                      <c:pt idx="917">
                        <c:v>40016</c:v>
                      </c:pt>
                      <c:pt idx="918">
                        <c:v>40017</c:v>
                      </c:pt>
                      <c:pt idx="919">
                        <c:v>40018</c:v>
                      </c:pt>
                      <c:pt idx="920">
                        <c:v>40021</c:v>
                      </c:pt>
                      <c:pt idx="921">
                        <c:v>40022</c:v>
                      </c:pt>
                      <c:pt idx="922">
                        <c:v>40023</c:v>
                      </c:pt>
                      <c:pt idx="923">
                        <c:v>40024</c:v>
                      </c:pt>
                      <c:pt idx="924">
                        <c:v>40025</c:v>
                      </c:pt>
                      <c:pt idx="925">
                        <c:v>40028</c:v>
                      </c:pt>
                      <c:pt idx="926">
                        <c:v>40029</c:v>
                      </c:pt>
                      <c:pt idx="927">
                        <c:v>40030</c:v>
                      </c:pt>
                      <c:pt idx="928">
                        <c:v>40031</c:v>
                      </c:pt>
                      <c:pt idx="929">
                        <c:v>40032</c:v>
                      </c:pt>
                      <c:pt idx="930">
                        <c:v>40035</c:v>
                      </c:pt>
                      <c:pt idx="931">
                        <c:v>40036</c:v>
                      </c:pt>
                      <c:pt idx="932">
                        <c:v>40037</c:v>
                      </c:pt>
                      <c:pt idx="933">
                        <c:v>40038</c:v>
                      </c:pt>
                      <c:pt idx="934">
                        <c:v>40039</c:v>
                      </c:pt>
                      <c:pt idx="935">
                        <c:v>40042</c:v>
                      </c:pt>
                      <c:pt idx="936">
                        <c:v>40043</c:v>
                      </c:pt>
                      <c:pt idx="937">
                        <c:v>40044</c:v>
                      </c:pt>
                      <c:pt idx="938">
                        <c:v>40045</c:v>
                      </c:pt>
                      <c:pt idx="939">
                        <c:v>40046</c:v>
                      </c:pt>
                      <c:pt idx="940">
                        <c:v>40049</c:v>
                      </c:pt>
                      <c:pt idx="941">
                        <c:v>40050</c:v>
                      </c:pt>
                      <c:pt idx="942">
                        <c:v>40051</c:v>
                      </c:pt>
                      <c:pt idx="943">
                        <c:v>40052</c:v>
                      </c:pt>
                      <c:pt idx="944">
                        <c:v>40053</c:v>
                      </c:pt>
                      <c:pt idx="945">
                        <c:v>40056</c:v>
                      </c:pt>
                      <c:pt idx="946">
                        <c:v>40057</c:v>
                      </c:pt>
                      <c:pt idx="947">
                        <c:v>40058</c:v>
                      </c:pt>
                      <c:pt idx="948">
                        <c:v>40059</c:v>
                      </c:pt>
                      <c:pt idx="949">
                        <c:v>40060</c:v>
                      </c:pt>
                      <c:pt idx="950">
                        <c:v>40063</c:v>
                      </c:pt>
                      <c:pt idx="951">
                        <c:v>40064</c:v>
                      </c:pt>
                      <c:pt idx="952">
                        <c:v>40065</c:v>
                      </c:pt>
                      <c:pt idx="953">
                        <c:v>40066</c:v>
                      </c:pt>
                      <c:pt idx="954">
                        <c:v>40067</c:v>
                      </c:pt>
                      <c:pt idx="955">
                        <c:v>40070</c:v>
                      </c:pt>
                      <c:pt idx="956">
                        <c:v>40071</c:v>
                      </c:pt>
                      <c:pt idx="957">
                        <c:v>40072</c:v>
                      </c:pt>
                      <c:pt idx="958">
                        <c:v>40073</c:v>
                      </c:pt>
                      <c:pt idx="959">
                        <c:v>40074</c:v>
                      </c:pt>
                      <c:pt idx="960">
                        <c:v>40077</c:v>
                      </c:pt>
                      <c:pt idx="961">
                        <c:v>40078</c:v>
                      </c:pt>
                      <c:pt idx="962">
                        <c:v>40079</c:v>
                      </c:pt>
                      <c:pt idx="963">
                        <c:v>40080</c:v>
                      </c:pt>
                      <c:pt idx="964">
                        <c:v>40081</c:v>
                      </c:pt>
                      <c:pt idx="965">
                        <c:v>40084</c:v>
                      </c:pt>
                      <c:pt idx="966">
                        <c:v>40085</c:v>
                      </c:pt>
                      <c:pt idx="967">
                        <c:v>40086</c:v>
                      </c:pt>
                      <c:pt idx="968">
                        <c:v>40087</c:v>
                      </c:pt>
                      <c:pt idx="969">
                        <c:v>40088</c:v>
                      </c:pt>
                      <c:pt idx="970">
                        <c:v>40091</c:v>
                      </c:pt>
                      <c:pt idx="971">
                        <c:v>40092</c:v>
                      </c:pt>
                      <c:pt idx="972">
                        <c:v>40093</c:v>
                      </c:pt>
                      <c:pt idx="973">
                        <c:v>40094</c:v>
                      </c:pt>
                      <c:pt idx="974">
                        <c:v>40095</c:v>
                      </c:pt>
                      <c:pt idx="975">
                        <c:v>40098</c:v>
                      </c:pt>
                      <c:pt idx="976">
                        <c:v>40099</c:v>
                      </c:pt>
                      <c:pt idx="977">
                        <c:v>40100</c:v>
                      </c:pt>
                      <c:pt idx="978">
                        <c:v>40101</c:v>
                      </c:pt>
                      <c:pt idx="979">
                        <c:v>40102</c:v>
                      </c:pt>
                      <c:pt idx="980">
                        <c:v>40105</c:v>
                      </c:pt>
                      <c:pt idx="981">
                        <c:v>40106</c:v>
                      </c:pt>
                      <c:pt idx="982">
                        <c:v>40107</c:v>
                      </c:pt>
                      <c:pt idx="983">
                        <c:v>40108</c:v>
                      </c:pt>
                      <c:pt idx="984">
                        <c:v>40109</c:v>
                      </c:pt>
                      <c:pt idx="985">
                        <c:v>40112</c:v>
                      </c:pt>
                      <c:pt idx="986">
                        <c:v>40113</c:v>
                      </c:pt>
                      <c:pt idx="987">
                        <c:v>40114</c:v>
                      </c:pt>
                      <c:pt idx="988">
                        <c:v>40115</c:v>
                      </c:pt>
                      <c:pt idx="989">
                        <c:v>40116</c:v>
                      </c:pt>
                      <c:pt idx="990">
                        <c:v>40119</c:v>
                      </c:pt>
                      <c:pt idx="991">
                        <c:v>40120</c:v>
                      </c:pt>
                      <c:pt idx="992">
                        <c:v>40121</c:v>
                      </c:pt>
                      <c:pt idx="993">
                        <c:v>40122</c:v>
                      </c:pt>
                      <c:pt idx="994">
                        <c:v>40123</c:v>
                      </c:pt>
                      <c:pt idx="995">
                        <c:v>40126</c:v>
                      </c:pt>
                      <c:pt idx="996">
                        <c:v>40127</c:v>
                      </c:pt>
                      <c:pt idx="997">
                        <c:v>40128</c:v>
                      </c:pt>
                      <c:pt idx="998">
                        <c:v>40129</c:v>
                      </c:pt>
                      <c:pt idx="999">
                        <c:v>40130</c:v>
                      </c:pt>
                      <c:pt idx="1000">
                        <c:v>40133</c:v>
                      </c:pt>
                      <c:pt idx="1001">
                        <c:v>40134</c:v>
                      </c:pt>
                      <c:pt idx="1002">
                        <c:v>40135</c:v>
                      </c:pt>
                      <c:pt idx="1003">
                        <c:v>40136</c:v>
                      </c:pt>
                      <c:pt idx="1004">
                        <c:v>40137</c:v>
                      </c:pt>
                      <c:pt idx="1005">
                        <c:v>40140</c:v>
                      </c:pt>
                      <c:pt idx="1006">
                        <c:v>40141</c:v>
                      </c:pt>
                      <c:pt idx="1007">
                        <c:v>40142</c:v>
                      </c:pt>
                      <c:pt idx="1008">
                        <c:v>40143</c:v>
                      </c:pt>
                      <c:pt idx="1009">
                        <c:v>40144</c:v>
                      </c:pt>
                      <c:pt idx="1010">
                        <c:v>40147</c:v>
                      </c:pt>
                      <c:pt idx="1011">
                        <c:v>40148</c:v>
                      </c:pt>
                      <c:pt idx="1012">
                        <c:v>40149</c:v>
                      </c:pt>
                      <c:pt idx="1013">
                        <c:v>40150</c:v>
                      </c:pt>
                      <c:pt idx="1014">
                        <c:v>40151</c:v>
                      </c:pt>
                      <c:pt idx="1015">
                        <c:v>40154</c:v>
                      </c:pt>
                      <c:pt idx="1016">
                        <c:v>40155</c:v>
                      </c:pt>
                      <c:pt idx="1017">
                        <c:v>40156</c:v>
                      </c:pt>
                      <c:pt idx="1018">
                        <c:v>40157</c:v>
                      </c:pt>
                      <c:pt idx="1019">
                        <c:v>40158</c:v>
                      </c:pt>
                      <c:pt idx="1020">
                        <c:v>40161</c:v>
                      </c:pt>
                      <c:pt idx="1021">
                        <c:v>40162</c:v>
                      </c:pt>
                      <c:pt idx="1022">
                        <c:v>40163</c:v>
                      </c:pt>
                      <c:pt idx="1023">
                        <c:v>40164</c:v>
                      </c:pt>
                      <c:pt idx="1024">
                        <c:v>40165</c:v>
                      </c:pt>
                      <c:pt idx="1025">
                        <c:v>40168</c:v>
                      </c:pt>
                      <c:pt idx="1026">
                        <c:v>40169</c:v>
                      </c:pt>
                      <c:pt idx="1027">
                        <c:v>40170</c:v>
                      </c:pt>
                      <c:pt idx="1028">
                        <c:v>40171</c:v>
                      </c:pt>
                      <c:pt idx="1029">
                        <c:v>40172</c:v>
                      </c:pt>
                      <c:pt idx="1030">
                        <c:v>40175</c:v>
                      </c:pt>
                      <c:pt idx="1031">
                        <c:v>40176</c:v>
                      </c:pt>
                      <c:pt idx="1032">
                        <c:v>40177</c:v>
                      </c:pt>
                      <c:pt idx="1033">
                        <c:v>40178</c:v>
                      </c:pt>
                      <c:pt idx="1034">
                        <c:v>40179</c:v>
                      </c:pt>
                      <c:pt idx="1035">
                        <c:v>40182</c:v>
                      </c:pt>
                      <c:pt idx="1036">
                        <c:v>40183</c:v>
                      </c:pt>
                      <c:pt idx="1037">
                        <c:v>40184</c:v>
                      </c:pt>
                      <c:pt idx="1038">
                        <c:v>40185</c:v>
                      </c:pt>
                      <c:pt idx="1039">
                        <c:v>40186</c:v>
                      </c:pt>
                      <c:pt idx="1040">
                        <c:v>40189</c:v>
                      </c:pt>
                      <c:pt idx="1041">
                        <c:v>40190</c:v>
                      </c:pt>
                      <c:pt idx="1042">
                        <c:v>40191</c:v>
                      </c:pt>
                      <c:pt idx="1043">
                        <c:v>40192</c:v>
                      </c:pt>
                      <c:pt idx="1044">
                        <c:v>40193</c:v>
                      </c:pt>
                      <c:pt idx="1045">
                        <c:v>40196</c:v>
                      </c:pt>
                      <c:pt idx="1046">
                        <c:v>40197</c:v>
                      </c:pt>
                      <c:pt idx="1047">
                        <c:v>40198</c:v>
                      </c:pt>
                      <c:pt idx="1048">
                        <c:v>40199</c:v>
                      </c:pt>
                      <c:pt idx="1049">
                        <c:v>40200</c:v>
                      </c:pt>
                      <c:pt idx="1050">
                        <c:v>40203</c:v>
                      </c:pt>
                      <c:pt idx="1051">
                        <c:v>40204</c:v>
                      </c:pt>
                      <c:pt idx="1052">
                        <c:v>40205</c:v>
                      </c:pt>
                      <c:pt idx="1053">
                        <c:v>40206</c:v>
                      </c:pt>
                      <c:pt idx="1054">
                        <c:v>40207</c:v>
                      </c:pt>
                      <c:pt idx="1055">
                        <c:v>40210</c:v>
                      </c:pt>
                      <c:pt idx="1056">
                        <c:v>40211</c:v>
                      </c:pt>
                      <c:pt idx="1057">
                        <c:v>40212</c:v>
                      </c:pt>
                      <c:pt idx="1058">
                        <c:v>40213</c:v>
                      </c:pt>
                      <c:pt idx="1059">
                        <c:v>40214</c:v>
                      </c:pt>
                      <c:pt idx="1060">
                        <c:v>40217</c:v>
                      </c:pt>
                      <c:pt idx="1061">
                        <c:v>40218</c:v>
                      </c:pt>
                      <c:pt idx="1062">
                        <c:v>40219</c:v>
                      </c:pt>
                      <c:pt idx="1063">
                        <c:v>40220</c:v>
                      </c:pt>
                      <c:pt idx="1064">
                        <c:v>40221</c:v>
                      </c:pt>
                      <c:pt idx="1065">
                        <c:v>40224</c:v>
                      </c:pt>
                      <c:pt idx="1066">
                        <c:v>40225</c:v>
                      </c:pt>
                      <c:pt idx="1067">
                        <c:v>40226</c:v>
                      </c:pt>
                      <c:pt idx="1068">
                        <c:v>40227</c:v>
                      </c:pt>
                      <c:pt idx="1069">
                        <c:v>40228</c:v>
                      </c:pt>
                      <c:pt idx="1070">
                        <c:v>40231</c:v>
                      </c:pt>
                      <c:pt idx="1071">
                        <c:v>40232</c:v>
                      </c:pt>
                      <c:pt idx="1072">
                        <c:v>40233</c:v>
                      </c:pt>
                      <c:pt idx="1073">
                        <c:v>40234</c:v>
                      </c:pt>
                      <c:pt idx="1074">
                        <c:v>40235</c:v>
                      </c:pt>
                      <c:pt idx="1075">
                        <c:v>40238</c:v>
                      </c:pt>
                      <c:pt idx="1076">
                        <c:v>40239</c:v>
                      </c:pt>
                      <c:pt idx="1077">
                        <c:v>40240</c:v>
                      </c:pt>
                      <c:pt idx="1078">
                        <c:v>40241</c:v>
                      </c:pt>
                      <c:pt idx="1079">
                        <c:v>40242</c:v>
                      </c:pt>
                      <c:pt idx="1080">
                        <c:v>40245</c:v>
                      </c:pt>
                      <c:pt idx="1081">
                        <c:v>40246</c:v>
                      </c:pt>
                      <c:pt idx="1082">
                        <c:v>40247</c:v>
                      </c:pt>
                      <c:pt idx="1083">
                        <c:v>40248</c:v>
                      </c:pt>
                      <c:pt idx="1084">
                        <c:v>40249</c:v>
                      </c:pt>
                      <c:pt idx="1085">
                        <c:v>40252</c:v>
                      </c:pt>
                      <c:pt idx="1086">
                        <c:v>40253</c:v>
                      </c:pt>
                      <c:pt idx="1087">
                        <c:v>40254</c:v>
                      </c:pt>
                      <c:pt idx="1088">
                        <c:v>40255</c:v>
                      </c:pt>
                      <c:pt idx="1089">
                        <c:v>40256</c:v>
                      </c:pt>
                      <c:pt idx="1090">
                        <c:v>40259</c:v>
                      </c:pt>
                      <c:pt idx="1091">
                        <c:v>40260</c:v>
                      </c:pt>
                      <c:pt idx="1092">
                        <c:v>40261</c:v>
                      </c:pt>
                      <c:pt idx="1093">
                        <c:v>40262</c:v>
                      </c:pt>
                      <c:pt idx="1094">
                        <c:v>40263</c:v>
                      </c:pt>
                      <c:pt idx="1095">
                        <c:v>40266</c:v>
                      </c:pt>
                      <c:pt idx="1096">
                        <c:v>40267</c:v>
                      </c:pt>
                      <c:pt idx="1097">
                        <c:v>40268</c:v>
                      </c:pt>
                      <c:pt idx="1098">
                        <c:v>40269</c:v>
                      </c:pt>
                      <c:pt idx="1099">
                        <c:v>40270</c:v>
                      </c:pt>
                      <c:pt idx="1100">
                        <c:v>40273</c:v>
                      </c:pt>
                      <c:pt idx="1101">
                        <c:v>40274</c:v>
                      </c:pt>
                      <c:pt idx="1102">
                        <c:v>40275</c:v>
                      </c:pt>
                      <c:pt idx="1103">
                        <c:v>40276</c:v>
                      </c:pt>
                      <c:pt idx="1104">
                        <c:v>40277</c:v>
                      </c:pt>
                      <c:pt idx="1105">
                        <c:v>40280</c:v>
                      </c:pt>
                      <c:pt idx="1106">
                        <c:v>40281</c:v>
                      </c:pt>
                      <c:pt idx="1107">
                        <c:v>40282</c:v>
                      </c:pt>
                      <c:pt idx="1108">
                        <c:v>40283</c:v>
                      </c:pt>
                      <c:pt idx="1109">
                        <c:v>40284</c:v>
                      </c:pt>
                      <c:pt idx="1110">
                        <c:v>40287</c:v>
                      </c:pt>
                      <c:pt idx="1111">
                        <c:v>40288</c:v>
                      </c:pt>
                      <c:pt idx="1112">
                        <c:v>40289</c:v>
                      </c:pt>
                      <c:pt idx="1113">
                        <c:v>40290</c:v>
                      </c:pt>
                      <c:pt idx="1114">
                        <c:v>40291</c:v>
                      </c:pt>
                      <c:pt idx="1115">
                        <c:v>40294</c:v>
                      </c:pt>
                      <c:pt idx="1116">
                        <c:v>40295</c:v>
                      </c:pt>
                      <c:pt idx="1117">
                        <c:v>40296</c:v>
                      </c:pt>
                      <c:pt idx="1118">
                        <c:v>40297</c:v>
                      </c:pt>
                      <c:pt idx="1119">
                        <c:v>40298</c:v>
                      </c:pt>
                      <c:pt idx="1120">
                        <c:v>40301</c:v>
                      </c:pt>
                      <c:pt idx="1121">
                        <c:v>40302</c:v>
                      </c:pt>
                      <c:pt idx="1122">
                        <c:v>40303</c:v>
                      </c:pt>
                      <c:pt idx="1123">
                        <c:v>40304</c:v>
                      </c:pt>
                      <c:pt idx="1124">
                        <c:v>40305</c:v>
                      </c:pt>
                      <c:pt idx="1125">
                        <c:v>40308</c:v>
                      </c:pt>
                      <c:pt idx="1126">
                        <c:v>40309</c:v>
                      </c:pt>
                      <c:pt idx="1127">
                        <c:v>40310</c:v>
                      </c:pt>
                      <c:pt idx="1128">
                        <c:v>40311</c:v>
                      </c:pt>
                      <c:pt idx="1129">
                        <c:v>40312</c:v>
                      </c:pt>
                      <c:pt idx="1130">
                        <c:v>40315</c:v>
                      </c:pt>
                      <c:pt idx="1131">
                        <c:v>40316</c:v>
                      </c:pt>
                      <c:pt idx="1132">
                        <c:v>40317</c:v>
                      </c:pt>
                      <c:pt idx="1133">
                        <c:v>40318</c:v>
                      </c:pt>
                      <c:pt idx="1134">
                        <c:v>40319</c:v>
                      </c:pt>
                      <c:pt idx="1135">
                        <c:v>40322</c:v>
                      </c:pt>
                      <c:pt idx="1136">
                        <c:v>40323</c:v>
                      </c:pt>
                      <c:pt idx="1137">
                        <c:v>40324</c:v>
                      </c:pt>
                      <c:pt idx="1138">
                        <c:v>40325</c:v>
                      </c:pt>
                      <c:pt idx="1139">
                        <c:v>40326</c:v>
                      </c:pt>
                      <c:pt idx="1140">
                        <c:v>40329</c:v>
                      </c:pt>
                      <c:pt idx="1141">
                        <c:v>40330</c:v>
                      </c:pt>
                      <c:pt idx="1142">
                        <c:v>40331</c:v>
                      </c:pt>
                      <c:pt idx="1143">
                        <c:v>40332</c:v>
                      </c:pt>
                      <c:pt idx="1144">
                        <c:v>40333</c:v>
                      </c:pt>
                      <c:pt idx="1145">
                        <c:v>40336</c:v>
                      </c:pt>
                      <c:pt idx="1146">
                        <c:v>40337</c:v>
                      </c:pt>
                      <c:pt idx="1147">
                        <c:v>40338</c:v>
                      </c:pt>
                      <c:pt idx="1148">
                        <c:v>40339</c:v>
                      </c:pt>
                      <c:pt idx="1149">
                        <c:v>40340</c:v>
                      </c:pt>
                      <c:pt idx="1150">
                        <c:v>40343</c:v>
                      </c:pt>
                      <c:pt idx="1151">
                        <c:v>40344</c:v>
                      </c:pt>
                      <c:pt idx="1152">
                        <c:v>40345</c:v>
                      </c:pt>
                      <c:pt idx="1153">
                        <c:v>40346</c:v>
                      </c:pt>
                      <c:pt idx="1154">
                        <c:v>40347</c:v>
                      </c:pt>
                      <c:pt idx="1155">
                        <c:v>40350</c:v>
                      </c:pt>
                      <c:pt idx="1156">
                        <c:v>40351</c:v>
                      </c:pt>
                      <c:pt idx="1157">
                        <c:v>40352</c:v>
                      </c:pt>
                      <c:pt idx="1158">
                        <c:v>40353</c:v>
                      </c:pt>
                      <c:pt idx="1159">
                        <c:v>40354</c:v>
                      </c:pt>
                      <c:pt idx="1160">
                        <c:v>40357</c:v>
                      </c:pt>
                      <c:pt idx="1161">
                        <c:v>40358</c:v>
                      </c:pt>
                      <c:pt idx="1162">
                        <c:v>40359</c:v>
                      </c:pt>
                      <c:pt idx="1163">
                        <c:v>40360</c:v>
                      </c:pt>
                      <c:pt idx="1164">
                        <c:v>40361</c:v>
                      </c:pt>
                      <c:pt idx="1165">
                        <c:v>40364</c:v>
                      </c:pt>
                      <c:pt idx="1166">
                        <c:v>40365</c:v>
                      </c:pt>
                      <c:pt idx="1167">
                        <c:v>40366</c:v>
                      </c:pt>
                      <c:pt idx="1168">
                        <c:v>40367</c:v>
                      </c:pt>
                      <c:pt idx="1169">
                        <c:v>40368</c:v>
                      </c:pt>
                      <c:pt idx="1170">
                        <c:v>40371</c:v>
                      </c:pt>
                      <c:pt idx="1171">
                        <c:v>40372</c:v>
                      </c:pt>
                      <c:pt idx="1172">
                        <c:v>40373</c:v>
                      </c:pt>
                      <c:pt idx="1173">
                        <c:v>40374</c:v>
                      </c:pt>
                      <c:pt idx="1174">
                        <c:v>40375</c:v>
                      </c:pt>
                      <c:pt idx="1175">
                        <c:v>40378</c:v>
                      </c:pt>
                      <c:pt idx="1176">
                        <c:v>40379</c:v>
                      </c:pt>
                      <c:pt idx="1177">
                        <c:v>40380</c:v>
                      </c:pt>
                      <c:pt idx="1178">
                        <c:v>40381</c:v>
                      </c:pt>
                      <c:pt idx="1179">
                        <c:v>40382</c:v>
                      </c:pt>
                      <c:pt idx="1180">
                        <c:v>40385</c:v>
                      </c:pt>
                      <c:pt idx="1181">
                        <c:v>40386</c:v>
                      </c:pt>
                      <c:pt idx="1182">
                        <c:v>40387</c:v>
                      </c:pt>
                      <c:pt idx="1183">
                        <c:v>40388</c:v>
                      </c:pt>
                      <c:pt idx="1184">
                        <c:v>40389</c:v>
                      </c:pt>
                      <c:pt idx="1185">
                        <c:v>40392</c:v>
                      </c:pt>
                      <c:pt idx="1186">
                        <c:v>40393</c:v>
                      </c:pt>
                      <c:pt idx="1187">
                        <c:v>40394</c:v>
                      </c:pt>
                      <c:pt idx="1188">
                        <c:v>40395</c:v>
                      </c:pt>
                      <c:pt idx="1189">
                        <c:v>40396</c:v>
                      </c:pt>
                      <c:pt idx="1190">
                        <c:v>40399</c:v>
                      </c:pt>
                      <c:pt idx="1191">
                        <c:v>40400</c:v>
                      </c:pt>
                      <c:pt idx="1192">
                        <c:v>40401</c:v>
                      </c:pt>
                      <c:pt idx="1193">
                        <c:v>40402</c:v>
                      </c:pt>
                      <c:pt idx="1194">
                        <c:v>40403</c:v>
                      </c:pt>
                      <c:pt idx="1195">
                        <c:v>40406</c:v>
                      </c:pt>
                      <c:pt idx="1196">
                        <c:v>40407</c:v>
                      </c:pt>
                      <c:pt idx="1197">
                        <c:v>40408</c:v>
                      </c:pt>
                      <c:pt idx="1198">
                        <c:v>40409</c:v>
                      </c:pt>
                      <c:pt idx="1199">
                        <c:v>40410</c:v>
                      </c:pt>
                      <c:pt idx="1200">
                        <c:v>40413</c:v>
                      </c:pt>
                      <c:pt idx="1201">
                        <c:v>40414</c:v>
                      </c:pt>
                      <c:pt idx="1202">
                        <c:v>40415</c:v>
                      </c:pt>
                      <c:pt idx="1203">
                        <c:v>40416</c:v>
                      </c:pt>
                      <c:pt idx="1204">
                        <c:v>40417</c:v>
                      </c:pt>
                      <c:pt idx="1205">
                        <c:v>40420</c:v>
                      </c:pt>
                      <c:pt idx="1206">
                        <c:v>40421</c:v>
                      </c:pt>
                      <c:pt idx="1207">
                        <c:v>40422</c:v>
                      </c:pt>
                      <c:pt idx="1208">
                        <c:v>40423</c:v>
                      </c:pt>
                      <c:pt idx="1209">
                        <c:v>40424</c:v>
                      </c:pt>
                      <c:pt idx="1210">
                        <c:v>40427</c:v>
                      </c:pt>
                      <c:pt idx="1211">
                        <c:v>40428</c:v>
                      </c:pt>
                      <c:pt idx="1212">
                        <c:v>40429</c:v>
                      </c:pt>
                      <c:pt idx="1213">
                        <c:v>40430</c:v>
                      </c:pt>
                      <c:pt idx="1214">
                        <c:v>40431</c:v>
                      </c:pt>
                      <c:pt idx="1215">
                        <c:v>40434</c:v>
                      </c:pt>
                      <c:pt idx="1216">
                        <c:v>40435</c:v>
                      </c:pt>
                      <c:pt idx="1217">
                        <c:v>40436</c:v>
                      </c:pt>
                      <c:pt idx="1218">
                        <c:v>40437</c:v>
                      </c:pt>
                      <c:pt idx="1219">
                        <c:v>40438</c:v>
                      </c:pt>
                      <c:pt idx="1220">
                        <c:v>40441</c:v>
                      </c:pt>
                      <c:pt idx="1221">
                        <c:v>40442</c:v>
                      </c:pt>
                      <c:pt idx="1222">
                        <c:v>40443</c:v>
                      </c:pt>
                      <c:pt idx="1223">
                        <c:v>40444</c:v>
                      </c:pt>
                      <c:pt idx="1224">
                        <c:v>40445</c:v>
                      </c:pt>
                      <c:pt idx="1225">
                        <c:v>40448</c:v>
                      </c:pt>
                      <c:pt idx="1226">
                        <c:v>40449</c:v>
                      </c:pt>
                      <c:pt idx="1227">
                        <c:v>40450</c:v>
                      </c:pt>
                      <c:pt idx="1228">
                        <c:v>40451</c:v>
                      </c:pt>
                      <c:pt idx="1229">
                        <c:v>40452</c:v>
                      </c:pt>
                      <c:pt idx="1230">
                        <c:v>40455</c:v>
                      </c:pt>
                      <c:pt idx="1231">
                        <c:v>40456</c:v>
                      </c:pt>
                      <c:pt idx="1232">
                        <c:v>40457</c:v>
                      </c:pt>
                      <c:pt idx="1233">
                        <c:v>40458</c:v>
                      </c:pt>
                      <c:pt idx="1234">
                        <c:v>40459</c:v>
                      </c:pt>
                      <c:pt idx="1235">
                        <c:v>40462</c:v>
                      </c:pt>
                      <c:pt idx="1236">
                        <c:v>40463</c:v>
                      </c:pt>
                      <c:pt idx="1237">
                        <c:v>40464</c:v>
                      </c:pt>
                      <c:pt idx="1238">
                        <c:v>40465</c:v>
                      </c:pt>
                      <c:pt idx="1239">
                        <c:v>40466</c:v>
                      </c:pt>
                      <c:pt idx="1240">
                        <c:v>40469</c:v>
                      </c:pt>
                      <c:pt idx="1241">
                        <c:v>40470</c:v>
                      </c:pt>
                      <c:pt idx="1242">
                        <c:v>40471</c:v>
                      </c:pt>
                      <c:pt idx="1243">
                        <c:v>40472</c:v>
                      </c:pt>
                      <c:pt idx="1244">
                        <c:v>40473</c:v>
                      </c:pt>
                      <c:pt idx="1245">
                        <c:v>40476</c:v>
                      </c:pt>
                      <c:pt idx="1246">
                        <c:v>40477</c:v>
                      </c:pt>
                      <c:pt idx="1247">
                        <c:v>40478</c:v>
                      </c:pt>
                      <c:pt idx="1248">
                        <c:v>40479</c:v>
                      </c:pt>
                      <c:pt idx="1249">
                        <c:v>40480</c:v>
                      </c:pt>
                      <c:pt idx="1250">
                        <c:v>40483</c:v>
                      </c:pt>
                      <c:pt idx="1251">
                        <c:v>40484</c:v>
                      </c:pt>
                      <c:pt idx="1252">
                        <c:v>40485</c:v>
                      </c:pt>
                      <c:pt idx="1253">
                        <c:v>40486</c:v>
                      </c:pt>
                      <c:pt idx="1254">
                        <c:v>40487</c:v>
                      </c:pt>
                      <c:pt idx="1255">
                        <c:v>40490</c:v>
                      </c:pt>
                      <c:pt idx="1256">
                        <c:v>40491</c:v>
                      </c:pt>
                      <c:pt idx="1257">
                        <c:v>40492</c:v>
                      </c:pt>
                      <c:pt idx="1258">
                        <c:v>40493</c:v>
                      </c:pt>
                      <c:pt idx="1259">
                        <c:v>40494</c:v>
                      </c:pt>
                      <c:pt idx="1260">
                        <c:v>40497</c:v>
                      </c:pt>
                      <c:pt idx="1261">
                        <c:v>40498</c:v>
                      </c:pt>
                      <c:pt idx="1262">
                        <c:v>40499</c:v>
                      </c:pt>
                      <c:pt idx="1263">
                        <c:v>40500</c:v>
                      </c:pt>
                      <c:pt idx="1264">
                        <c:v>40501</c:v>
                      </c:pt>
                      <c:pt idx="1265">
                        <c:v>40504</c:v>
                      </c:pt>
                      <c:pt idx="1266">
                        <c:v>40505</c:v>
                      </c:pt>
                      <c:pt idx="1267">
                        <c:v>40506</c:v>
                      </c:pt>
                      <c:pt idx="1268">
                        <c:v>40507</c:v>
                      </c:pt>
                      <c:pt idx="1269">
                        <c:v>40508</c:v>
                      </c:pt>
                      <c:pt idx="1270">
                        <c:v>40511</c:v>
                      </c:pt>
                      <c:pt idx="1271">
                        <c:v>40512</c:v>
                      </c:pt>
                      <c:pt idx="1272">
                        <c:v>40513</c:v>
                      </c:pt>
                      <c:pt idx="1273">
                        <c:v>40514</c:v>
                      </c:pt>
                      <c:pt idx="1274">
                        <c:v>40515</c:v>
                      </c:pt>
                      <c:pt idx="1275">
                        <c:v>40518</c:v>
                      </c:pt>
                      <c:pt idx="1276">
                        <c:v>40519</c:v>
                      </c:pt>
                      <c:pt idx="1277">
                        <c:v>40520</c:v>
                      </c:pt>
                      <c:pt idx="1278">
                        <c:v>40521</c:v>
                      </c:pt>
                      <c:pt idx="1279">
                        <c:v>40522</c:v>
                      </c:pt>
                      <c:pt idx="1280">
                        <c:v>40525</c:v>
                      </c:pt>
                      <c:pt idx="1281">
                        <c:v>40526</c:v>
                      </c:pt>
                      <c:pt idx="1282">
                        <c:v>40527</c:v>
                      </c:pt>
                      <c:pt idx="1283">
                        <c:v>40528</c:v>
                      </c:pt>
                      <c:pt idx="1284">
                        <c:v>40529</c:v>
                      </c:pt>
                      <c:pt idx="1285">
                        <c:v>40532</c:v>
                      </c:pt>
                      <c:pt idx="1286">
                        <c:v>40533</c:v>
                      </c:pt>
                      <c:pt idx="1287">
                        <c:v>40534</c:v>
                      </c:pt>
                      <c:pt idx="1288">
                        <c:v>40535</c:v>
                      </c:pt>
                      <c:pt idx="1289">
                        <c:v>40536</c:v>
                      </c:pt>
                      <c:pt idx="1290">
                        <c:v>40539</c:v>
                      </c:pt>
                      <c:pt idx="1291">
                        <c:v>40540</c:v>
                      </c:pt>
                      <c:pt idx="1292">
                        <c:v>40541</c:v>
                      </c:pt>
                      <c:pt idx="1293">
                        <c:v>40542</c:v>
                      </c:pt>
                      <c:pt idx="1294">
                        <c:v>40543</c:v>
                      </c:pt>
                      <c:pt idx="1295">
                        <c:v>40546</c:v>
                      </c:pt>
                      <c:pt idx="1296">
                        <c:v>40547</c:v>
                      </c:pt>
                      <c:pt idx="1297">
                        <c:v>40548</c:v>
                      </c:pt>
                      <c:pt idx="1298">
                        <c:v>40549</c:v>
                      </c:pt>
                      <c:pt idx="1299">
                        <c:v>40550</c:v>
                      </c:pt>
                      <c:pt idx="1300">
                        <c:v>40553</c:v>
                      </c:pt>
                      <c:pt idx="1301">
                        <c:v>40554</c:v>
                      </c:pt>
                      <c:pt idx="1302">
                        <c:v>40555</c:v>
                      </c:pt>
                      <c:pt idx="1303">
                        <c:v>40556</c:v>
                      </c:pt>
                      <c:pt idx="1304">
                        <c:v>40557</c:v>
                      </c:pt>
                      <c:pt idx="1305">
                        <c:v>40560</c:v>
                      </c:pt>
                      <c:pt idx="1306">
                        <c:v>40561</c:v>
                      </c:pt>
                      <c:pt idx="1307">
                        <c:v>40562</c:v>
                      </c:pt>
                      <c:pt idx="1308">
                        <c:v>40563</c:v>
                      </c:pt>
                      <c:pt idx="1309">
                        <c:v>40564</c:v>
                      </c:pt>
                      <c:pt idx="1310">
                        <c:v>40567</c:v>
                      </c:pt>
                      <c:pt idx="1311">
                        <c:v>40568</c:v>
                      </c:pt>
                      <c:pt idx="1312">
                        <c:v>40569</c:v>
                      </c:pt>
                      <c:pt idx="1313">
                        <c:v>40570</c:v>
                      </c:pt>
                      <c:pt idx="1314">
                        <c:v>40571</c:v>
                      </c:pt>
                      <c:pt idx="1315">
                        <c:v>40574</c:v>
                      </c:pt>
                      <c:pt idx="1316">
                        <c:v>40575</c:v>
                      </c:pt>
                      <c:pt idx="1317">
                        <c:v>40576</c:v>
                      </c:pt>
                      <c:pt idx="1318">
                        <c:v>40577</c:v>
                      </c:pt>
                      <c:pt idx="1319">
                        <c:v>40578</c:v>
                      </c:pt>
                      <c:pt idx="1320">
                        <c:v>40581</c:v>
                      </c:pt>
                      <c:pt idx="1321">
                        <c:v>40582</c:v>
                      </c:pt>
                      <c:pt idx="1322">
                        <c:v>40583</c:v>
                      </c:pt>
                      <c:pt idx="1323">
                        <c:v>40584</c:v>
                      </c:pt>
                      <c:pt idx="1324">
                        <c:v>40585</c:v>
                      </c:pt>
                      <c:pt idx="1325">
                        <c:v>40588</c:v>
                      </c:pt>
                      <c:pt idx="1326">
                        <c:v>40589</c:v>
                      </c:pt>
                      <c:pt idx="1327">
                        <c:v>40590</c:v>
                      </c:pt>
                      <c:pt idx="1328">
                        <c:v>40591</c:v>
                      </c:pt>
                      <c:pt idx="1329">
                        <c:v>40592</c:v>
                      </c:pt>
                      <c:pt idx="1330">
                        <c:v>40595</c:v>
                      </c:pt>
                      <c:pt idx="1331">
                        <c:v>40596</c:v>
                      </c:pt>
                      <c:pt idx="1332">
                        <c:v>40597</c:v>
                      </c:pt>
                      <c:pt idx="1333">
                        <c:v>40598</c:v>
                      </c:pt>
                      <c:pt idx="1334">
                        <c:v>40599</c:v>
                      </c:pt>
                      <c:pt idx="1335">
                        <c:v>40602</c:v>
                      </c:pt>
                      <c:pt idx="1336">
                        <c:v>40603</c:v>
                      </c:pt>
                      <c:pt idx="1337">
                        <c:v>40604</c:v>
                      </c:pt>
                      <c:pt idx="1338">
                        <c:v>40605</c:v>
                      </c:pt>
                      <c:pt idx="1339">
                        <c:v>40606</c:v>
                      </c:pt>
                      <c:pt idx="1340">
                        <c:v>40609</c:v>
                      </c:pt>
                      <c:pt idx="1341">
                        <c:v>40610</c:v>
                      </c:pt>
                      <c:pt idx="1342">
                        <c:v>40611</c:v>
                      </c:pt>
                      <c:pt idx="1343">
                        <c:v>40612</c:v>
                      </c:pt>
                      <c:pt idx="1344">
                        <c:v>40613</c:v>
                      </c:pt>
                      <c:pt idx="1345">
                        <c:v>40616</c:v>
                      </c:pt>
                      <c:pt idx="1346">
                        <c:v>40617</c:v>
                      </c:pt>
                      <c:pt idx="1347">
                        <c:v>40618</c:v>
                      </c:pt>
                      <c:pt idx="1348">
                        <c:v>40619</c:v>
                      </c:pt>
                      <c:pt idx="1349">
                        <c:v>40620</c:v>
                      </c:pt>
                      <c:pt idx="1350">
                        <c:v>40623</c:v>
                      </c:pt>
                      <c:pt idx="1351">
                        <c:v>40624</c:v>
                      </c:pt>
                      <c:pt idx="1352">
                        <c:v>40625</c:v>
                      </c:pt>
                      <c:pt idx="1353">
                        <c:v>40626</c:v>
                      </c:pt>
                      <c:pt idx="1354">
                        <c:v>40627</c:v>
                      </c:pt>
                      <c:pt idx="1355">
                        <c:v>40630</c:v>
                      </c:pt>
                      <c:pt idx="1356">
                        <c:v>40631</c:v>
                      </c:pt>
                      <c:pt idx="1357">
                        <c:v>40632</c:v>
                      </c:pt>
                      <c:pt idx="1358">
                        <c:v>40633</c:v>
                      </c:pt>
                      <c:pt idx="1359">
                        <c:v>40634</c:v>
                      </c:pt>
                      <c:pt idx="1360">
                        <c:v>40637</c:v>
                      </c:pt>
                      <c:pt idx="1361">
                        <c:v>40638</c:v>
                      </c:pt>
                      <c:pt idx="1362">
                        <c:v>40639</c:v>
                      </c:pt>
                      <c:pt idx="1363">
                        <c:v>40640</c:v>
                      </c:pt>
                      <c:pt idx="1364">
                        <c:v>40641</c:v>
                      </c:pt>
                      <c:pt idx="1365">
                        <c:v>40644</c:v>
                      </c:pt>
                      <c:pt idx="1366">
                        <c:v>40645</c:v>
                      </c:pt>
                      <c:pt idx="1367">
                        <c:v>40646</c:v>
                      </c:pt>
                      <c:pt idx="1368">
                        <c:v>40647</c:v>
                      </c:pt>
                      <c:pt idx="1369">
                        <c:v>40648</c:v>
                      </c:pt>
                      <c:pt idx="1370">
                        <c:v>40651</c:v>
                      </c:pt>
                      <c:pt idx="1371">
                        <c:v>40652</c:v>
                      </c:pt>
                      <c:pt idx="1372">
                        <c:v>40653</c:v>
                      </c:pt>
                      <c:pt idx="1373">
                        <c:v>40654</c:v>
                      </c:pt>
                      <c:pt idx="1374">
                        <c:v>40655</c:v>
                      </c:pt>
                      <c:pt idx="1375">
                        <c:v>40658</c:v>
                      </c:pt>
                      <c:pt idx="1376">
                        <c:v>40659</c:v>
                      </c:pt>
                      <c:pt idx="1377">
                        <c:v>40660</c:v>
                      </c:pt>
                      <c:pt idx="1378">
                        <c:v>40661</c:v>
                      </c:pt>
                      <c:pt idx="1379">
                        <c:v>40662</c:v>
                      </c:pt>
                      <c:pt idx="1380">
                        <c:v>40665</c:v>
                      </c:pt>
                      <c:pt idx="1381">
                        <c:v>40666</c:v>
                      </c:pt>
                      <c:pt idx="1382">
                        <c:v>40667</c:v>
                      </c:pt>
                      <c:pt idx="1383">
                        <c:v>40668</c:v>
                      </c:pt>
                      <c:pt idx="1384">
                        <c:v>40669</c:v>
                      </c:pt>
                      <c:pt idx="1385">
                        <c:v>40672</c:v>
                      </c:pt>
                      <c:pt idx="1386">
                        <c:v>40673</c:v>
                      </c:pt>
                      <c:pt idx="1387">
                        <c:v>40674</c:v>
                      </c:pt>
                      <c:pt idx="1388">
                        <c:v>40675</c:v>
                      </c:pt>
                      <c:pt idx="1389">
                        <c:v>40676</c:v>
                      </c:pt>
                      <c:pt idx="1390">
                        <c:v>40679</c:v>
                      </c:pt>
                      <c:pt idx="1391">
                        <c:v>40680</c:v>
                      </c:pt>
                      <c:pt idx="1392">
                        <c:v>40681</c:v>
                      </c:pt>
                      <c:pt idx="1393">
                        <c:v>40682</c:v>
                      </c:pt>
                      <c:pt idx="1394">
                        <c:v>40683</c:v>
                      </c:pt>
                      <c:pt idx="1395">
                        <c:v>40686</c:v>
                      </c:pt>
                      <c:pt idx="1396">
                        <c:v>40687</c:v>
                      </c:pt>
                      <c:pt idx="1397">
                        <c:v>40688</c:v>
                      </c:pt>
                      <c:pt idx="1398">
                        <c:v>40689</c:v>
                      </c:pt>
                      <c:pt idx="1399">
                        <c:v>40690</c:v>
                      </c:pt>
                      <c:pt idx="1400">
                        <c:v>40693</c:v>
                      </c:pt>
                      <c:pt idx="1401">
                        <c:v>40694</c:v>
                      </c:pt>
                      <c:pt idx="1402">
                        <c:v>40695</c:v>
                      </c:pt>
                      <c:pt idx="1403">
                        <c:v>40696</c:v>
                      </c:pt>
                      <c:pt idx="1404">
                        <c:v>40697</c:v>
                      </c:pt>
                      <c:pt idx="1405">
                        <c:v>40700</c:v>
                      </c:pt>
                      <c:pt idx="1406">
                        <c:v>40701</c:v>
                      </c:pt>
                      <c:pt idx="1407">
                        <c:v>40702</c:v>
                      </c:pt>
                      <c:pt idx="1408">
                        <c:v>40703</c:v>
                      </c:pt>
                      <c:pt idx="1409">
                        <c:v>40704</c:v>
                      </c:pt>
                      <c:pt idx="1410">
                        <c:v>40707</c:v>
                      </c:pt>
                      <c:pt idx="1411">
                        <c:v>40708</c:v>
                      </c:pt>
                      <c:pt idx="1412">
                        <c:v>40709</c:v>
                      </c:pt>
                      <c:pt idx="1413">
                        <c:v>40710</c:v>
                      </c:pt>
                      <c:pt idx="1414">
                        <c:v>40711</c:v>
                      </c:pt>
                      <c:pt idx="1415">
                        <c:v>40714</c:v>
                      </c:pt>
                      <c:pt idx="1416">
                        <c:v>40715</c:v>
                      </c:pt>
                      <c:pt idx="1417">
                        <c:v>40716</c:v>
                      </c:pt>
                      <c:pt idx="1418">
                        <c:v>40717</c:v>
                      </c:pt>
                      <c:pt idx="1419">
                        <c:v>40718</c:v>
                      </c:pt>
                      <c:pt idx="1420">
                        <c:v>40721</c:v>
                      </c:pt>
                      <c:pt idx="1421">
                        <c:v>40722</c:v>
                      </c:pt>
                      <c:pt idx="1422">
                        <c:v>40723</c:v>
                      </c:pt>
                      <c:pt idx="1423">
                        <c:v>40724</c:v>
                      </c:pt>
                      <c:pt idx="1424">
                        <c:v>40725</c:v>
                      </c:pt>
                      <c:pt idx="1425">
                        <c:v>40728</c:v>
                      </c:pt>
                      <c:pt idx="1426">
                        <c:v>40729</c:v>
                      </c:pt>
                      <c:pt idx="1427">
                        <c:v>40730</c:v>
                      </c:pt>
                      <c:pt idx="1428">
                        <c:v>40731</c:v>
                      </c:pt>
                      <c:pt idx="1429">
                        <c:v>40732</c:v>
                      </c:pt>
                      <c:pt idx="1430">
                        <c:v>40735</c:v>
                      </c:pt>
                      <c:pt idx="1431">
                        <c:v>40736</c:v>
                      </c:pt>
                      <c:pt idx="1432">
                        <c:v>40737</c:v>
                      </c:pt>
                      <c:pt idx="1433">
                        <c:v>40738</c:v>
                      </c:pt>
                      <c:pt idx="1434">
                        <c:v>40739</c:v>
                      </c:pt>
                      <c:pt idx="1435">
                        <c:v>40742</c:v>
                      </c:pt>
                      <c:pt idx="1436">
                        <c:v>40743</c:v>
                      </c:pt>
                      <c:pt idx="1437">
                        <c:v>40744</c:v>
                      </c:pt>
                      <c:pt idx="1438">
                        <c:v>40745</c:v>
                      </c:pt>
                      <c:pt idx="1439">
                        <c:v>40746</c:v>
                      </c:pt>
                      <c:pt idx="1440">
                        <c:v>40749</c:v>
                      </c:pt>
                      <c:pt idx="1441">
                        <c:v>40750</c:v>
                      </c:pt>
                      <c:pt idx="1442">
                        <c:v>40751</c:v>
                      </c:pt>
                      <c:pt idx="1443">
                        <c:v>40752</c:v>
                      </c:pt>
                      <c:pt idx="1444">
                        <c:v>40753</c:v>
                      </c:pt>
                      <c:pt idx="1445">
                        <c:v>40756</c:v>
                      </c:pt>
                      <c:pt idx="1446">
                        <c:v>40757</c:v>
                      </c:pt>
                      <c:pt idx="1447">
                        <c:v>40758</c:v>
                      </c:pt>
                      <c:pt idx="1448">
                        <c:v>40759</c:v>
                      </c:pt>
                      <c:pt idx="1449">
                        <c:v>40760</c:v>
                      </c:pt>
                      <c:pt idx="1450">
                        <c:v>40763</c:v>
                      </c:pt>
                      <c:pt idx="1451">
                        <c:v>40764</c:v>
                      </c:pt>
                      <c:pt idx="1452">
                        <c:v>40765</c:v>
                      </c:pt>
                      <c:pt idx="1453">
                        <c:v>40766</c:v>
                      </c:pt>
                      <c:pt idx="1454">
                        <c:v>40767</c:v>
                      </c:pt>
                      <c:pt idx="1455">
                        <c:v>40770</c:v>
                      </c:pt>
                      <c:pt idx="1456">
                        <c:v>40771</c:v>
                      </c:pt>
                      <c:pt idx="1457">
                        <c:v>40772</c:v>
                      </c:pt>
                      <c:pt idx="1458">
                        <c:v>40773</c:v>
                      </c:pt>
                      <c:pt idx="1459">
                        <c:v>40774</c:v>
                      </c:pt>
                      <c:pt idx="1460">
                        <c:v>40777</c:v>
                      </c:pt>
                      <c:pt idx="1461">
                        <c:v>40778</c:v>
                      </c:pt>
                      <c:pt idx="1462">
                        <c:v>40779</c:v>
                      </c:pt>
                      <c:pt idx="1463">
                        <c:v>40780</c:v>
                      </c:pt>
                      <c:pt idx="1464">
                        <c:v>40781</c:v>
                      </c:pt>
                      <c:pt idx="1465">
                        <c:v>40784</c:v>
                      </c:pt>
                      <c:pt idx="1466">
                        <c:v>40785</c:v>
                      </c:pt>
                      <c:pt idx="1467">
                        <c:v>40786</c:v>
                      </c:pt>
                      <c:pt idx="1468">
                        <c:v>40787</c:v>
                      </c:pt>
                      <c:pt idx="1469">
                        <c:v>40788</c:v>
                      </c:pt>
                      <c:pt idx="1470">
                        <c:v>40791</c:v>
                      </c:pt>
                      <c:pt idx="1471">
                        <c:v>40792</c:v>
                      </c:pt>
                      <c:pt idx="1472">
                        <c:v>40793</c:v>
                      </c:pt>
                      <c:pt idx="1473">
                        <c:v>40794</c:v>
                      </c:pt>
                      <c:pt idx="1474">
                        <c:v>40795</c:v>
                      </c:pt>
                      <c:pt idx="1475">
                        <c:v>40798</c:v>
                      </c:pt>
                      <c:pt idx="1476">
                        <c:v>40799</c:v>
                      </c:pt>
                      <c:pt idx="1477">
                        <c:v>40800</c:v>
                      </c:pt>
                      <c:pt idx="1478">
                        <c:v>40801</c:v>
                      </c:pt>
                      <c:pt idx="1479">
                        <c:v>40802</c:v>
                      </c:pt>
                      <c:pt idx="1480">
                        <c:v>40805</c:v>
                      </c:pt>
                      <c:pt idx="1481">
                        <c:v>40806</c:v>
                      </c:pt>
                      <c:pt idx="1482">
                        <c:v>40807</c:v>
                      </c:pt>
                      <c:pt idx="1483">
                        <c:v>40808</c:v>
                      </c:pt>
                      <c:pt idx="1484">
                        <c:v>40809</c:v>
                      </c:pt>
                      <c:pt idx="1485">
                        <c:v>40812</c:v>
                      </c:pt>
                      <c:pt idx="1486">
                        <c:v>40813</c:v>
                      </c:pt>
                      <c:pt idx="1487">
                        <c:v>40814</c:v>
                      </c:pt>
                      <c:pt idx="1488">
                        <c:v>40815</c:v>
                      </c:pt>
                      <c:pt idx="1489">
                        <c:v>40816</c:v>
                      </c:pt>
                      <c:pt idx="1490">
                        <c:v>40819</c:v>
                      </c:pt>
                      <c:pt idx="1491">
                        <c:v>40820</c:v>
                      </c:pt>
                      <c:pt idx="1492">
                        <c:v>40821</c:v>
                      </c:pt>
                      <c:pt idx="1493">
                        <c:v>40822</c:v>
                      </c:pt>
                      <c:pt idx="1494">
                        <c:v>40823</c:v>
                      </c:pt>
                      <c:pt idx="1495">
                        <c:v>40826</c:v>
                      </c:pt>
                      <c:pt idx="1496">
                        <c:v>40827</c:v>
                      </c:pt>
                      <c:pt idx="1497">
                        <c:v>40828</c:v>
                      </c:pt>
                      <c:pt idx="1498">
                        <c:v>40829</c:v>
                      </c:pt>
                      <c:pt idx="1499">
                        <c:v>40830</c:v>
                      </c:pt>
                      <c:pt idx="1500">
                        <c:v>40833</c:v>
                      </c:pt>
                      <c:pt idx="1501">
                        <c:v>40834</c:v>
                      </c:pt>
                      <c:pt idx="1502">
                        <c:v>40835</c:v>
                      </c:pt>
                      <c:pt idx="1503">
                        <c:v>40836</c:v>
                      </c:pt>
                      <c:pt idx="1504">
                        <c:v>40837</c:v>
                      </c:pt>
                      <c:pt idx="1505">
                        <c:v>40840</c:v>
                      </c:pt>
                      <c:pt idx="1506">
                        <c:v>40841</c:v>
                      </c:pt>
                      <c:pt idx="1507">
                        <c:v>40842</c:v>
                      </c:pt>
                      <c:pt idx="1508">
                        <c:v>40843</c:v>
                      </c:pt>
                      <c:pt idx="1509">
                        <c:v>40844</c:v>
                      </c:pt>
                      <c:pt idx="1510">
                        <c:v>40847</c:v>
                      </c:pt>
                      <c:pt idx="1511">
                        <c:v>40848</c:v>
                      </c:pt>
                      <c:pt idx="1512">
                        <c:v>40849</c:v>
                      </c:pt>
                      <c:pt idx="1513">
                        <c:v>40850</c:v>
                      </c:pt>
                      <c:pt idx="1514">
                        <c:v>40851</c:v>
                      </c:pt>
                      <c:pt idx="1515">
                        <c:v>40854</c:v>
                      </c:pt>
                      <c:pt idx="1516">
                        <c:v>40855</c:v>
                      </c:pt>
                      <c:pt idx="1517">
                        <c:v>40856</c:v>
                      </c:pt>
                      <c:pt idx="1518">
                        <c:v>40857</c:v>
                      </c:pt>
                      <c:pt idx="1519">
                        <c:v>40858</c:v>
                      </c:pt>
                      <c:pt idx="1520">
                        <c:v>40861</c:v>
                      </c:pt>
                      <c:pt idx="1521">
                        <c:v>40862</c:v>
                      </c:pt>
                      <c:pt idx="1522">
                        <c:v>40863</c:v>
                      </c:pt>
                      <c:pt idx="1523">
                        <c:v>40864</c:v>
                      </c:pt>
                      <c:pt idx="1524">
                        <c:v>40865</c:v>
                      </c:pt>
                      <c:pt idx="1525">
                        <c:v>40868</c:v>
                      </c:pt>
                      <c:pt idx="1526">
                        <c:v>40869</c:v>
                      </c:pt>
                      <c:pt idx="1527">
                        <c:v>40870</c:v>
                      </c:pt>
                      <c:pt idx="1528">
                        <c:v>40871</c:v>
                      </c:pt>
                      <c:pt idx="1529">
                        <c:v>40872</c:v>
                      </c:pt>
                      <c:pt idx="1530">
                        <c:v>40875</c:v>
                      </c:pt>
                      <c:pt idx="1531">
                        <c:v>40876</c:v>
                      </c:pt>
                      <c:pt idx="1532">
                        <c:v>40877</c:v>
                      </c:pt>
                      <c:pt idx="1533">
                        <c:v>40878</c:v>
                      </c:pt>
                      <c:pt idx="1534">
                        <c:v>40879</c:v>
                      </c:pt>
                      <c:pt idx="1535">
                        <c:v>40882</c:v>
                      </c:pt>
                      <c:pt idx="1536">
                        <c:v>40883</c:v>
                      </c:pt>
                      <c:pt idx="1537">
                        <c:v>40884</c:v>
                      </c:pt>
                      <c:pt idx="1538">
                        <c:v>40885</c:v>
                      </c:pt>
                      <c:pt idx="1539">
                        <c:v>40886</c:v>
                      </c:pt>
                      <c:pt idx="1540">
                        <c:v>40889</c:v>
                      </c:pt>
                      <c:pt idx="1541">
                        <c:v>40890</c:v>
                      </c:pt>
                      <c:pt idx="1542">
                        <c:v>40891</c:v>
                      </c:pt>
                      <c:pt idx="1543">
                        <c:v>40892</c:v>
                      </c:pt>
                      <c:pt idx="1544">
                        <c:v>40893</c:v>
                      </c:pt>
                      <c:pt idx="1545">
                        <c:v>40896</c:v>
                      </c:pt>
                      <c:pt idx="1546">
                        <c:v>40897</c:v>
                      </c:pt>
                      <c:pt idx="1547">
                        <c:v>40898</c:v>
                      </c:pt>
                      <c:pt idx="1548">
                        <c:v>40899</c:v>
                      </c:pt>
                      <c:pt idx="1549">
                        <c:v>40900</c:v>
                      </c:pt>
                      <c:pt idx="1550">
                        <c:v>40903</c:v>
                      </c:pt>
                      <c:pt idx="1551">
                        <c:v>40904</c:v>
                      </c:pt>
                      <c:pt idx="1552">
                        <c:v>40905</c:v>
                      </c:pt>
                      <c:pt idx="1553">
                        <c:v>40906</c:v>
                      </c:pt>
                      <c:pt idx="1554">
                        <c:v>40907</c:v>
                      </c:pt>
                      <c:pt idx="1555">
                        <c:v>40910</c:v>
                      </c:pt>
                      <c:pt idx="1556">
                        <c:v>40911</c:v>
                      </c:pt>
                      <c:pt idx="1557">
                        <c:v>40912</c:v>
                      </c:pt>
                      <c:pt idx="1558">
                        <c:v>40913</c:v>
                      </c:pt>
                      <c:pt idx="1559">
                        <c:v>40914</c:v>
                      </c:pt>
                      <c:pt idx="1560">
                        <c:v>40917</c:v>
                      </c:pt>
                      <c:pt idx="1561">
                        <c:v>40918</c:v>
                      </c:pt>
                      <c:pt idx="1562">
                        <c:v>40919</c:v>
                      </c:pt>
                      <c:pt idx="1563">
                        <c:v>40920</c:v>
                      </c:pt>
                      <c:pt idx="1564">
                        <c:v>40921</c:v>
                      </c:pt>
                      <c:pt idx="1565">
                        <c:v>40924</c:v>
                      </c:pt>
                      <c:pt idx="1566">
                        <c:v>40925</c:v>
                      </c:pt>
                      <c:pt idx="1567">
                        <c:v>40926</c:v>
                      </c:pt>
                      <c:pt idx="1568">
                        <c:v>40927</c:v>
                      </c:pt>
                      <c:pt idx="1569">
                        <c:v>40928</c:v>
                      </c:pt>
                      <c:pt idx="1570">
                        <c:v>40931</c:v>
                      </c:pt>
                      <c:pt idx="1571">
                        <c:v>40932</c:v>
                      </c:pt>
                      <c:pt idx="1572">
                        <c:v>40933</c:v>
                      </c:pt>
                      <c:pt idx="1573">
                        <c:v>40934</c:v>
                      </c:pt>
                      <c:pt idx="1574">
                        <c:v>40935</c:v>
                      </c:pt>
                      <c:pt idx="1575">
                        <c:v>40938</c:v>
                      </c:pt>
                      <c:pt idx="1576">
                        <c:v>40939</c:v>
                      </c:pt>
                      <c:pt idx="1577">
                        <c:v>40940</c:v>
                      </c:pt>
                      <c:pt idx="1578">
                        <c:v>40941</c:v>
                      </c:pt>
                      <c:pt idx="1579">
                        <c:v>40942</c:v>
                      </c:pt>
                      <c:pt idx="1580">
                        <c:v>40945</c:v>
                      </c:pt>
                      <c:pt idx="1581">
                        <c:v>40946</c:v>
                      </c:pt>
                      <c:pt idx="1582">
                        <c:v>40947</c:v>
                      </c:pt>
                      <c:pt idx="1583">
                        <c:v>40948</c:v>
                      </c:pt>
                      <c:pt idx="1584">
                        <c:v>40949</c:v>
                      </c:pt>
                      <c:pt idx="1585">
                        <c:v>40952</c:v>
                      </c:pt>
                      <c:pt idx="1586">
                        <c:v>40953</c:v>
                      </c:pt>
                      <c:pt idx="1587">
                        <c:v>40954</c:v>
                      </c:pt>
                      <c:pt idx="1588">
                        <c:v>40955</c:v>
                      </c:pt>
                      <c:pt idx="1589">
                        <c:v>40956</c:v>
                      </c:pt>
                      <c:pt idx="1590">
                        <c:v>40959</c:v>
                      </c:pt>
                      <c:pt idx="1591">
                        <c:v>40960</c:v>
                      </c:pt>
                      <c:pt idx="1592">
                        <c:v>40961</c:v>
                      </c:pt>
                      <c:pt idx="1593">
                        <c:v>40962</c:v>
                      </c:pt>
                      <c:pt idx="1594">
                        <c:v>40963</c:v>
                      </c:pt>
                      <c:pt idx="1595">
                        <c:v>40966</c:v>
                      </c:pt>
                      <c:pt idx="1596">
                        <c:v>40967</c:v>
                      </c:pt>
                      <c:pt idx="1597">
                        <c:v>40968</c:v>
                      </c:pt>
                      <c:pt idx="1598">
                        <c:v>40969</c:v>
                      </c:pt>
                      <c:pt idx="1599">
                        <c:v>40970</c:v>
                      </c:pt>
                      <c:pt idx="1600">
                        <c:v>40973</c:v>
                      </c:pt>
                      <c:pt idx="1601">
                        <c:v>40974</c:v>
                      </c:pt>
                      <c:pt idx="1602">
                        <c:v>40975</c:v>
                      </c:pt>
                      <c:pt idx="1603">
                        <c:v>40976</c:v>
                      </c:pt>
                      <c:pt idx="1604">
                        <c:v>40977</c:v>
                      </c:pt>
                      <c:pt idx="1605">
                        <c:v>40980</c:v>
                      </c:pt>
                      <c:pt idx="1606">
                        <c:v>40981</c:v>
                      </c:pt>
                      <c:pt idx="1607">
                        <c:v>40982</c:v>
                      </c:pt>
                      <c:pt idx="1608">
                        <c:v>40983</c:v>
                      </c:pt>
                      <c:pt idx="1609">
                        <c:v>40984</c:v>
                      </c:pt>
                      <c:pt idx="1610">
                        <c:v>40987</c:v>
                      </c:pt>
                      <c:pt idx="1611">
                        <c:v>40988</c:v>
                      </c:pt>
                      <c:pt idx="1612">
                        <c:v>40989</c:v>
                      </c:pt>
                      <c:pt idx="1613">
                        <c:v>40990</c:v>
                      </c:pt>
                      <c:pt idx="1614">
                        <c:v>40991</c:v>
                      </c:pt>
                      <c:pt idx="1615">
                        <c:v>40994</c:v>
                      </c:pt>
                      <c:pt idx="1616">
                        <c:v>40995</c:v>
                      </c:pt>
                      <c:pt idx="1617">
                        <c:v>40996</c:v>
                      </c:pt>
                      <c:pt idx="1618">
                        <c:v>40997</c:v>
                      </c:pt>
                      <c:pt idx="1619">
                        <c:v>40998</c:v>
                      </c:pt>
                      <c:pt idx="1620">
                        <c:v>41001</c:v>
                      </c:pt>
                      <c:pt idx="1621">
                        <c:v>41002</c:v>
                      </c:pt>
                      <c:pt idx="1622">
                        <c:v>41003</c:v>
                      </c:pt>
                      <c:pt idx="1623">
                        <c:v>41004</c:v>
                      </c:pt>
                      <c:pt idx="1624">
                        <c:v>41005</c:v>
                      </c:pt>
                      <c:pt idx="1625">
                        <c:v>41008</c:v>
                      </c:pt>
                      <c:pt idx="1626">
                        <c:v>41009</c:v>
                      </c:pt>
                      <c:pt idx="1627">
                        <c:v>41010</c:v>
                      </c:pt>
                      <c:pt idx="1628">
                        <c:v>41011</c:v>
                      </c:pt>
                      <c:pt idx="1629">
                        <c:v>41012</c:v>
                      </c:pt>
                      <c:pt idx="1630">
                        <c:v>41015</c:v>
                      </c:pt>
                      <c:pt idx="1631">
                        <c:v>41016</c:v>
                      </c:pt>
                      <c:pt idx="1632">
                        <c:v>41017</c:v>
                      </c:pt>
                      <c:pt idx="1633">
                        <c:v>41018</c:v>
                      </c:pt>
                      <c:pt idx="1634">
                        <c:v>41019</c:v>
                      </c:pt>
                      <c:pt idx="1635">
                        <c:v>41022</c:v>
                      </c:pt>
                      <c:pt idx="1636">
                        <c:v>41023</c:v>
                      </c:pt>
                      <c:pt idx="1637">
                        <c:v>41024</c:v>
                      </c:pt>
                      <c:pt idx="1638">
                        <c:v>41025</c:v>
                      </c:pt>
                      <c:pt idx="1639">
                        <c:v>41026</c:v>
                      </c:pt>
                      <c:pt idx="1640">
                        <c:v>41029</c:v>
                      </c:pt>
                      <c:pt idx="1641">
                        <c:v>41030</c:v>
                      </c:pt>
                      <c:pt idx="1642">
                        <c:v>41031</c:v>
                      </c:pt>
                      <c:pt idx="1643">
                        <c:v>41032</c:v>
                      </c:pt>
                      <c:pt idx="1644">
                        <c:v>41033</c:v>
                      </c:pt>
                      <c:pt idx="1645">
                        <c:v>41036</c:v>
                      </c:pt>
                      <c:pt idx="1646">
                        <c:v>41037</c:v>
                      </c:pt>
                      <c:pt idx="1647">
                        <c:v>41038</c:v>
                      </c:pt>
                      <c:pt idx="1648">
                        <c:v>41039</c:v>
                      </c:pt>
                      <c:pt idx="1649">
                        <c:v>41040</c:v>
                      </c:pt>
                      <c:pt idx="1650">
                        <c:v>41043</c:v>
                      </c:pt>
                      <c:pt idx="1651">
                        <c:v>41044</c:v>
                      </c:pt>
                      <c:pt idx="1652">
                        <c:v>41045</c:v>
                      </c:pt>
                      <c:pt idx="1653">
                        <c:v>41046</c:v>
                      </c:pt>
                      <c:pt idx="1654">
                        <c:v>41047</c:v>
                      </c:pt>
                      <c:pt idx="1655">
                        <c:v>41050</c:v>
                      </c:pt>
                      <c:pt idx="1656">
                        <c:v>41051</c:v>
                      </c:pt>
                      <c:pt idx="1657">
                        <c:v>41052</c:v>
                      </c:pt>
                      <c:pt idx="1658">
                        <c:v>41053</c:v>
                      </c:pt>
                      <c:pt idx="1659">
                        <c:v>41054</c:v>
                      </c:pt>
                      <c:pt idx="1660">
                        <c:v>41057</c:v>
                      </c:pt>
                      <c:pt idx="1661">
                        <c:v>41058</c:v>
                      </c:pt>
                      <c:pt idx="1662">
                        <c:v>41059</c:v>
                      </c:pt>
                      <c:pt idx="1663">
                        <c:v>41060</c:v>
                      </c:pt>
                      <c:pt idx="1664">
                        <c:v>41061</c:v>
                      </c:pt>
                      <c:pt idx="1665">
                        <c:v>41064</c:v>
                      </c:pt>
                      <c:pt idx="1666">
                        <c:v>41065</c:v>
                      </c:pt>
                      <c:pt idx="1667">
                        <c:v>41066</c:v>
                      </c:pt>
                      <c:pt idx="1668">
                        <c:v>41067</c:v>
                      </c:pt>
                      <c:pt idx="1669">
                        <c:v>41068</c:v>
                      </c:pt>
                      <c:pt idx="1670">
                        <c:v>41071</c:v>
                      </c:pt>
                      <c:pt idx="1671">
                        <c:v>41072</c:v>
                      </c:pt>
                      <c:pt idx="1672">
                        <c:v>41073</c:v>
                      </c:pt>
                      <c:pt idx="1673">
                        <c:v>41074</c:v>
                      </c:pt>
                      <c:pt idx="1674">
                        <c:v>41075</c:v>
                      </c:pt>
                      <c:pt idx="1675">
                        <c:v>41078</c:v>
                      </c:pt>
                      <c:pt idx="1676">
                        <c:v>41079</c:v>
                      </c:pt>
                      <c:pt idx="1677">
                        <c:v>41080</c:v>
                      </c:pt>
                      <c:pt idx="1678">
                        <c:v>41081</c:v>
                      </c:pt>
                      <c:pt idx="1679">
                        <c:v>41082</c:v>
                      </c:pt>
                      <c:pt idx="1680">
                        <c:v>41085</c:v>
                      </c:pt>
                      <c:pt idx="1681">
                        <c:v>41086</c:v>
                      </c:pt>
                      <c:pt idx="1682">
                        <c:v>41087</c:v>
                      </c:pt>
                      <c:pt idx="1683">
                        <c:v>41088</c:v>
                      </c:pt>
                      <c:pt idx="1684">
                        <c:v>41089</c:v>
                      </c:pt>
                      <c:pt idx="1685">
                        <c:v>41092</c:v>
                      </c:pt>
                      <c:pt idx="1686">
                        <c:v>41093</c:v>
                      </c:pt>
                      <c:pt idx="1687">
                        <c:v>41094</c:v>
                      </c:pt>
                      <c:pt idx="1688">
                        <c:v>41095</c:v>
                      </c:pt>
                      <c:pt idx="1689">
                        <c:v>41096</c:v>
                      </c:pt>
                      <c:pt idx="1690">
                        <c:v>41099</c:v>
                      </c:pt>
                      <c:pt idx="1691">
                        <c:v>41100</c:v>
                      </c:pt>
                      <c:pt idx="1692">
                        <c:v>41101</c:v>
                      </c:pt>
                      <c:pt idx="1693">
                        <c:v>41102</c:v>
                      </c:pt>
                      <c:pt idx="1694">
                        <c:v>41103</c:v>
                      </c:pt>
                      <c:pt idx="1695">
                        <c:v>41106</c:v>
                      </c:pt>
                      <c:pt idx="1696">
                        <c:v>41107</c:v>
                      </c:pt>
                      <c:pt idx="1697">
                        <c:v>41108</c:v>
                      </c:pt>
                      <c:pt idx="1698">
                        <c:v>41109</c:v>
                      </c:pt>
                      <c:pt idx="1699">
                        <c:v>41110</c:v>
                      </c:pt>
                      <c:pt idx="1700">
                        <c:v>41113</c:v>
                      </c:pt>
                      <c:pt idx="1701">
                        <c:v>41114</c:v>
                      </c:pt>
                      <c:pt idx="1702">
                        <c:v>41115</c:v>
                      </c:pt>
                      <c:pt idx="1703">
                        <c:v>41116</c:v>
                      </c:pt>
                      <c:pt idx="1704">
                        <c:v>41117</c:v>
                      </c:pt>
                      <c:pt idx="1705">
                        <c:v>41120</c:v>
                      </c:pt>
                      <c:pt idx="1706">
                        <c:v>41121</c:v>
                      </c:pt>
                      <c:pt idx="1707">
                        <c:v>41122</c:v>
                      </c:pt>
                      <c:pt idx="1708">
                        <c:v>41123</c:v>
                      </c:pt>
                      <c:pt idx="1709">
                        <c:v>41124</c:v>
                      </c:pt>
                      <c:pt idx="1710">
                        <c:v>41127</c:v>
                      </c:pt>
                      <c:pt idx="1711">
                        <c:v>41128</c:v>
                      </c:pt>
                      <c:pt idx="1712">
                        <c:v>41129</c:v>
                      </c:pt>
                      <c:pt idx="1713">
                        <c:v>41130</c:v>
                      </c:pt>
                      <c:pt idx="1714">
                        <c:v>41131</c:v>
                      </c:pt>
                      <c:pt idx="1715">
                        <c:v>41134</c:v>
                      </c:pt>
                      <c:pt idx="1716">
                        <c:v>41135</c:v>
                      </c:pt>
                      <c:pt idx="1717">
                        <c:v>41136</c:v>
                      </c:pt>
                      <c:pt idx="1718">
                        <c:v>41137</c:v>
                      </c:pt>
                      <c:pt idx="1719">
                        <c:v>41138</c:v>
                      </c:pt>
                      <c:pt idx="1720">
                        <c:v>41141</c:v>
                      </c:pt>
                      <c:pt idx="1721">
                        <c:v>41142</c:v>
                      </c:pt>
                      <c:pt idx="1722">
                        <c:v>41143</c:v>
                      </c:pt>
                      <c:pt idx="1723">
                        <c:v>41144</c:v>
                      </c:pt>
                      <c:pt idx="1724">
                        <c:v>41145</c:v>
                      </c:pt>
                      <c:pt idx="1725">
                        <c:v>41148</c:v>
                      </c:pt>
                      <c:pt idx="1726">
                        <c:v>41149</c:v>
                      </c:pt>
                      <c:pt idx="1727">
                        <c:v>41150</c:v>
                      </c:pt>
                      <c:pt idx="1728">
                        <c:v>41151</c:v>
                      </c:pt>
                      <c:pt idx="1729">
                        <c:v>41152</c:v>
                      </c:pt>
                      <c:pt idx="1730">
                        <c:v>41155</c:v>
                      </c:pt>
                      <c:pt idx="1731">
                        <c:v>41156</c:v>
                      </c:pt>
                      <c:pt idx="1732">
                        <c:v>41157</c:v>
                      </c:pt>
                      <c:pt idx="1733">
                        <c:v>41158</c:v>
                      </c:pt>
                      <c:pt idx="1734">
                        <c:v>41159</c:v>
                      </c:pt>
                      <c:pt idx="1735">
                        <c:v>41162</c:v>
                      </c:pt>
                      <c:pt idx="1736">
                        <c:v>41163</c:v>
                      </c:pt>
                      <c:pt idx="1737">
                        <c:v>41164</c:v>
                      </c:pt>
                      <c:pt idx="1738">
                        <c:v>41165</c:v>
                      </c:pt>
                      <c:pt idx="1739">
                        <c:v>41166</c:v>
                      </c:pt>
                      <c:pt idx="1740">
                        <c:v>41169</c:v>
                      </c:pt>
                      <c:pt idx="1741">
                        <c:v>41170</c:v>
                      </c:pt>
                      <c:pt idx="1742">
                        <c:v>41171</c:v>
                      </c:pt>
                      <c:pt idx="1743">
                        <c:v>41172</c:v>
                      </c:pt>
                      <c:pt idx="1744">
                        <c:v>41173</c:v>
                      </c:pt>
                      <c:pt idx="1745">
                        <c:v>41176</c:v>
                      </c:pt>
                      <c:pt idx="1746">
                        <c:v>41177</c:v>
                      </c:pt>
                      <c:pt idx="1747">
                        <c:v>41178</c:v>
                      </c:pt>
                      <c:pt idx="1748">
                        <c:v>41179</c:v>
                      </c:pt>
                      <c:pt idx="1749">
                        <c:v>41180</c:v>
                      </c:pt>
                      <c:pt idx="1750">
                        <c:v>41183</c:v>
                      </c:pt>
                      <c:pt idx="1751">
                        <c:v>41184</c:v>
                      </c:pt>
                      <c:pt idx="1752">
                        <c:v>41185</c:v>
                      </c:pt>
                      <c:pt idx="1753">
                        <c:v>41186</c:v>
                      </c:pt>
                      <c:pt idx="1754">
                        <c:v>41187</c:v>
                      </c:pt>
                      <c:pt idx="1755">
                        <c:v>41190</c:v>
                      </c:pt>
                      <c:pt idx="1756">
                        <c:v>41191</c:v>
                      </c:pt>
                      <c:pt idx="1757">
                        <c:v>41192</c:v>
                      </c:pt>
                      <c:pt idx="1758">
                        <c:v>41193</c:v>
                      </c:pt>
                      <c:pt idx="1759">
                        <c:v>41194</c:v>
                      </c:pt>
                      <c:pt idx="1760">
                        <c:v>41197</c:v>
                      </c:pt>
                      <c:pt idx="1761">
                        <c:v>41198</c:v>
                      </c:pt>
                      <c:pt idx="1762">
                        <c:v>41199</c:v>
                      </c:pt>
                      <c:pt idx="1763">
                        <c:v>41200</c:v>
                      </c:pt>
                      <c:pt idx="1764">
                        <c:v>41201</c:v>
                      </c:pt>
                      <c:pt idx="1765">
                        <c:v>41204</c:v>
                      </c:pt>
                      <c:pt idx="1766">
                        <c:v>41205</c:v>
                      </c:pt>
                      <c:pt idx="1767">
                        <c:v>41206</c:v>
                      </c:pt>
                      <c:pt idx="1768">
                        <c:v>41207</c:v>
                      </c:pt>
                      <c:pt idx="1769">
                        <c:v>41208</c:v>
                      </c:pt>
                      <c:pt idx="1770">
                        <c:v>41211</c:v>
                      </c:pt>
                      <c:pt idx="1771">
                        <c:v>41212</c:v>
                      </c:pt>
                      <c:pt idx="1772">
                        <c:v>41213</c:v>
                      </c:pt>
                      <c:pt idx="1773">
                        <c:v>41214</c:v>
                      </c:pt>
                      <c:pt idx="1774">
                        <c:v>41215</c:v>
                      </c:pt>
                      <c:pt idx="1775">
                        <c:v>41218</c:v>
                      </c:pt>
                      <c:pt idx="1776">
                        <c:v>41219</c:v>
                      </c:pt>
                      <c:pt idx="1777">
                        <c:v>41220</c:v>
                      </c:pt>
                      <c:pt idx="1778">
                        <c:v>41221</c:v>
                      </c:pt>
                      <c:pt idx="1779">
                        <c:v>41222</c:v>
                      </c:pt>
                      <c:pt idx="1780">
                        <c:v>41225</c:v>
                      </c:pt>
                      <c:pt idx="1781">
                        <c:v>41226</c:v>
                      </c:pt>
                      <c:pt idx="1782">
                        <c:v>41227</c:v>
                      </c:pt>
                      <c:pt idx="1783">
                        <c:v>41228</c:v>
                      </c:pt>
                      <c:pt idx="1784">
                        <c:v>41229</c:v>
                      </c:pt>
                      <c:pt idx="1785">
                        <c:v>41232</c:v>
                      </c:pt>
                      <c:pt idx="1786">
                        <c:v>41233</c:v>
                      </c:pt>
                      <c:pt idx="1787">
                        <c:v>41234</c:v>
                      </c:pt>
                      <c:pt idx="1788">
                        <c:v>41235</c:v>
                      </c:pt>
                      <c:pt idx="1789">
                        <c:v>41236</c:v>
                      </c:pt>
                      <c:pt idx="1790">
                        <c:v>41239</c:v>
                      </c:pt>
                      <c:pt idx="1791">
                        <c:v>41240</c:v>
                      </c:pt>
                      <c:pt idx="1792">
                        <c:v>41241</c:v>
                      </c:pt>
                      <c:pt idx="1793">
                        <c:v>41242</c:v>
                      </c:pt>
                      <c:pt idx="1794">
                        <c:v>41243</c:v>
                      </c:pt>
                      <c:pt idx="1795">
                        <c:v>41246</c:v>
                      </c:pt>
                      <c:pt idx="1796">
                        <c:v>41247</c:v>
                      </c:pt>
                      <c:pt idx="1797">
                        <c:v>41248</c:v>
                      </c:pt>
                      <c:pt idx="1798">
                        <c:v>41249</c:v>
                      </c:pt>
                      <c:pt idx="1799">
                        <c:v>41250</c:v>
                      </c:pt>
                      <c:pt idx="1800">
                        <c:v>41253</c:v>
                      </c:pt>
                      <c:pt idx="1801">
                        <c:v>41254</c:v>
                      </c:pt>
                      <c:pt idx="1802">
                        <c:v>41255</c:v>
                      </c:pt>
                      <c:pt idx="1803">
                        <c:v>41256</c:v>
                      </c:pt>
                      <c:pt idx="1804">
                        <c:v>41257</c:v>
                      </c:pt>
                      <c:pt idx="1805">
                        <c:v>41260</c:v>
                      </c:pt>
                      <c:pt idx="1806">
                        <c:v>41261</c:v>
                      </c:pt>
                      <c:pt idx="1807">
                        <c:v>41262</c:v>
                      </c:pt>
                      <c:pt idx="1808">
                        <c:v>41263</c:v>
                      </c:pt>
                      <c:pt idx="1809">
                        <c:v>41264</c:v>
                      </c:pt>
                      <c:pt idx="1810">
                        <c:v>41267</c:v>
                      </c:pt>
                      <c:pt idx="1811">
                        <c:v>41268</c:v>
                      </c:pt>
                      <c:pt idx="1812">
                        <c:v>41269</c:v>
                      </c:pt>
                      <c:pt idx="1813">
                        <c:v>41270</c:v>
                      </c:pt>
                      <c:pt idx="1814">
                        <c:v>41271</c:v>
                      </c:pt>
                      <c:pt idx="1815">
                        <c:v>41274</c:v>
                      </c:pt>
                      <c:pt idx="1816">
                        <c:v>41275</c:v>
                      </c:pt>
                      <c:pt idx="1817">
                        <c:v>41276</c:v>
                      </c:pt>
                      <c:pt idx="1818">
                        <c:v>41277</c:v>
                      </c:pt>
                      <c:pt idx="1819">
                        <c:v>41278</c:v>
                      </c:pt>
                      <c:pt idx="1820">
                        <c:v>41281</c:v>
                      </c:pt>
                      <c:pt idx="1821">
                        <c:v>41282</c:v>
                      </c:pt>
                      <c:pt idx="1822">
                        <c:v>41283</c:v>
                      </c:pt>
                      <c:pt idx="1823">
                        <c:v>41284</c:v>
                      </c:pt>
                      <c:pt idx="1824">
                        <c:v>41285</c:v>
                      </c:pt>
                      <c:pt idx="1825">
                        <c:v>41288</c:v>
                      </c:pt>
                      <c:pt idx="1826">
                        <c:v>41289</c:v>
                      </c:pt>
                      <c:pt idx="1827">
                        <c:v>41290</c:v>
                      </c:pt>
                      <c:pt idx="1828">
                        <c:v>41291</c:v>
                      </c:pt>
                      <c:pt idx="1829">
                        <c:v>41292</c:v>
                      </c:pt>
                      <c:pt idx="1830">
                        <c:v>41295</c:v>
                      </c:pt>
                      <c:pt idx="1831">
                        <c:v>41296</c:v>
                      </c:pt>
                      <c:pt idx="1832">
                        <c:v>41297</c:v>
                      </c:pt>
                      <c:pt idx="1833">
                        <c:v>41298</c:v>
                      </c:pt>
                      <c:pt idx="1834">
                        <c:v>41299</c:v>
                      </c:pt>
                      <c:pt idx="1835">
                        <c:v>41302</c:v>
                      </c:pt>
                      <c:pt idx="1836">
                        <c:v>41303</c:v>
                      </c:pt>
                      <c:pt idx="1837">
                        <c:v>41304</c:v>
                      </c:pt>
                      <c:pt idx="1838">
                        <c:v>41305</c:v>
                      </c:pt>
                      <c:pt idx="1839">
                        <c:v>41306</c:v>
                      </c:pt>
                      <c:pt idx="1840">
                        <c:v>41309</c:v>
                      </c:pt>
                      <c:pt idx="1841">
                        <c:v>41310</c:v>
                      </c:pt>
                      <c:pt idx="1842">
                        <c:v>41311</c:v>
                      </c:pt>
                      <c:pt idx="1843">
                        <c:v>41312</c:v>
                      </c:pt>
                      <c:pt idx="1844">
                        <c:v>41313</c:v>
                      </c:pt>
                      <c:pt idx="1845">
                        <c:v>41316</c:v>
                      </c:pt>
                      <c:pt idx="1846">
                        <c:v>41317</c:v>
                      </c:pt>
                      <c:pt idx="1847">
                        <c:v>41318</c:v>
                      </c:pt>
                      <c:pt idx="1848">
                        <c:v>41319</c:v>
                      </c:pt>
                      <c:pt idx="1849">
                        <c:v>41320</c:v>
                      </c:pt>
                      <c:pt idx="1850">
                        <c:v>41323</c:v>
                      </c:pt>
                      <c:pt idx="1851">
                        <c:v>41324</c:v>
                      </c:pt>
                      <c:pt idx="1852">
                        <c:v>41325</c:v>
                      </c:pt>
                      <c:pt idx="1853">
                        <c:v>41326</c:v>
                      </c:pt>
                      <c:pt idx="1854">
                        <c:v>41327</c:v>
                      </c:pt>
                      <c:pt idx="1855">
                        <c:v>41330</c:v>
                      </c:pt>
                      <c:pt idx="1856">
                        <c:v>41331</c:v>
                      </c:pt>
                      <c:pt idx="1857">
                        <c:v>41332</c:v>
                      </c:pt>
                      <c:pt idx="1858">
                        <c:v>41333</c:v>
                      </c:pt>
                      <c:pt idx="1859">
                        <c:v>41334</c:v>
                      </c:pt>
                      <c:pt idx="1860">
                        <c:v>41337</c:v>
                      </c:pt>
                      <c:pt idx="1861">
                        <c:v>41338</c:v>
                      </c:pt>
                      <c:pt idx="1862">
                        <c:v>41339</c:v>
                      </c:pt>
                      <c:pt idx="1863">
                        <c:v>41340</c:v>
                      </c:pt>
                      <c:pt idx="1864">
                        <c:v>41341</c:v>
                      </c:pt>
                      <c:pt idx="1865">
                        <c:v>41344</c:v>
                      </c:pt>
                      <c:pt idx="1866">
                        <c:v>41345</c:v>
                      </c:pt>
                      <c:pt idx="1867">
                        <c:v>41346</c:v>
                      </c:pt>
                      <c:pt idx="1868">
                        <c:v>41347</c:v>
                      </c:pt>
                      <c:pt idx="1869">
                        <c:v>41348</c:v>
                      </c:pt>
                      <c:pt idx="1870">
                        <c:v>41351</c:v>
                      </c:pt>
                      <c:pt idx="1871">
                        <c:v>41352</c:v>
                      </c:pt>
                      <c:pt idx="1872">
                        <c:v>41353</c:v>
                      </c:pt>
                      <c:pt idx="1873">
                        <c:v>41354</c:v>
                      </c:pt>
                      <c:pt idx="1874">
                        <c:v>41355</c:v>
                      </c:pt>
                      <c:pt idx="1875">
                        <c:v>41358</c:v>
                      </c:pt>
                      <c:pt idx="1876">
                        <c:v>41359</c:v>
                      </c:pt>
                      <c:pt idx="1877">
                        <c:v>41360</c:v>
                      </c:pt>
                      <c:pt idx="1878">
                        <c:v>41361</c:v>
                      </c:pt>
                      <c:pt idx="1879">
                        <c:v>41362</c:v>
                      </c:pt>
                      <c:pt idx="1880">
                        <c:v>41365</c:v>
                      </c:pt>
                      <c:pt idx="1881">
                        <c:v>41366</c:v>
                      </c:pt>
                      <c:pt idx="1882">
                        <c:v>41367</c:v>
                      </c:pt>
                      <c:pt idx="1883">
                        <c:v>41368</c:v>
                      </c:pt>
                      <c:pt idx="1884">
                        <c:v>41369</c:v>
                      </c:pt>
                      <c:pt idx="1885">
                        <c:v>41372</c:v>
                      </c:pt>
                      <c:pt idx="1886">
                        <c:v>41373</c:v>
                      </c:pt>
                      <c:pt idx="1887">
                        <c:v>41374</c:v>
                      </c:pt>
                      <c:pt idx="1888">
                        <c:v>41375</c:v>
                      </c:pt>
                      <c:pt idx="1889">
                        <c:v>41376</c:v>
                      </c:pt>
                      <c:pt idx="1890">
                        <c:v>41379</c:v>
                      </c:pt>
                      <c:pt idx="1891">
                        <c:v>41380</c:v>
                      </c:pt>
                      <c:pt idx="1892">
                        <c:v>41381</c:v>
                      </c:pt>
                      <c:pt idx="1893">
                        <c:v>41382</c:v>
                      </c:pt>
                      <c:pt idx="1894">
                        <c:v>41383</c:v>
                      </c:pt>
                      <c:pt idx="1895">
                        <c:v>41386</c:v>
                      </c:pt>
                      <c:pt idx="1896">
                        <c:v>41387</c:v>
                      </c:pt>
                      <c:pt idx="1897">
                        <c:v>41388</c:v>
                      </c:pt>
                      <c:pt idx="1898">
                        <c:v>41389</c:v>
                      </c:pt>
                      <c:pt idx="1899">
                        <c:v>41390</c:v>
                      </c:pt>
                      <c:pt idx="1900">
                        <c:v>41393</c:v>
                      </c:pt>
                      <c:pt idx="1901">
                        <c:v>41394</c:v>
                      </c:pt>
                      <c:pt idx="1902">
                        <c:v>41395</c:v>
                      </c:pt>
                      <c:pt idx="1903">
                        <c:v>41396</c:v>
                      </c:pt>
                      <c:pt idx="1904">
                        <c:v>41397</c:v>
                      </c:pt>
                      <c:pt idx="1905">
                        <c:v>41400</c:v>
                      </c:pt>
                      <c:pt idx="1906">
                        <c:v>41401</c:v>
                      </c:pt>
                      <c:pt idx="1907">
                        <c:v>41402</c:v>
                      </c:pt>
                      <c:pt idx="1908">
                        <c:v>41403</c:v>
                      </c:pt>
                      <c:pt idx="1909">
                        <c:v>41404</c:v>
                      </c:pt>
                      <c:pt idx="1910">
                        <c:v>41407</c:v>
                      </c:pt>
                      <c:pt idx="1911">
                        <c:v>41408</c:v>
                      </c:pt>
                      <c:pt idx="1912">
                        <c:v>41409</c:v>
                      </c:pt>
                      <c:pt idx="1913">
                        <c:v>41410</c:v>
                      </c:pt>
                      <c:pt idx="1914">
                        <c:v>41411</c:v>
                      </c:pt>
                      <c:pt idx="1915">
                        <c:v>41414</c:v>
                      </c:pt>
                      <c:pt idx="1916">
                        <c:v>41415</c:v>
                      </c:pt>
                      <c:pt idx="1917">
                        <c:v>41416</c:v>
                      </c:pt>
                      <c:pt idx="1918">
                        <c:v>41417</c:v>
                      </c:pt>
                      <c:pt idx="1919">
                        <c:v>41418</c:v>
                      </c:pt>
                      <c:pt idx="1920">
                        <c:v>41421</c:v>
                      </c:pt>
                      <c:pt idx="1921">
                        <c:v>41422</c:v>
                      </c:pt>
                      <c:pt idx="1922">
                        <c:v>41423</c:v>
                      </c:pt>
                      <c:pt idx="1923">
                        <c:v>41424</c:v>
                      </c:pt>
                      <c:pt idx="1924">
                        <c:v>41425</c:v>
                      </c:pt>
                      <c:pt idx="1925">
                        <c:v>41428</c:v>
                      </c:pt>
                      <c:pt idx="1926">
                        <c:v>41429</c:v>
                      </c:pt>
                      <c:pt idx="1927">
                        <c:v>41430</c:v>
                      </c:pt>
                      <c:pt idx="1928">
                        <c:v>41431</c:v>
                      </c:pt>
                      <c:pt idx="1929">
                        <c:v>41432</c:v>
                      </c:pt>
                      <c:pt idx="1930">
                        <c:v>41435</c:v>
                      </c:pt>
                      <c:pt idx="1931">
                        <c:v>41436</c:v>
                      </c:pt>
                      <c:pt idx="1932">
                        <c:v>41437</c:v>
                      </c:pt>
                      <c:pt idx="1933">
                        <c:v>41438</c:v>
                      </c:pt>
                      <c:pt idx="1934">
                        <c:v>41439</c:v>
                      </c:pt>
                      <c:pt idx="1935">
                        <c:v>41442</c:v>
                      </c:pt>
                      <c:pt idx="1936">
                        <c:v>41443</c:v>
                      </c:pt>
                      <c:pt idx="1937">
                        <c:v>41444</c:v>
                      </c:pt>
                      <c:pt idx="1938">
                        <c:v>41445</c:v>
                      </c:pt>
                      <c:pt idx="1939">
                        <c:v>41446</c:v>
                      </c:pt>
                      <c:pt idx="1940">
                        <c:v>41449</c:v>
                      </c:pt>
                      <c:pt idx="1941">
                        <c:v>41450</c:v>
                      </c:pt>
                      <c:pt idx="1942">
                        <c:v>41451</c:v>
                      </c:pt>
                      <c:pt idx="1943">
                        <c:v>41452</c:v>
                      </c:pt>
                      <c:pt idx="1944">
                        <c:v>41453</c:v>
                      </c:pt>
                      <c:pt idx="1945">
                        <c:v>41456</c:v>
                      </c:pt>
                      <c:pt idx="1946">
                        <c:v>41457</c:v>
                      </c:pt>
                      <c:pt idx="1947">
                        <c:v>41458</c:v>
                      </c:pt>
                      <c:pt idx="1948">
                        <c:v>41459</c:v>
                      </c:pt>
                      <c:pt idx="1949">
                        <c:v>41460</c:v>
                      </c:pt>
                      <c:pt idx="1950">
                        <c:v>41463</c:v>
                      </c:pt>
                      <c:pt idx="1951">
                        <c:v>41464</c:v>
                      </c:pt>
                      <c:pt idx="1952">
                        <c:v>41465</c:v>
                      </c:pt>
                      <c:pt idx="1953">
                        <c:v>41466</c:v>
                      </c:pt>
                      <c:pt idx="1954">
                        <c:v>41467</c:v>
                      </c:pt>
                      <c:pt idx="1955">
                        <c:v>41470</c:v>
                      </c:pt>
                      <c:pt idx="1956">
                        <c:v>41471</c:v>
                      </c:pt>
                      <c:pt idx="1957">
                        <c:v>41472</c:v>
                      </c:pt>
                      <c:pt idx="1958">
                        <c:v>41473</c:v>
                      </c:pt>
                      <c:pt idx="1959">
                        <c:v>41474</c:v>
                      </c:pt>
                      <c:pt idx="1960">
                        <c:v>41477</c:v>
                      </c:pt>
                      <c:pt idx="1961">
                        <c:v>41478</c:v>
                      </c:pt>
                      <c:pt idx="1962">
                        <c:v>41479</c:v>
                      </c:pt>
                      <c:pt idx="1963">
                        <c:v>41480</c:v>
                      </c:pt>
                      <c:pt idx="1964">
                        <c:v>41481</c:v>
                      </c:pt>
                      <c:pt idx="1965">
                        <c:v>41484</c:v>
                      </c:pt>
                      <c:pt idx="1966">
                        <c:v>41485</c:v>
                      </c:pt>
                      <c:pt idx="1967">
                        <c:v>41486</c:v>
                      </c:pt>
                      <c:pt idx="1968">
                        <c:v>41487</c:v>
                      </c:pt>
                      <c:pt idx="1969">
                        <c:v>41488</c:v>
                      </c:pt>
                      <c:pt idx="1970">
                        <c:v>41491</c:v>
                      </c:pt>
                      <c:pt idx="1971">
                        <c:v>41492</c:v>
                      </c:pt>
                      <c:pt idx="1972">
                        <c:v>41493</c:v>
                      </c:pt>
                      <c:pt idx="1973">
                        <c:v>41494</c:v>
                      </c:pt>
                      <c:pt idx="1974">
                        <c:v>41495</c:v>
                      </c:pt>
                      <c:pt idx="1975">
                        <c:v>41498</c:v>
                      </c:pt>
                      <c:pt idx="1976">
                        <c:v>41499</c:v>
                      </c:pt>
                      <c:pt idx="1977">
                        <c:v>41500</c:v>
                      </c:pt>
                      <c:pt idx="1978">
                        <c:v>41501</c:v>
                      </c:pt>
                      <c:pt idx="1979">
                        <c:v>41502</c:v>
                      </c:pt>
                      <c:pt idx="1980">
                        <c:v>41505</c:v>
                      </c:pt>
                      <c:pt idx="1981">
                        <c:v>41506</c:v>
                      </c:pt>
                      <c:pt idx="1982">
                        <c:v>41507</c:v>
                      </c:pt>
                      <c:pt idx="1983">
                        <c:v>41508</c:v>
                      </c:pt>
                      <c:pt idx="1984">
                        <c:v>41509</c:v>
                      </c:pt>
                      <c:pt idx="1985">
                        <c:v>41512</c:v>
                      </c:pt>
                      <c:pt idx="1986">
                        <c:v>41513</c:v>
                      </c:pt>
                      <c:pt idx="1987">
                        <c:v>41514</c:v>
                      </c:pt>
                      <c:pt idx="1988">
                        <c:v>41515</c:v>
                      </c:pt>
                      <c:pt idx="1989">
                        <c:v>41516</c:v>
                      </c:pt>
                      <c:pt idx="1990">
                        <c:v>41519</c:v>
                      </c:pt>
                      <c:pt idx="1991">
                        <c:v>41520</c:v>
                      </c:pt>
                      <c:pt idx="1992">
                        <c:v>41521</c:v>
                      </c:pt>
                      <c:pt idx="1993">
                        <c:v>41522</c:v>
                      </c:pt>
                      <c:pt idx="1994">
                        <c:v>41523</c:v>
                      </c:pt>
                      <c:pt idx="1995">
                        <c:v>41526</c:v>
                      </c:pt>
                      <c:pt idx="1996">
                        <c:v>41527</c:v>
                      </c:pt>
                      <c:pt idx="1997">
                        <c:v>41528</c:v>
                      </c:pt>
                      <c:pt idx="1998">
                        <c:v>41529</c:v>
                      </c:pt>
                      <c:pt idx="1999">
                        <c:v>41530</c:v>
                      </c:pt>
                      <c:pt idx="2000">
                        <c:v>41533</c:v>
                      </c:pt>
                      <c:pt idx="2001">
                        <c:v>41534</c:v>
                      </c:pt>
                      <c:pt idx="2002">
                        <c:v>41535</c:v>
                      </c:pt>
                      <c:pt idx="2003">
                        <c:v>41536</c:v>
                      </c:pt>
                      <c:pt idx="2004">
                        <c:v>41537</c:v>
                      </c:pt>
                      <c:pt idx="2005">
                        <c:v>41540</c:v>
                      </c:pt>
                      <c:pt idx="2006">
                        <c:v>41541</c:v>
                      </c:pt>
                      <c:pt idx="2007">
                        <c:v>41542</c:v>
                      </c:pt>
                      <c:pt idx="2008">
                        <c:v>41543</c:v>
                      </c:pt>
                      <c:pt idx="2009">
                        <c:v>41544</c:v>
                      </c:pt>
                      <c:pt idx="2010">
                        <c:v>41547</c:v>
                      </c:pt>
                      <c:pt idx="2011">
                        <c:v>41548</c:v>
                      </c:pt>
                      <c:pt idx="2012">
                        <c:v>41549</c:v>
                      </c:pt>
                      <c:pt idx="2013">
                        <c:v>41550</c:v>
                      </c:pt>
                      <c:pt idx="2014">
                        <c:v>41551</c:v>
                      </c:pt>
                      <c:pt idx="2015">
                        <c:v>41554</c:v>
                      </c:pt>
                      <c:pt idx="2016">
                        <c:v>41555</c:v>
                      </c:pt>
                      <c:pt idx="2017">
                        <c:v>41556</c:v>
                      </c:pt>
                      <c:pt idx="2018">
                        <c:v>41557</c:v>
                      </c:pt>
                      <c:pt idx="2019">
                        <c:v>41558</c:v>
                      </c:pt>
                      <c:pt idx="2020">
                        <c:v>41561</c:v>
                      </c:pt>
                      <c:pt idx="2021">
                        <c:v>41562</c:v>
                      </c:pt>
                      <c:pt idx="2022">
                        <c:v>41563</c:v>
                      </c:pt>
                      <c:pt idx="2023">
                        <c:v>41564</c:v>
                      </c:pt>
                      <c:pt idx="2024">
                        <c:v>41565</c:v>
                      </c:pt>
                      <c:pt idx="2025">
                        <c:v>41568</c:v>
                      </c:pt>
                      <c:pt idx="2026">
                        <c:v>41569</c:v>
                      </c:pt>
                      <c:pt idx="2027">
                        <c:v>41570</c:v>
                      </c:pt>
                      <c:pt idx="2028">
                        <c:v>41571</c:v>
                      </c:pt>
                      <c:pt idx="2029">
                        <c:v>41572</c:v>
                      </c:pt>
                      <c:pt idx="2030">
                        <c:v>41575</c:v>
                      </c:pt>
                      <c:pt idx="2031">
                        <c:v>41576</c:v>
                      </c:pt>
                      <c:pt idx="2032">
                        <c:v>41577</c:v>
                      </c:pt>
                      <c:pt idx="2033">
                        <c:v>41578</c:v>
                      </c:pt>
                      <c:pt idx="2034">
                        <c:v>41579</c:v>
                      </c:pt>
                      <c:pt idx="2035">
                        <c:v>41582</c:v>
                      </c:pt>
                      <c:pt idx="2036">
                        <c:v>41583</c:v>
                      </c:pt>
                      <c:pt idx="2037">
                        <c:v>41584</c:v>
                      </c:pt>
                      <c:pt idx="2038">
                        <c:v>41585</c:v>
                      </c:pt>
                      <c:pt idx="2039">
                        <c:v>41586</c:v>
                      </c:pt>
                      <c:pt idx="2040">
                        <c:v>41589</c:v>
                      </c:pt>
                      <c:pt idx="2041">
                        <c:v>41590</c:v>
                      </c:pt>
                      <c:pt idx="2042">
                        <c:v>41591</c:v>
                      </c:pt>
                      <c:pt idx="2043">
                        <c:v>41592</c:v>
                      </c:pt>
                      <c:pt idx="2044">
                        <c:v>41593</c:v>
                      </c:pt>
                      <c:pt idx="2045">
                        <c:v>41596</c:v>
                      </c:pt>
                      <c:pt idx="2046">
                        <c:v>41597</c:v>
                      </c:pt>
                      <c:pt idx="2047">
                        <c:v>41598</c:v>
                      </c:pt>
                      <c:pt idx="2048">
                        <c:v>41599</c:v>
                      </c:pt>
                      <c:pt idx="2049">
                        <c:v>41600</c:v>
                      </c:pt>
                      <c:pt idx="2050">
                        <c:v>41603</c:v>
                      </c:pt>
                      <c:pt idx="2051">
                        <c:v>41604</c:v>
                      </c:pt>
                      <c:pt idx="2052">
                        <c:v>41605</c:v>
                      </c:pt>
                      <c:pt idx="2053">
                        <c:v>41606</c:v>
                      </c:pt>
                      <c:pt idx="2054">
                        <c:v>41607</c:v>
                      </c:pt>
                      <c:pt idx="2055">
                        <c:v>41610</c:v>
                      </c:pt>
                      <c:pt idx="2056">
                        <c:v>41611</c:v>
                      </c:pt>
                      <c:pt idx="2057">
                        <c:v>41612</c:v>
                      </c:pt>
                      <c:pt idx="2058">
                        <c:v>41613</c:v>
                      </c:pt>
                      <c:pt idx="2059">
                        <c:v>41614</c:v>
                      </c:pt>
                      <c:pt idx="2060">
                        <c:v>41617</c:v>
                      </c:pt>
                      <c:pt idx="2061">
                        <c:v>41618</c:v>
                      </c:pt>
                      <c:pt idx="2062">
                        <c:v>41619</c:v>
                      </c:pt>
                      <c:pt idx="2063">
                        <c:v>41620</c:v>
                      </c:pt>
                      <c:pt idx="2064">
                        <c:v>41621</c:v>
                      </c:pt>
                      <c:pt idx="2065">
                        <c:v>41624</c:v>
                      </c:pt>
                      <c:pt idx="2066">
                        <c:v>41625</c:v>
                      </c:pt>
                      <c:pt idx="2067">
                        <c:v>41626</c:v>
                      </c:pt>
                      <c:pt idx="2068">
                        <c:v>41627</c:v>
                      </c:pt>
                      <c:pt idx="2069">
                        <c:v>41628</c:v>
                      </c:pt>
                      <c:pt idx="2070">
                        <c:v>41631</c:v>
                      </c:pt>
                      <c:pt idx="2071">
                        <c:v>41632</c:v>
                      </c:pt>
                      <c:pt idx="2072">
                        <c:v>41633</c:v>
                      </c:pt>
                      <c:pt idx="2073">
                        <c:v>41634</c:v>
                      </c:pt>
                      <c:pt idx="2074">
                        <c:v>41635</c:v>
                      </c:pt>
                      <c:pt idx="2075">
                        <c:v>41638</c:v>
                      </c:pt>
                      <c:pt idx="2076">
                        <c:v>41639</c:v>
                      </c:pt>
                      <c:pt idx="2077">
                        <c:v>41640</c:v>
                      </c:pt>
                      <c:pt idx="2078">
                        <c:v>41641</c:v>
                      </c:pt>
                      <c:pt idx="2079">
                        <c:v>41642</c:v>
                      </c:pt>
                      <c:pt idx="2080">
                        <c:v>41645</c:v>
                      </c:pt>
                      <c:pt idx="2081">
                        <c:v>41646</c:v>
                      </c:pt>
                      <c:pt idx="2082">
                        <c:v>41647</c:v>
                      </c:pt>
                      <c:pt idx="2083">
                        <c:v>41648</c:v>
                      </c:pt>
                      <c:pt idx="2084">
                        <c:v>41649</c:v>
                      </c:pt>
                      <c:pt idx="2085">
                        <c:v>41652</c:v>
                      </c:pt>
                      <c:pt idx="2086">
                        <c:v>41653</c:v>
                      </c:pt>
                      <c:pt idx="2087">
                        <c:v>41654</c:v>
                      </c:pt>
                      <c:pt idx="2088">
                        <c:v>41655</c:v>
                      </c:pt>
                      <c:pt idx="2089">
                        <c:v>41656</c:v>
                      </c:pt>
                      <c:pt idx="2090">
                        <c:v>41659</c:v>
                      </c:pt>
                      <c:pt idx="2091">
                        <c:v>41660</c:v>
                      </c:pt>
                      <c:pt idx="2092">
                        <c:v>41661</c:v>
                      </c:pt>
                      <c:pt idx="2093">
                        <c:v>41662</c:v>
                      </c:pt>
                      <c:pt idx="2094">
                        <c:v>41663</c:v>
                      </c:pt>
                      <c:pt idx="2095">
                        <c:v>41666</c:v>
                      </c:pt>
                      <c:pt idx="2096">
                        <c:v>41667</c:v>
                      </c:pt>
                      <c:pt idx="2097">
                        <c:v>41668</c:v>
                      </c:pt>
                      <c:pt idx="2098">
                        <c:v>41669</c:v>
                      </c:pt>
                      <c:pt idx="2099">
                        <c:v>41670</c:v>
                      </c:pt>
                      <c:pt idx="2100">
                        <c:v>41673</c:v>
                      </c:pt>
                      <c:pt idx="2101">
                        <c:v>41674</c:v>
                      </c:pt>
                      <c:pt idx="2102">
                        <c:v>41675</c:v>
                      </c:pt>
                      <c:pt idx="2103">
                        <c:v>41676</c:v>
                      </c:pt>
                      <c:pt idx="2104">
                        <c:v>41677</c:v>
                      </c:pt>
                      <c:pt idx="2105">
                        <c:v>41680</c:v>
                      </c:pt>
                      <c:pt idx="2106">
                        <c:v>41681</c:v>
                      </c:pt>
                      <c:pt idx="2107">
                        <c:v>41682</c:v>
                      </c:pt>
                      <c:pt idx="2108">
                        <c:v>41683</c:v>
                      </c:pt>
                      <c:pt idx="2109">
                        <c:v>41684</c:v>
                      </c:pt>
                      <c:pt idx="2110">
                        <c:v>41687</c:v>
                      </c:pt>
                      <c:pt idx="2111">
                        <c:v>41688</c:v>
                      </c:pt>
                      <c:pt idx="2112">
                        <c:v>41689</c:v>
                      </c:pt>
                      <c:pt idx="2113">
                        <c:v>41690</c:v>
                      </c:pt>
                      <c:pt idx="2114">
                        <c:v>41691</c:v>
                      </c:pt>
                      <c:pt idx="2115">
                        <c:v>41694</c:v>
                      </c:pt>
                      <c:pt idx="2116">
                        <c:v>41695</c:v>
                      </c:pt>
                      <c:pt idx="2117">
                        <c:v>41696</c:v>
                      </c:pt>
                      <c:pt idx="2118">
                        <c:v>41697</c:v>
                      </c:pt>
                      <c:pt idx="2119">
                        <c:v>41698</c:v>
                      </c:pt>
                      <c:pt idx="2120">
                        <c:v>41701</c:v>
                      </c:pt>
                      <c:pt idx="2121">
                        <c:v>41702</c:v>
                      </c:pt>
                      <c:pt idx="2122">
                        <c:v>41703</c:v>
                      </c:pt>
                      <c:pt idx="2123">
                        <c:v>41704</c:v>
                      </c:pt>
                      <c:pt idx="2124">
                        <c:v>41705</c:v>
                      </c:pt>
                      <c:pt idx="2125">
                        <c:v>41708</c:v>
                      </c:pt>
                      <c:pt idx="2126">
                        <c:v>41709</c:v>
                      </c:pt>
                      <c:pt idx="2127">
                        <c:v>41710</c:v>
                      </c:pt>
                      <c:pt idx="2128">
                        <c:v>41711</c:v>
                      </c:pt>
                      <c:pt idx="2129">
                        <c:v>41712</c:v>
                      </c:pt>
                      <c:pt idx="2130">
                        <c:v>41715</c:v>
                      </c:pt>
                      <c:pt idx="2131">
                        <c:v>41716</c:v>
                      </c:pt>
                      <c:pt idx="2132">
                        <c:v>41717</c:v>
                      </c:pt>
                      <c:pt idx="2133">
                        <c:v>41718</c:v>
                      </c:pt>
                      <c:pt idx="2134">
                        <c:v>41719</c:v>
                      </c:pt>
                      <c:pt idx="2135">
                        <c:v>41722</c:v>
                      </c:pt>
                      <c:pt idx="2136">
                        <c:v>41723</c:v>
                      </c:pt>
                      <c:pt idx="2137">
                        <c:v>41724</c:v>
                      </c:pt>
                      <c:pt idx="2138">
                        <c:v>41725</c:v>
                      </c:pt>
                      <c:pt idx="2139">
                        <c:v>41726</c:v>
                      </c:pt>
                      <c:pt idx="2140">
                        <c:v>41729</c:v>
                      </c:pt>
                      <c:pt idx="2141">
                        <c:v>41730</c:v>
                      </c:pt>
                      <c:pt idx="2142">
                        <c:v>41731</c:v>
                      </c:pt>
                      <c:pt idx="2143">
                        <c:v>41732</c:v>
                      </c:pt>
                      <c:pt idx="2144">
                        <c:v>41733</c:v>
                      </c:pt>
                      <c:pt idx="2145">
                        <c:v>41736</c:v>
                      </c:pt>
                      <c:pt idx="2146">
                        <c:v>41737</c:v>
                      </c:pt>
                      <c:pt idx="2147">
                        <c:v>41738</c:v>
                      </c:pt>
                      <c:pt idx="2148">
                        <c:v>41739</c:v>
                      </c:pt>
                      <c:pt idx="2149">
                        <c:v>41740</c:v>
                      </c:pt>
                      <c:pt idx="2150">
                        <c:v>41743</c:v>
                      </c:pt>
                      <c:pt idx="2151">
                        <c:v>41744</c:v>
                      </c:pt>
                      <c:pt idx="2152">
                        <c:v>41745</c:v>
                      </c:pt>
                      <c:pt idx="2153">
                        <c:v>41746</c:v>
                      </c:pt>
                      <c:pt idx="2154">
                        <c:v>41747</c:v>
                      </c:pt>
                      <c:pt idx="2155">
                        <c:v>41750</c:v>
                      </c:pt>
                      <c:pt idx="2156">
                        <c:v>41751</c:v>
                      </c:pt>
                      <c:pt idx="2157">
                        <c:v>41752</c:v>
                      </c:pt>
                      <c:pt idx="2158">
                        <c:v>41753</c:v>
                      </c:pt>
                      <c:pt idx="2159">
                        <c:v>41754</c:v>
                      </c:pt>
                      <c:pt idx="2160">
                        <c:v>41757</c:v>
                      </c:pt>
                      <c:pt idx="2161">
                        <c:v>41758</c:v>
                      </c:pt>
                      <c:pt idx="2162">
                        <c:v>41759</c:v>
                      </c:pt>
                      <c:pt idx="2163">
                        <c:v>41760</c:v>
                      </c:pt>
                      <c:pt idx="2164">
                        <c:v>41761</c:v>
                      </c:pt>
                      <c:pt idx="2165">
                        <c:v>41764</c:v>
                      </c:pt>
                      <c:pt idx="2166">
                        <c:v>41765</c:v>
                      </c:pt>
                      <c:pt idx="2167">
                        <c:v>41766</c:v>
                      </c:pt>
                      <c:pt idx="2168">
                        <c:v>41767</c:v>
                      </c:pt>
                      <c:pt idx="2169">
                        <c:v>41768</c:v>
                      </c:pt>
                      <c:pt idx="2170">
                        <c:v>41771</c:v>
                      </c:pt>
                      <c:pt idx="2171">
                        <c:v>41772</c:v>
                      </c:pt>
                      <c:pt idx="2172">
                        <c:v>41773</c:v>
                      </c:pt>
                      <c:pt idx="2173">
                        <c:v>41774</c:v>
                      </c:pt>
                      <c:pt idx="2174">
                        <c:v>41775</c:v>
                      </c:pt>
                      <c:pt idx="2175">
                        <c:v>41778</c:v>
                      </c:pt>
                      <c:pt idx="2176">
                        <c:v>41779</c:v>
                      </c:pt>
                      <c:pt idx="2177">
                        <c:v>41780</c:v>
                      </c:pt>
                      <c:pt idx="2178">
                        <c:v>41781</c:v>
                      </c:pt>
                      <c:pt idx="2179">
                        <c:v>41782</c:v>
                      </c:pt>
                      <c:pt idx="2180">
                        <c:v>41785</c:v>
                      </c:pt>
                      <c:pt idx="2181">
                        <c:v>41786</c:v>
                      </c:pt>
                      <c:pt idx="2182">
                        <c:v>41787</c:v>
                      </c:pt>
                      <c:pt idx="2183">
                        <c:v>41788</c:v>
                      </c:pt>
                      <c:pt idx="2184">
                        <c:v>41789</c:v>
                      </c:pt>
                      <c:pt idx="2185">
                        <c:v>41792</c:v>
                      </c:pt>
                      <c:pt idx="2186">
                        <c:v>41793</c:v>
                      </c:pt>
                      <c:pt idx="2187">
                        <c:v>41794</c:v>
                      </c:pt>
                      <c:pt idx="2188">
                        <c:v>41795</c:v>
                      </c:pt>
                      <c:pt idx="2189">
                        <c:v>41796</c:v>
                      </c:pt>
                      <c:pt idx="2190">
                        <c:v>41799</c:v>
                      </c:pt>
                      <c:pt idx="2191">
                        <c:v>41800</c:v>
                      </c:pt>
                      <c:pt idx="2192">
                        <c:v>41801</c:v>
                      </c:pt>
                      <c:pt idx="2193">
                        <c:v>41802</c:v>
                      </c:pt>
                      <c:pt idx="2194">
                        <c:v>41803</c:v>
                      </c:pt>
                      <c:pt idx="2195">
                        <c:v>41806</c:v>
                      </c:pt>
                      <c:pt idx="2196">
                        <c:v>41807</c:v>
                      </c:pt>
                      <c:pt idx="2197">
                        <c:v>41808</c:v>
                      </c:pt>
                      <c:pt idx="2198">
                        <c:v>41809</c:v>
                      </c:pt>
                      <c:pt idx="2199">
                        <c:v>41810</c:v>
                      </c:pt>
                      <c:pt idx="2200">
                        <c:v>41813</c:v>
                      </c:pt>
                      <c:pt idx="2201">
                        <c:v>41814</c:v>
                      </c:pt>
                      <c:pt idx="2202">
                        <c:v>41815</c:v>
                      </c:pt>
                      <c:pt idx="2203">
                        <c:v>41816</c:v>
                      </c:pt>
                      <c:pt idx="2204">
                        <c:v>41817</c:v>
                      </c:pt>
                      <c:pt idx="2205">
                        <c:v>41820</c:v>
                      </c:pt>
                      <c:pt idx="2206">
                        <c:v>41821</c:v>
                      </c:pt>
                      <c:pt idx="2207">
                        <c:v>41822</c:v>
                      </c:pt>
                      <c:pt idx="2208">
                        <c:v>41823</c:v>
                      </c:pt>
                      <c:pt idx="2209">
                        <c:v>41824</c:v>
                      </c:pt>
                      <c:pt idx="2210">
                        <c:v>41827</c:v>
                      </c:pt>
                      <c:pt idx="2211">
                        <c:v>41828</c:v>
                      </c:pt>
                      <c:pt idx="2212">
                        <c:v>41829</c:v>
                      </c:pt>
                      <c:pt idx="2213">
                        <c:v>41830</c:v>
                      </c:pt>
                      <c:pt idx="2214">
                        <c:v>41831</c:v>
                      </c:pt>
                      <c:pt idx="2215">
                        <c:v>41834</c:v>
                      </c:pt>
                      <c:pt idx="2216">
                        <c:v>41835</c:v>
                      </c:pt>
                      <c:pt idx="2217">
                        <c:v>41836</c:v>
                      </c:pt>
                      <c:pt idx="2218">
                        <c:v>41837</c:v>
                      </c:pt>
                      <c:pt idx="2219">
                        <c:v>41838</c:v>
                      </c:pt>
                      <c:pt idx="2220">
                        <c:v>41841</c:v>
                      </c:pt>
                      <c:pt idx="2221">
                        <c:v>41842</c:v>
                      </c:pt>
                      <c:pt idx="2222">
                        <c:v>41843</c:v>
                      </c:pt>
                      <c:pt idx="2223">
                        <c:v>41844</c:v>
                      </c:pt>
                      <c:pt idx="2224">
                        <c:v>41845</c:v>
                      </c:pt>
                      <c:pt idx="2225">
                        <c:v>41848</c:v>
                      </c:pt>
                      <c:pt idx="2226">
                        <c:v>41849</c:v>
                      </c:pt>
                      <c:pt idx="2227">
                        <c:v>41850</c:v>
                      </c:pt>
                      <c:pt idx="2228">
                        <c:v>41851</c:v>
                      </c:pt>
                      <c:pt idx="2229">
                        <c:v>41852</c:v>
                      </c:pt>
                      <c:pt idx="2230">
                        <c:v>41855</c:v>
                      </c:pt>
                      <c:pt idx="2231">
                        <c:v>41856</c:v>
                      </c:pt>
                      <c:pt idx="2232">
                        <c:v>41857</c:v>
                      </c:pt>
                      <c:pt idx="2233">
                        <c:v>41858</c:v>
                      </c:pt>
                      <c:pt idx="2234">
                        <c:v>41859</c:v>
                      </c:pt>
                      <c:pt idx="2235">
                        <c:v>41862</c:v>
                      </c:pt>
                      <c:pt idx="2236">
                        <c:v>41863</c:v>
                      </c:pt>
                      <c:pt idx="2237">
                        <c:v>41864</c:v>
                      </c:pt>
                      <c:pt idx="2238">
                        <c:v>41865</c:v>
                      </c:pt>
                      <c:pt idx="2239">
                        <c:v>41866</c:v>
                      </c:pt>
                      <c:pt idx="2240">
                        <c:v>41869</c:v>
                      </c:pt>
                      <c:pt idx="2241">
                        <c:v>41870</c:v>
                      </c:pt>
                      <c:pt idx="2242">
                        <c:v>41871</c:v>
                      </c:pt>
                      <c:pt idx="2243">
                        <c:v>41872</c:v>
                      </c:pt>
                      <c:pt idx="2244">
                        <c:v>41873</c:v>
                      </c:pt>
                      <c:pt idx="2245">
                        <c:v>41876</c:v>
                      </c:pt>
                      <c:pt idx="2246">
                        <c:v>41877</c:v>
                      </c:pt>
                      <c:pt idx="2247">
                        <c:v>41878</c:v>
                      </c:pt>
                      <c:pt idx="2248">
                        <c:v>41879</c:v>
                      </c:pt>
                      <c:pt idx="2249">
                        <c:v>41880</c:v>
                      </c:pt>
                      <c:pt idx="2250">
                        <c:v>41883</c:v>
                      </c:pt>
                      <c:pt idx="2251">
                        <c:v>41884</c:v>
                      </c:pt>
                      <c:pt idx="2252">
                        <c:v>41885</c:v>
                      </c:pt>
                      <c:pt idx="2253">
                        <c:v>41886</c:v>
                      </c:pt>
                      <c:pt idx="2254">
                        <c:v>41887</c:v>
                      </c:pt>
                      <c:pt idx="2255">
                        <c:v>41890</c:v>
                      </c:pt>
                      <c:pt idx="2256">
                        <c:v>41891</c:v>
                      </c:pt>
                      <c:pt idx="2257">
                        <c:v>41892</c:v>
                      </c:pt>
                      <c:pt idx="2258">
                        <c:v>41893</c:v>
                      </c:pt>
                      <c:pt idx="2259">
                        <c:v>41894</c:v>
                      </c:pt>
                      <c:pt idx="2260">
                        <c:v>41897</c:v>
                      </c:pt>
                      <c:pt idx="2261">
                        <c:v>41898</c:v>
                      </c:pt>
                      <c:pt idx="2262">
                        <c:v>41899</c:v>
                      </c:pt>
                      <c:pt idx="2263">
                        <c:v>41900</c:v>
                      </c:pt>
                      <c:pt idx="2264">
                        <c:v>41901</c:v>
                      </c:pt>
                      <c:pt idx="2265">
                        <c:v>41904</c:v>
                      </c:pt>
                      <c:pt idx="2266">
                        <c:v>41905</c:v>
                      </c:pt>
                      <c:pt idx="2267">
                        <c:v>41906</c:v>
                      </c:pt>
                      <c:pt idx="2268">
                        <c:v>41907</c:v>
                      </c:pt>
                      <c:pt idx="2269">
                        <c:v>41908</c:v>
                      </c:pt>
                      <c:pt idx="2270">
                        <c:v>41911</c:v>
                      </c:pt>
                      <c:pt idx="2271">
                        <c:v>41912</c:v>
                      </c:pt>
                      <c:pt idx="2272">
                        <c:v>41913</c:v>
                      </c:pt>
                      <c:pt idx="2273">
                        <c:v>41914</c:v>
                      </c:pt>
                      <c:pt idx="2274">
                        <c:v>41915</c:v>
                      </c:pt>
                      <c:pt idx="2275">
                        <c:v>41918</c:v>
                      </c:pt>
                      <c:pt idx="2276">
                        <c:v>41919</c:v>
                      </c:pt>
                      <c:pt idx="2277">
                        <c:v>41920</c:v>
                      </c:pt>
                      <c:pt idx="2278">
                        <c:v>41921</c:v>
                      </c:pt>
                      <c:pt idx="2279">
                        <c:v>41922</c:v>
                      </c:pt>
                      <c:pt idx="2280">
                        <c:v>41925</c:v>
                      </c:pt>
                      <c:pt idx="2281">
                        <c:v>41926</c:v>
                      </c:pt>
                      <c:pt idx="2282">
                        <c:v>41927</c:v>
                      </c:pt>
                      <c:pt idx="2283">
                        <c:v>41928</c:v>
                      </c:pt>
                      <c:pt idx="2284">
                        <c:v>41929</c:v>
                      </c:pt>
                      <c:pt idx="2285">
                        <c:v>41932</c:v>
                      </c:pt>
                      <c:pt idx="2286">
                        <c:v>41933</c:v>
                      </c:pt>
                      <c:pt idx="2287">
                        <c:v>41934</c:v>
                      </c:pt>
                      <c:pt idx="2288">
                        <c:v>41935</c:v>
                      </c:pt>
                      <c:pt idx="2289">
                        <c:v>41936</c:v>
                      </c:pt>
                      <c:pt idx="2290">
                        <c:v>41939</c:v>
                      </c:pt>
                      <c:pt idx="2291">
                        <c:v>41940</c:v>
                      </c:pt>
                      <c:pt idx="2292">
                        <c:v>41941</c:v>
                      </c:pt>
                      <c:pt idx="2293">
                        <c:v>41942</c:v>
                      </c:pt>
                      <c:pt idx="2294">
                        <c:v>41943</c:v>
                      </c:pt>
                      <c:pt idx="2295">
                        <c:v>41946</c:v>
                      </c:pt>
                      <c:pt idx="2296">
                        <c:v>41947</c:v>
                      </c:pt>
                      <c:pt idx="2297">
                        <c:v>41948</c:v>
                      </c:pt>
                      <c:pt idx="2298">
                        <c:v>41949</c:v>
                      </c:pt>
                      <c:pt idx="2299">
                        <c:v>41950</c:v>
                      </c:pt>
                      <c:pt idx="2300">
                        <c:v>41953</c:v>
                      </c:pt>
                      <c:pt idx="2301">
                        <c:v>41954</c:v>
                      </c:pt>
                      <c:pt idx="2302">
                        <c:v>41955</c:v>
                      </c:pt>
                      <c:pt idx="2303">
                        <c:v>41956</c:v>
                      </c:pt>
                      <c:pt idx="2304">
                        <c:v>41957</c:v>
                      </c:pt>
                      <c:pt idx="2305">
                        <c:v>41960</c:v>
                      </c:pt>
                      <c:pt idx="2306">
                        <c:v>41961</c:v>
                      </c:pt>
                      <c:pt idx="2307">
                        <c:v>41962</c:v>
                      </c:pt>
                      <c:pt idx="2308">
                        <c:v>41963</c:v>
                      </c:pt>
                      <c:pt idx="2309">
                        <c:v>41964</c:v>
                      </c:pt>
                      <c:pt idx="2310">
                        <c:v>41967</c:v>
                      </c:pt>
                      <c:pt idx="2311">
                        <c:v>41968</c:v>
                      </c:pt>
                      <c:pt idx="2312">
                        <c:v>41969</c:v>
                      </c:pt>
                      <c:pt idx="2313">
                        <c:v>41970</c:v>
                      </c:pt>
                      <c:pt idx="2314">
                        <c:v>41971</c:v>
                      </c:pt>
                      <c:pt idx="2315">
                        <c:v>41974</c:v>
                      </c:pt>
                      <c:pt idx="2316">
                        <c:v>41975</c:v>
                      </c:pt>
                      <c:pt idx="2317">
                        <c:v>41976</c:v>
                      </c:pt>
                      <c:pt idx="2318">
                        <c:v>41977</c:v>
                      </c:pt>
                      <c:pt idx="2319">
                        <c:v>41978</c:v>
                      </c:pt>
                      <c:pt idx="2320">
                        <c:v>41981</c:v>
                      </c:pt>
                      <c:pt idx="2321">
                        <c:v>41982</c:v>
                      </c:pt>
                      <c:pt idx="2322">
                        <c:v>41983</c:v>
                      </c:pt>
                      <c:pt idx="2323">
                        <c:v>41984</c:v>
                      </c:pt>
                      <c:pt idx="2324">
                        <c:v>41985</c:v>
                      </c:pt>
                      <c:pt idx="2325">
                        <c:v>41988</c:v>
                      </c:pt>
                      <c:pt idx="2326">
                        <c:v>41989</c:v>
                      </c:pt>
                      <c:pt idx="2327">
                        <c:v>41990</c:v>
                      </c:pt>
                      <c:pt idx="2328">
                        <c:v>41991</c:v>
                      </c:pt>
                      <c:pt idx="2329">
                        <c:v>41992</c:v>
                      </c:pt>
                      <c:pt idx="2330">
                        <c:v>41995</c:v>
                      </c:pt>
                      <c:pt idx="2331">
                        <c:v>41996</c:v>
                      </c:pt>
                      <c:pt idx="2332">
                        <c:v>41997</c:v>
                      </c:pt>
                      <c:pt idx="2333">
                        <c:v>41998</c:v>
                      </c:pt>
                      <c:pt idx="2334">
                        <c:v>41999</c:v>
                      </c:pt>
                      <c:pt idx="2335">
                        <c:v>42002</c:v>
                      </c:pt>
                      <c:pt idx="2336">
                        <c:v>42003</c:v>
                      </c:pt>
                      <c:pt idx="2337">
                        <c:v>42004</c:v>
                      </c:pt>
                      <c:pt idx="2338">
                        <c:v>42005</c:v>
                      </c:pt>
                      <c:pt idx="2339">
                        <c:v>42006</c:v>
                      </c:pt>
                      <c:pt idx="2340">
                        <c:v>42009</c:v>
                      </c:pt>
                      <c:pt idx="2341">
                        <c:v>42010</c:v>
                      </c:pt>
                      <c:pt idx="2342">
                        <c:v>42011</c:v>
                      </c:pt>
                      <c:pt idx="2343">
                        <c:v>42012</c:v>
                      </c:pt>
                      <c:pt idx="2344">
                        <c:v>42013</c:v>
                      </c:pt>
                      <c:pt idx="2345">
                        <c:v>42016</c:v>
                      </c:pt>
                      <c:pt idx="2346">
                        <c:v>42017</c:v>
                      </c:pt>
                      <c:pt idx="2347">
                        <c:v>42018</c:v>
                      </c:pt>
                      <c:pt idx="2348">
                        <c:v>42019</c:v>
                      </c:pt>
                      <c:pt idx="2349">
                        <c:v>42020</c:v>
                      </c:pt>
                      <c:pt idx="2350">
                        <c:v>42023</c:v>
                      </c:pt>
                      <c:pt idx="2351">
                        <c:v>42024</c:v>
                      </c:pt>
                      <c:pt idx="2352">
                        <c:v>42025</c:v>
                      </c:pt>
                      <c:pt idx="2353">
                        <c:v>42026</c:v>
                      </c:pt>
                      <c:pt idx="2354">
                        <c:v>42027</c:v>
                      </c:pt>
                      <c:pt idx="2355">
                        <c:v>42030</c:v>
                      </c:pt>
                      <c:pt idx="2356">
                        <c:v>42031</c:v>
                      </c:pt>
                      <c:pt idx="2357">
                        <c:v>42032</c:v>
                      </c:pt>
                      <c:pt idx="2358">
                        <c:v>42033</c:v>
                      </c:pt>
                      <c:pt idx="2359">
                        <c:v>42034</c:v>
                      </c:pt>
                      <c:pt idx="2360">
                        <c:v>42037</c:v>
                      </c:pt>
                      <c:pt idx="2361">
                        <c:v>42038</c:v>
                      </c:pt>
                      <c:pt idx="2362">
                        <c:v>42039</c:v>
                      </c:pt>
                      <c:pt idx="2363">
                        <c:v>42040</c:v>
                      </c:pt>
                      <c:pt idx="2364">
                        <c:v>42041</c:v>
                      </c:pt>
                      <c:pt idx="2365">
                        <c:v>42044</c:v>
                      </c:pt>
                      <c:pt idx="2366">
                        <c:v>42045</c:v>
                      </c:pt>
                      <c:pt idx="2367">
                        <c:v>42046</c:v>
                      </c:pt>
                      <c:pt idx="2368">
                        <c:v>42047</c:v>
                      </c:pt>
                      <c:pt idx="2369">
                        <c:v>42048</c:v>
                      </c:pt>
                      <c:pt idx="2370">
                        <c:v>42051</c:v>
                      </c:pt>
                      <c:pt idx="2371">
                        <c:v>42052</c:v>
                      </c:pt>
                      <c:pt idx="2372">
                        <c:v>42053</c:v>
                      </c:pt>
                      <c:pt idx="2373">
                        <c:v>42054</c:v>
                      </c:pt>
                      <c:pt idx="2374">
                        <c:v>42055</c:v>
                      </c:pt>
                      <c:pt idx="2375">
                        <c:v>42058</c:v>
                      </c:pt>
                      <c:pt idx="2376">
                        <c:v>42059</c:v>
                      </c:pt>
                      <c:pt idx="2377">
                        <c:v>42060</c:v>
                      </c:pt>
                      <c:pt idx="2378">
                        <c:v>42061</c:v>
                      </c:pt>
                      <c:pt idx="2379">
                        <c:v>42062</c:v>
                      </c:pt>
                      <c:pt idx="2380">
                        <c:v>42065</c:v>
                      </c:pt>
                      <c:pt idx="2381">
                        <c:v>42066</c:v>
                      </c:pt>
                      <c:pt idx="2382">
                        <c:v>42067</c:v>
                      </c:pt>
                      <c:pt idx="2383">
                        <c:v>42068</c:v>
                      </c:pt>
                      <c:pt idx="2384">
                        <c:v>42069</c:v>
                      </c:pt>
                      <c:pt idx="2385">
                        <c:v>42072</c:v>
                      </c:pt>
                      <c:pt idx="2386">
                        <c:v>42073</c:v>
                      </c:pt>
                      <c:pt idx="2387">
                        <c:v>42074</c:v>
                      </c:pt>
                      <c:pt idx="2388">
                        <c:v>42075</c:v>
                      </c:pt>
                      <c:pt idx="2389">
                        <c:v>42076</c:v>
                      </c:pt>
                      <c:pt idx="2390">
                        <c:v>42079</c:v>
                      </c:pt>
                      <c:pt idx="2391">
                        <c:v>42080</c:v>
                      </c:pt>
                      <c:pt idx="2392">
                        <c:v>42081</c:v>
                      </c:pt>
                      <c:pt idx="2393">
                        <c:v>42082</c:v>
                      </c:pt>
                      <c:pt idx="2394">
                        <c:v>42083</c:v>
                      </c:pt>
                      <c:pt idx="2395">
                        <c:v>42086</c:v>
                      </c:pt>
                      <c:pt idx="2396">
                        <c:v>42087</c:v>
                      </c:pt>
                      <c:pt idx="2397">
                        <c:v>42088</c:v>
                      </c:pt>
                      <c:pt idx="2398">
                        <c:v>42089</c:v>
                      </c:pt>
                      <c:pt idx="2399">
                        <c:v>42090</c:v>
                      </c:pt>
                      <c:pt idx="2400">
                        <c:v>42093</c:v>
                      </c:pt>
                      <c:pt idx="2401">
                        <c:v>42094</c:v>
                      </c:pt>
                      <c:pt idx="2402">
                        <c:v>42095</c:v>
                      </c:pt>
                      <c:pt idx="2403">
                        <c:v>42096</c:v>
                      </c:pt>
                      <c:pt idx="2404">
                        <c:v>42097</c:v>
                      </c:pt>
                      <c:pt idx="2405">
                        <c:v>42100</c:v>
                      </c:pt>
                      <c:pt idx="2406">
                        <c:v>42101</c:v>
                      </c:pt>
                      <c:pt idx="2407">
                        <c:v>42102</c:v>
                      </c:pt>
                      <c:pt idx="2408">
                        <c:v>42103</c:v>
                      </c:pt>
                      <c:pt idx="2409">
                        <c:v>42104</c:v>
                      </c:pt>
                      <c:pt idx="2410">
                        <c:v>42107</c:v>
                      </c:pt>
                      <c:pt idx="2411">
                        <c:v>42108</c:v>
                      </c:pt>
                      <c:pt idx="2412">
                        <c:v>42109</c:v>
                      </c:pt>
                      <c:pt idx="2413">
                        <c:v>42110</c:v>
                      </c:pt>
                      <c:pt idx="2414">
                        <c:v>42111</c:v>
                      </c:pt>
                      <c:pt idx="2415">
                        <c:v>42114</c:v>
                      </c:pt>
                      <c:pt idx="2416">
                        <c:v>42115</c:v>
                      </c:pt>
                      <c:pt idx="2417">
                        <c:v>42116</c:v>
                      </c:pt>
                      <c:pt idx="2418">
                        <c:v>42117</c:v>
                      </c:pt>
                      <c:pt idx="2419">
                        <c:v>42118</c:v>
                      </c:pt>
                      <c:pt idx="2420">
                        <c:v>42121</c:v>
                      </c:pt>
                      <c:pt idx="2421">
                        <c:v>42122</c:v>
                      </c:pt>
                      <c:pt idx="2422">
                        <c:v>42123</c:v>
                      </c:pt>
                      <c:pt idx="2423">
                        <c:v>42124</c:v>
                      </c:pt>
                      <c:pt idx="2424">
                        <c:v>42125</c:v>
                      </c:pt>
                      <c:pt idx="2425">
                        <c:v>42128</c:v>
                      </c:pt>
                      <c:pt idx="2426">
                        <c:v>42129</c:v>
                      </c:pt>
                      <c:pt idx="2427">
                        <c:v>42130</c:v>
                      </c:pt>
                      <c:pt idx="2428">
                        <c:v>42131</c:v>
                      </c:pt>
                      <c:pt idx="2429">
                        <c:v>42132</c:v>
                      </c:pt>
                      <c:pt idx="2430">
                        <c:v>42135</c:v>
                      </c:pt>
                      <c:pt idx="2431">
                        <c:v>42136</c:v>
                      </c:pt>
                      <c:pt idx="2432">
                        <c:v>42137</c:v>
                      </c:pt>
                      <c:pt idx="2433">
                        <c:v>42138</c:v>
                      </c:pt>
                      <c:pt idx="2434">
                        <c:v>42139</c:v>
                      </c:pt>
                      <c:pt idx="2435">
                        <c:v>42142</c:v>
                      </c:pt>
                      <c:pt idx="2436">
                        <c:v>42143</c:v>
                      </c:pt>
                      <c:pt idx="2437">
                        <c:v>42144</c:v>
                      </c:pt>
                      <c:pt idx="2438">
                        <c:v>42145</c:v>
                      </c:pt>
                      <c:pt idx="2439">
                        <c:v>42146</c:v>
                      </c:pt>
                      <c:pt idx="2440">
                        <c:v>42149</c:v>
                      </c:pt>
                      <c:pt idx="2441">
                        <c:v>42150</c:v>
                      </c:pt>
                      <c:pt idx="2442">
                        <c:v>42151</c:v>
                      </c:pt>
                      <c:pt idx="2443">
                        <c:v>42152</c:v>
                      </c:pt>
                      <c:pt idx="2444">
                        <c:v>42153</c:v>
                      </c:pt>
                      <c:pt idx="2445">
                        <c:v>42156</c:v>
                      </c:pt>
                      <c:pt idx="2446">
                        <c:v>42157</c:v>
                      </c:pt>
                      <c:pt idx="2447">
                        <c:v>42158</c:v>
                      </c:pt>
                      <c:pt idx="2448">
                        <c:v>42159</c:v>
                      </c:pt>
                      <c:pt idx="2449">
                        <c:v>42160</c:v>
                      </c:pt>
                      <c:pt idx="2450">
                        <c:v>42163</c:v>
                      </c:pt>
                      <c:pt idx="2451">
                        <c:v>42164</c:v>
                      </c:pt>
                      <c:pt idx="2452">
                        <c:v>42165</c:v>
                      </c:pt>
                      <c:pt idx="2453">
                        <c:v>42166</c:v>
                      </c:pt>
                      <c:pt idx="2454">
                        <c:v>42167</c:v>
                      </c:pt>
                      <c:pt idx="2455">
                        <c:v>42170</c:v>
                      </c:pt>
                      <c:pt idx="2456">
                        <c:v>42171</c:v>
                      </c:pt>
                      <c:pt idx="2457">
                        <c:v>42172</c:v>
                      </c:pt>
                      <c:pt idx="2458">
                        <c:v>42173</c:v>
                      </c:pt>
                      <c:pt idx="2459">
                        <c:v>42174</c:v>
                      </c:pt>
                      <c:pt idx="2460">
                        <c:v>42177</c:v>
                      </c:pt>
                      <c:pt idx="2461">
                        <c:v>42178</c:v>
                      </c:pt>
                      <c:pt idx="2462">
                        <c:v>42179</c:v>
                      </c:pt>
                      <c:pt idx="2463">
                        <c:v>42180</c:v>
                      </c:pt>
                      <c:pt idx="2464">
                        <c:v>42181</c:v>
                      </c:pt>
                      <c:pt idx="2465">
                        <c:v>42184</c:v>
                      </c:pt>
                      <c:pt idx="2466">
                        <c:v>42185</c:v>
                      </c:pt>
                      <c:pt idx="2467">
                        <c:v>42186</c:v>
                      </c:pt>
                      <c:pt idx="2468">
                        <c:v>42187</c:v>
                      </c:pt>
                      <c:pt idx="2469">
                        <c:v>42188</c:v>
                      </c:pt>
                      <c:pt idx="2470">
                        <c:v>42191</c:v>
                      </c:pt>
                      <c:pt idx="2471">
                        <c:v>42192</c:v>
                      </c:pt>
                      <c:pt idx="2472">
                        <c:v>42193</c:v>
                      </c:pt>
                      <c:pt idx="2473">
                        <c:v>42194</c:v>
                      </c:pt>
                      <c:pt idx="2474">
                        <c:v>42195</c:v>
                      </c:pt>
                      <c:pt idx="2475">
                        <c:v>42198</c:v>
                      </c:pt>
                      <c:pt idx="2476">
                        <c:v>42199</c:v>
                      </c:pt>
                      <c:pt idx="2477">
                        <c:v>42200</c:v>
                      </c:pt>
                      <c:pt idx="2478">
                        <c:v>42201</c:v>
                      </c:pt>
                      <c:pt idx="2479">
                        <c:v>42202</c:v>
                      </c:pt>
                      <c:pt idx="2480">
                        <c:v>42205</c:v>
                      </c:pt>
                      <c:pt idx="2481">
                        <c:v>42206</c:v>
                      </c:pt>
                      <c:pt idx="2482">
                        <c:v>42207</c:v>
                      </c:pt>
                      <c:pt idx="2483">
                        <c:v>42208</c:v>
                      </c:pt>
                      <c:pt idx="2484">
                        <c:v>42209</c:v>
                      </c:pt>
                      <c:pt idx="2485">
                        <c:v>42212</c:v>
                      </c:pt>
                      <c:pt idx="2486">
                        <c:v>42213</c:v>
                      </c:pt>
                      <c:pt idx="2487">
                        <c:v>42214</c:v>
                      </c:pt>
                      <c:pt idx="2488">
                        <c:v>42215</c:v>
                      </c:pt>
                      <c:pt idx="2489">
                        <c:v>42216</c:v>
                      </c:pt>
                      <c:pt idx="2490">
                        <c:v>42219</c:v>
                      </c:pt>
                      <c:pt idx="2491">
                        <c:v>42220</c:v>
                      </c:pt>
                      <c:pt idx="2492">
                        <c:v>42221</c:v>
                      </c:pt>
                      <c:pt idx="2493">
                        <c:v>42222</c:v>
                      </c:pt>
                      <c:pt idx="2494">
                        <c:v>42223</c:v>
                      </c:pt>
                      <c:pt idx="2495">
                        <c:v>42226</c:v>
                      </c:pt>
                      <c:pt idx="2496">
                        <c:v>42227</c:v>
                      </c:pt>
                      <c:pt idx="2497">
                        <c:v>42228</c:v>
                      </c:pt>
                      <c:pt idx="2498">
                        <c:v>42229</c:v>
                      </c:pt>
                      <c:pt idx="2499">
                        <c:v>42230</c:v>
                      </c:pt>
                      <c:pt idx="2500">
                        <c:v>42233</c:v>
                      </c:pt>
                      <c:pt idx="2501">
                        <c:v>42234</c:v>
                      </c:pt>
                      <c:pt idx="2502">
                        <c:v>42235</c:v>
                      </c:pt>
                      <c:pt idx="2503">
                        <c:v>42236</c:v>
                      </c:pt>
                      <c:pt idx="2504">
                        <c:v>42237</c:v>
                      </c:pt>
                      <c:pt idx="2505">
                        <c:v>42240</c:v>
                      </c:pt>
                      <c:pt idx="2506">
                        <c:v>42241</c:v>
                      </c:pt>
                      <c:pt idx="2507">
                        <c:v>42242</c:v>
                      </c:pt>
                      <c:pt idx="2508">
                        <c:v>42243</c:v>
                      </c:pt>
                      <c:pt idx="2509">
                        <c:v>42244</c:v>
                      </c:pt>
                      <c:pt idx="2510">
                        <c:v>42247</c:v>
                      </c:pt>
                      <c:pt idx="2511">
                        <c:v>42248</c:v>
                      </c:pt>
                      <c:pt idx="2512">
                        <c:v>42249</c:v>
                      </c:pt>
                      <c:pt idx="2513">
                        <c:v>42250</c:v>
                      </c:pt>
                      <c:pt idx="2514">
                        <c:v>42251</c:v>
                      </c:pt>
                      <c:pt idx="2515">
                        <c:v>42254</c:v>
                      </c:pt>
                      <c:pt idx="2516">
                        <c:v>42255</c:v>
                      </c:pt>
                      <c:pt idx="2517">
                        <c:v>42256</c:v>
                      </c:pt>
                      <c:pt idx="2518">
                        <c:v>42257</c:v>
                      </c:pt>
                      <c:pt idx="2519">
                        <c:v>42258</c:v>
                      </c:pt>
                      <c:pt idx="2520">
                        <c:v>42261</c:v>
                      </c:pt>
                      <c:pt idx="2521">
                        <c:v>42262</c:v>
                      </c:pt>
                      <c:pt idx="2522">
                        <c:v>42263</c:v>
                      </c:pt>
                      <c:pt idx="2523">
                        <c:v>42264</c:v>
                      </c:pt>
                      <c:pt idx="2524">
                        <c:v>42265</c:v>
                      </c:pt>
                      <c:pt idx="2525">
                        <c:v>42268</c:v>
                      </c:pt>
                      <c:pt idx="2526">
                        <c:v>42269</c:v>
                      </c:pt>
                      <c:pt idx="2527">
                        <c:v>42270</c:v>
                      </c:pt>
                      <c:pt idx="2528">
                        <c:v>42271</c:v>
                      </c:pt>
                      <c:pt idx="2529">
                        <c:v>42272</c:v>
                      </c:pt>
                      <c:pt idx="2530">
                        <c:v>42275</c:v>
                      </c:pt>
                      <c:pt idx="2531">
                        <c:v>42276</c:v>
                      </c:pt>
                      <c:pt idx="2532">
                        <c:v>42277</c:v>
                      </c:pt>
                      <c:pt idx="2533">
                        <c:v>42278</c:v>
                      </c:pt>
                      <c:pt idx="2534">
                        <c:v>42279</c:v>
                      </c:pt>
                      <c:pt idx="2535">
                        <c:v>42282</c:v>
                      </c:pt>
                      <c:pt idx="2536">
                        <c:v>42283</c:v>
                      </c:pt>
                      <c:pt idx="2537">
                        <c:v>42284</c:v>
                      </c:pt>
                      <c:pt idx="2538">
                        <c:v>42285</c:v>
                      </c:pt>
                      <c:pt idx="2539">
                        <c:v>42286</c:v>
                      </c:pt>
                      <c:pt idx="2540">
                        <c:v>42289</c:v>
                      </c:pt>
                      <c:pt idx="2541">
                        <c:v>42290</c:v>
                      </c:pt>
                      <c:pt idx="2542">
                        <c:v>42291</c:v>
                      </c:pt>
                      <c:pt idx="2543">
                        <c:v>42292</c:v>
                      </c:pt>
                      <c:pt idx="2544">
                        <c:v>42293</c:v>
                      </c:pt>
                      <c:pt idx="2545">
                        <c:v>42296</c:v>
                      </c:pt>
                      <c:pt idx="2546">
                        <c:v>42297</c:v>
                      </c:pt>
                      <c:pt idx="2547">
                        <c:v>42298</c:v>
                      </c:pt>
                      <c:pt idx="2548">
                        <c:v>42299</c:v>
                      </c:pt>
                      <c:pt idx="2549">
                        <c:v>42300</c:v>
                      </c:pt>
                      <c:pt idx="2550">
                        <c:v>42303</c:v>
                      </c:pt>
                      <c:pt idx="2551">
                        <c:v>42304</c:v>
                      </c:pt>
                      <c:pt idx="2552">
                        <c:v>42305</c:v>
                      </c:pt>
                      <c:pt idx="2553">
                        <c:v>42306</c:v>
                      </c:pt>
                      <c:pt idx="2554">
                        <c:v>42307</c:v>
                      </c:pt>
                      <c:pt idx="2555">
                        <c:v>42310</c:v>
                      </c:pt>
                      <c:pt idx="2556">
                        <c:v>42311</c:v>
                      </c:pt>
                      <c:pt idx="2557">
                        <c:v>42312</c:v>
                      </c:pt>
                      <c:pt idx="2558">
                        <c:v>42313</c:v>
                      </c:pt>
                      <c:pt idx="2559">
                        <c:v>42314</c:v>
                      </c:pt>
                      <c:pt idx="2560">
                        <c:v>42317</c:v>
                      </c:pt>
                      <c:pt idx="2561">
                        <c:v>42318</c:v>
                      </c:pt>
                      <c:pt idx="2562">
                        <c:v>42319</c:v>
                      </c:pt>
                      <c:pt idx="2563">
                        <c:v>42320</c:v>
                      </c:pt>
                      <c:pt idx="2564">
                        <c:v>42321</c:v>
                      </c:pt>
                      <c:pt idx="2565">
                        <c:v>42324</c:v>
                      </c:pt>
                      <c:pt idx="2566">
                        <c:v>42325</c:v>
                      </c:pt>
                      <c:pt idx="2567">
                        <c:v>42326</c:v>
                      </c:pt>
                      <c:pt idx="2568">
                        <c:v>42327</c:v>
                      </c:pt>
                      <c:pt idx="2569">
                        <c:v>42328</c:v>
                      </c:pt>
                      <c:pt idx="2570">
                        <c:v>42331</c:v>
                      </c:pt>
                      <c:pt idx="2571">
                        <c:v>42332</c:v>
                      </c:pt>
                      <c:pt idx="2572">
                        <c:v>42333</c:v>
                      </c:pt>
                      <c:pt idx="2573">
                        <c:v>42334</c:v>
                      </c:pt>
                      <c:pt idx="2574">
                        <c:v>42335</c:v>
                      </c:pt>
                      <c:pt idx="2575">
                        <c:v>42338</c:v>
                      </c:pt>
                      <c:pt idx="2576">
                        <c:v>42339</c:v>
                      </c:pt>
                      <c:pt idx="2577">
                        <c:v>42340</c:v>
                      </c:pt>
                      <c:pt idx="2578">
                        <c:v>42341</c:v>
                      </c:pt>
                      <c:pt idx="2579">
                        <c:v>42342</c:v>
                      </c:pt>
                      <c:pt idx="2580">
                        <c:v>42345</c:v>
                      </c:pt>
                      <c:pt idx="2581">
                        <c:v>42346</c:v>
                      </c:pt>
                      <c:pt idx="2582">
                        <c:v>42347</c:v>
                      </c:pt>
                      <c:pt idx="2583">
                        <c:v>42348</c:v>
                      </c:pt>
                      <c:pt idx="2584">
                        <c:v>42349</c:v>
                      </c:pt>
                      <c:pt idx="2585">
                        <c:v>42352</c:v>
                      </c:pt>
                      <c:pt idx="2586">
                        <c:v>42353</c:v>
                      </c:pt>
                      <c:pt idx="2587">
                        <c:v>42354</c:v>
                      </c:pt>
                      <c:pt idx="2588">
                        <c:v>42355</c:v>
                      </c:pt>
                      <c:pt idx="2589">
                        <c:v>42356</c:v>
                      </c:pt>
                      <c:pt idx="2590">
                        <c:v>42359</c:v>
                      </c:pt>
                      <c:pt idx="2591">
                        <c:v>42360</c:v>
                      </c:pt>
                      <c:pt idx="2592">
                        <c:v>42361</c:v>
                      </c:pt>
                      <c:pt idx="2593">
                        <c:v>42362</c:v>
                      </c:pt>
                      <c:pt idx="2594">
                        <c:v>42363</c:v>
                      </c:pt>
                      <c:pt idx="2595">
                        <c:v>42366</c:v>
                      </c:pt>
                      <c:pt idx="2596">
                        <c:v>42367</c:v>
                      </c:pt>
                      <c:pt idx="2597">
                        <c:v>42368</c:v>
                      </c:pt>
                      <c:pt idx="2598">
                        <c:v>42369</c:v>
                      </c:pt>
                      <c:pt idx="2599">
                        <c:v>42370</c:v>
                      </c:pt>
                      <c:pt idx="2600">
                        <c:v>42373</c:v>
                      </c:pt>
                      <c:pt idx="2601">
                        <c:v>42374</c:v>
                      </c:pt>
                      <c:pt idx="2602">
                        <c:v>42375</c:v>
                      </c:pt>
                      <c:pt idx="2603">
                        <c:v>42376</c:v>
                      </c:pt>
                      <c:pt idx="2604">
                        <c:v>42377</c:v>
                      </c:pt>
                      <c:pt idx="2605">
                        <c:v>42380</c:v>
                      </c:pt>
                      <c:pt idx="2606">
                        <c:v>42381</c:v>
                      </c:pt>
                      <c:pt idx="2607">
                        <c:v>42382</c:v>
                      </c:pt>
                      <c:pt idx="2608">
                        <c:v>42383</c:v>
                      </c:pt>
                      <c:pt idx="2609">
                        <c:v>42384</c:v>
                      </c:pt>
                      <c:pt idx="2610">
                        <c:v>42387</c:v>
                      </c:pt>
                      <c:pt idx="2611">
                        <c:v>42388</c:v>
                      </c:pt>
                      <c:pt idx="2612">
                        <c:v>42389</c:v>
                      </c:pt>
                      <c:pt idx="2613">
                        <c:v>42390</c:v>
                      </c:pt>
                      <c:pt idx="2614">
                        <c:v>42391</c:v>
                      </c:pt>
                      <c:pt idx="2615">
                        <c:v>42394</c:v>
                      </c:pt>
                      <c:pt idx="2616">
                        <c:v>42395</c:v>
                      </c:pt>
                      <c:pt idx="2617">
                        <c:v>42396</c:v>
                      </c:pt>
                      <c:pt idx="2618">
                        <c:v>42397</c:v>
                      </c:pt>
                      <c:pt idx="2619">
                        <c:v>42398</c:v>
                      </c:pt>
                      <c:pt idx="2620">
                        <c:v>42401</c:v>
                      </c:pt>
                      <c:pt idx="2621">
                        <c:v>42402</c:v>
                      </c:pt>
                      <c:pt idx="2622">
                        <c:v>42403</c:v>
                      </c:pt>
                      <c:pt idx="2623">
                        <c:v>42404</c:v>
                      </c:pt>
                      <c:pt idx="2624">
                        <c:v>42405</c:v>
                      </c:pt>
                      <c:pt idx="2625">
                        <c:v>42408</c:v>
                      </c:pt>
                      <c:pt idx="2626">
                        <c:v>42409</c:v>
                      </c:pt>
                      <c:pt idx="2627">
                        <c:v>42410</c:v>
                      </c:pt>
                      <c:pt idx="2628">
                        <c:v>42411</c:v>
                      </c:pt>
                      <c:pt idx="2629">
                        <c:v>42412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Data_Norm!$H$2:$H$2631</c15:sqref>
                        </c15:formulaRef>
                      </c:ext>
                    </c:extLst>
                    <c:numCache>
                      <c:formatCode>General</c:formatCode>
                      <c:ptCount val="2630"/>
                      <c:pt idx="0">
                        <c:v>1</c:v>
                      </c:pt>
                      <c:pt idx="1">
                        <c:v>1.0024132730015083</c:v>
                      </c:pt>
                      <c:pt idx="2">
                        <c:v>1.008898944193062</c:v>
                      </c:pt>
                      <c:pt idx="3">
                        <c:v>1.0096530920060334</c:v>
                      </c:pt>
                      <c:pt idx="4">
                        <c:v>1.008295625942685</c:v>
                      </c:pt>
                      <c:pt idx="5">
                        <c:v>1.0009049773755658</c:v>
                      </c:pt>
                      <c:pt idx="6">
                        <c:v>1.0029411764705884</c:v>
                      </c:pt>
                      <c:pt idx="7">
                        <c:v>1.0016591251885372</c:v>
                      </c:pt>
                      <c:pt idx="8">
                        <c:v>1.0045248868778283</c:v>
                      </c:pt>
                      <c:pt idx="9">
                        <c:v>1.0055806938159879</c:v>
                      </c:pt>
                      <c:pt idx="10">
                        <c:v>1.0072398190045249</c:v>
                      </c:pt>
                      <c:pt idx="11">
                        <c:v>0.99449472096530922</c:v>
                      </c:pt>
                      <c:pt idx="12">
                        <c:v>1.0014328808446455</c:v>
                      </c:pt>
                      <c:pt idx="13">
                        <c:v>1.0014328808446455</c:v>
                      </c:pt>
                      <c:pt idx="14">
                        <c:v>1.0070135746606332</c:v>
                      </c:pt>
                      <c:pt idx="15">
                        <c:v>1.0167420814479637</c:v>
                      </c:pt>
                      <c:pt idx="16">
                        <c:v>1.0194570135746603</c:v>
                      </c:pt>
                      <c:pt idx="17">
                        <c:v>1.0212669683257916</c:v>
                      </c:pt>
                      <c:pt idx="18">
                        <c:v>1.018853695324283</c:v>
                      </c:pt>
                      <c:pt idx="19">
                        <c:v>1.0222473604826541</c:v>
                      </c:pt>
                      <c:pt idx="20">
                        <c:v>1.023303167420814</c:v>
                      </c:pt>
                      <c:pt idx="21">
                        <c:v>1.0160633484162891</c:v>
                      </c:pt>
                      <c:pt idx="22">
                        <c:v>1.0205882352941171</c:v>
                      </c:pt>
                      <c:pt idx="23">
                        <c:v>1.02051282051282</c:v>
                      </c:pt>
                      <c:pt idx="24">
                        <c:v>1.0199095022624429</c:v>
                      </c:pt>
                      <c:pt idx="25">
                        <c:v>1.0178733031674201</c:v>
                      </c:pt>
                      <c:pt idx="26">
                        <c:v>1.020663650075414</c:v>
                      </c:pt>
                      <c:pt idx="27">
                        <c:v>1.0239064856711908</c:v>
                      </c:pt>
                      <c:pt idx="28">
                        <c:v>1.0208144796380085</c:v>
                      </c:pt>
                      <c:pt idx="29">
                        <c:v>1.0198340874811458</c:v>
                      </c:pt>
                      <c:pt idx="30">
                        <c:v>1.022775263951734</c:v>
                      </c:pt>
                      <c:pt idx="31">
                        <c:v>1.0156862745098034</c:v>
                      </c:pt>
                      <c:pt idx="32">
                        <c:v>1.0126696832579181</c:v>
                      </c:pt>
                      <c:pt idx="33">
                        <c:v>1.0076168929110101</c:v>
                      </c:pt>
                      <c:pt idx="34">
                        <c:v>1.0118401206636496</c:v>
                      </c:pt>
                      <c:pt idx="35">
                        <c:v>1.0185520361990947</c:v>
                      </c:pt>
                      <c:pt idx="36">
                        <c:v>1.0279788838612365</c:v>
                      </c:pt>
                      <c:pt idx="37">
                        <c:v>1.0270739064856709</c:v>
                      </c:pt>
                      <c:pt idx="38">
                        <c:v>1.0272247360482651</c:v>
                      </c:pt>
                      <c:pt idx="39">
                        <c:v>1.0304675716440421</c:v>
                      </c:pt>
                      <c:pt idx="40">
                        <c:v>1.0242081447963798</c:v>
                      </c:pt>
                      <c:pt idx="41">
                        <c:v>1.0227752639517345</c:v>
                      </c:pt>
                      <c:pt idx="42">
                        <c:v>1.0200603318250376</c:v>
                      </c:pt>
                      <c:pt idx="43">
                        <c:v>1.021945701357466</c:v>
                      </c:pt>
                      <c:pt idx="44">
                        <c:v>1.0368778280542985</c:v>
                      </c:pt>
                      <c:pt idx="45">
                        <c:v>1.0472096530920059</c:v>
                      </c:pt>
                      <c:pt idx="46">
                        <c:v>1.0527149321266966</c:v>
                      </c:pt>
                      <c:pt idx="47">
                        <c:v>1.0494720965309199</c:v>
                      </c:pt>
                      <c:pt idx="48">
                        <c:v>1.0549019607843135</c:v>
                      </c:pt>
                      <c:pt idx="49">
                        <c:v>1.064177978883861</c:v>
                      </c:pt>
                      <c:pt idx="50">
                        <c:v>1.0686274509803919</c:v>
                      </c:pt>
                      <c:pt idx="51">
                        <c:v>1.0697586726998489</c:v>
                      </c:pt>
                      <c:pt idx="52">
                        <c:v>1.0678733031674206</c:v>
                      </c:pt>
                      <c:pt idx="53">
                        <c:v>1.0553544494720963</c:v>
                      </c:pt>
                      <c:pt idx="54">
                        <c:v>1.0526395173453995</c:v>
                      </c:pt>
                      <c:pt idx="55">
                        <c:v>1.053469079939668</c:v>
                      </c:pt>
                      <c:pt idx="56">
                        <c:v>1.0468325791855202</c:v>
                      </c:pt>
                      <c:pt idx="57">
                        <c:v>1.0361236802413269</c:v>
                      </c:pt>
                      <c:pt idx="58">
                        <c:v>1.0314479638009049</c:v>
                      </c:pt>
                      <c:pt idx="59">
                        <c:v>1.0383107088989438</c:v>
                      </c:pt>
                      <c:pt idx="60">
                        <c:v>1.0334087481146301</c:v>
                      </c:pt>
                      <c:pt idx="61">
                        <c:v>1.0279034690799391</c:v>
                      </c:pt>
                      <c:pt idx="62">
                        <c:v>1.0294871794871789</c:v>
                      </c:pt>
                      <c:pt idx="63">
                        <c:v>1.0358220211161382</c:v>
                      </c:pt>
                      <c:pt idx="64">
                        <c:v>1.0358220211161382</c:v>
                      </c:pt>
                      <c:pt idx="65">
                        <c:v>1.0228506787330311</c:v>
                      </c:pt>
                      <c:pt idx="66">
                        <c:v>1.0164404223227748</c:v>
                      </c:pt>
                      <c:pt idx="67">
                        <c:v>1.009803921568627</c:v>
                      </c:pt>
                      <c:pt idx="68">
                        <c:v>1.0220211161387627</c:v>
                      </c:pt>
                      <c:pt idx="69">
                        <c:v>1.0133484162895923</c:v>
                      </c:pt>
                      <c:pt idx="70">
                        <c:v>1.0128959276018095</c:v>
                      </c:pt>
                      <c:pt idx="71">
                        <c:v>1.0108597285067868</c:v>
                      </c:pt>
                      <c:pt idx="72">
                        <c:v>1.0017345399698336</c:v>
                      </c:pt>
                      <c:pt idx="73">
                        <c:v>0.99690799396681706</c:v>
                      </c:pt>
                      <c:pt idx="74">
                        <c:v>0.99298642533936599</c:v>
                      </c:pt>
                      <c:pt idx="75">
                        <c:v>0.99253393665158318</c:v>
                      </c:pt>
                      <c:pt idx="76">
                        <c:v>0.98966817496229209</c:v>
                      </c:pt>
                      <c:pt idx="77">
                        <c:v>0.97828054298642497</c:v>
                      </c:pt>
                      <c:pt idx="78">
                        <c:v>0.97730015082956212</c:v>
                      </c:pt>
                      <c:pt idx="79">
                        <c:v>0.9766214177978878</c:v>
                      </c:pt>
                      <c:pt idx="80">
                        <c:v>0.98122171945701286</c:v>
                      </c:pt>
                      <c:pt idx="81">
                        <c:v>0.97443438914027092</c:v>
                      </c:pt>
                      <c:pt idx="82">
                        <c:v>0.97368024132729969</c:v>
                      </c:pt>
                      <c:pt idx="83">
                        <c:v>0.97179487179487123</c:v>
                      </c:pt>
                      <c:pt idx="84">
                        <c:v>0.97556561085972815</c:v>
                      </c:pt>
                      <c:pt idx="85">
                        <c:v>0.99140271493212628</c:v>
                      </c:pt>
                      <c:pt idx="86">
                        <c:v>0.98250377073906447</c:v>
                      </c:pt>
                      <c:pt idx="87">
                        <c:v>0.99411764705882311</c:v>
                      </c:pt>
                      <c:pt idx="88">
                        <c:v>0.9870286576168924</c:v>
                      </c:pt>
                      <c:pt idx="89">
                        <c:v>0.99464555052790293</c:v>
                      </c:pt>
                      <c:pt idx="90">
                        <c:v>1.0007541478129709</c:v>
                      </c:pt>
                      <c:pt idx="91">
                        <c:v>1.0012820512820508</c:v>
                      </c:pt>
                      <c:pt idx="92">
                        <c:v>1.0024132730015078</c:v>
                      </c:pt>
                      <c:pt idx="93">
                        <c:v>0.99193061840120633</c:v>
                      </c:pt>
                      <c:pt idx="94">
                        <c:v>0.99509803921568607</c:v>
                      </c:pt>
                      <c:pt idx="95">
                        <c:v>0.99457013574660602</c:v>
                      </c:pt>
                      <c:pt idx="96">
                        <c:v>0.98914027149321226</c:v>
                      </c:pt>
                      <c:pt idx="97">
                        <c:v>1.002488687782805</c:v>
                      </c:pt>
                      <c:pt idx="98">
                        <c:v>1.0103318250377071</c:v>
                      </c:pt>
                      <c:pt idx="99">
                        <c:v>1.002488687782805</c:v>
                      </c:pt>
                      <c:pt idx="100">
                        <c:v>1.00814479638009</c:v>
                      </c:pt>
                      <c:pt idx="101">
                        <c:v>1.018853695324283</c:v>
                      </c:pt>
                      <c:pt idx="102">
                        <c:v>1.0183257918552031</c:v>
                      </c:pt>
                      <c:pt idx="103">
                        <c:v>1.0174962292609346</c:v>
                      </c:pt>
                      <c:pt idx="104">
                        <c:v>1.0080693815987929</c:v>
                      </c:pt>
                      <c:pt idx="105">
                        <c:v>1.0106334841628954</c:v>
                      </c:pt>
                      <c:pt idx="106">
                        <c:v>1.0225490196078428</c:v>
                      </c:pt>
                      <c:pt idx="107">
                        <c:v>1.0233031674208142</c:v>
                      </c:pt>
                      <c:pt idx="108">
                        <c:v>1.015309200603318</c:v>
                      </c:pt>
                      <c:pt idx="109">
                        <c:v>1.0213423831070887</c:v>
                      </c:pt>
                      <c:pt idx="110">
                        <c:v>1.0239819004524884</c:v>
                      </c:pt>
                      <c:pt idx="111">
                        <c:v>1.0223981900452486</c:v>
                      </c:pt>
                      <c:pt idx="112">
                        <c:v>1.0193815987933632</c:v>
                      </c:pt>
                      <c:pt idx="113">
                        <c:v>1.0278280542986422</c:v>
                      </c:pt>
                      <c:pt idx="114">
                        <c:v>1.030542986425339</c:v>
                      </c:pt>
                      <c:pt idx="115">
                        <c:v>1.0299396681749617</c:v>
                      </c:pt>
                      <c:pt idx="116">
                        <c:v>1.0294117647058818</c:v>
                      </c:pt>
                      <c:pt idx="117">
                        <c:v>1.034012066365007</c:v>
                      </c:pt>
                      <c:pt idx="118">
                        <c:v>1.0206636500754143</c:v>
                      </c:pt>
                      <c:pt idx="119">
                        <c:v>1.0145550527903464</c:v>
                      </c:pt>
                      <c:pt idx="120">
                        <c:v>1.0159125188536948</c:v>
                      </c:pt>
                      <c:pt idx="121">
                        <c:v>1.0121417797888381</c:v>
                      </c:pt>
                      <c:pt idx="122">
                        <c:v>1.0165158371040721</c:v>
                      </c:pt>
                      <c:pt idx="123">
                        <c:v>1.0109351432880842</c:v>
                      </c:pt>
                      <c:pt idx="124">
                        <c:v>1.0036953242835593</c:v>
                      </c:pt>
                      <c:pt idx="125">
                        <c:v>1.010708898944193</c:v>
                      </c:pt>
                      <c:pt idx="126">
                        <c:v>1.0014328808446455</c:v>
                      </c:pt>
                      <c:pt idx="127">
                        <c:v>1.0031674208144796</c:v>
                      </c:pt>
                      <c:pt idx="128">
                        <c:v>1.0000754147812971</c:v>
                      </c:pt>
                      <c:pt idx="129">
                        <c:v>1.0012820512820513</c:v>
                      </c:pt>
                      <c:pt idx="130">
                        <c:v>1.0086726998491702</c:v>
                      </c:pt>
                      <c:pt idx="131">
                        <c:v>1.0104072398190043</c:v>
                      </c:pt>
                      <c:pt idx="132">
                        <c:v>1.0054298642533934</c:v>
                      </c:pt>
                      <c:pt idx="133">
                        <c:v>1.0043740573152335</c:v>
                      </c:pt>
                      <c:pt idx="134">
                        <c:v>1.0024132730015081</c:v>
                      </c:pt>
                      <c:pt idx="135">
                        <c:v>0.9991704374057313</c:v>
                      </c:pt>
                      <c:pt idx="136">
                        <c:v>1.0013574660633482</c:v>
                      </c:pt>
                      <c:pt idx="137">
                        <c:v>0.98974358974358967</c:v>
                      </c:pt>
                      <c:pt idx="138">
                        <c:v>0.98838612368024126</c:v>
                      </c:pt>
                      <c:pt idx="139">
                        <c:v>0.98257918552036183</c:v>
                      </c:pt>
                      <c:pt idx="140">
                        <c:v>0.98393665158371024</c:v>
                      </c:pt>
                      <c:pt idx="141">
                        <c:v>0.98446455505279018</c:v>
                      </c:pt>
                      <c:pt idx="142">
                        <c:v>0.98748114630467554</c:v>
                      </c:pt>
                      <c:pt idx="143">
                        <c:v>0.99102564102564084</c:v>
                      </c:pt>
                      <c:pt idx="144">
                        <c:v>0.98514328808446427</c:v>
                      </c:pt>
                      <c:pt idx="145">
                        <c:v>0.98793363499245823</c:v>
                      </c:pt>
                      <c:pt idx="146">
                        <c:v>0.99200603318250347</c:v>
                      </c:pt>
                      <c:pt idx="147">
                        <c:v>0.98559577677224708</c:v>
                      </c:pt>
                      <c:pt idx="148">
                        <c:v>0.98280542986425312</c:v>
                      </c:pt>
                      <c:pt idx="149">
                        <c:v>0.98393665158371013</c:v>
                      </c:pt>
                      <c:pt idx="150">
                        <c:v>0.99306184012066334</c:v>
                      </c:pt>
                      <c:pt idx="151">
                        <c:v>0.98521870286576141</c:v>
                      </c:pt>
                      <c:pt idx="152">
                        <c:v>0.98242835595776745</c:v>
                      </c:pt>
                      <c:pt idx="153">
                        <c:v>0.99004524886877798</c:v>
                      </c:pt>
                      <c:pt idx="154">
                        <c:v>0.99313725490196048</c:v>
                      </c:pt>
                      <c:pt idx="155">
                        <c:v>0.98808446455505261</c:v>
                      </c:pt>
                      <c:pt idx="156">
                        <c:v>0.98898944193061811</c:v>
                      </c:pt>
                      <c:pt idx="157">
                        <c:v>0.98861236802413244</c:v>
                      </c:pt>
                      <c:pt idx="158">
                        <c:v>0.99027149321266927</c:v>
                      </c:pt>
                      <c:pt idx="159">
                        <c:v>0.99600301659125157</c:v>
                      </c:pt>
                      <c:pt idx="160">
                        <c:v>0.9934389140271489</c:v>
                      </c:pt>
                      <c:pt idx="161">
                        <c:v>0.98710407239818965</c:v>
                      </c:pt>
                      <c:pt idx="162">
                        <c:v>0.98846153846153806</c:v>
                      </c:pt>
                      <c:pt idx="163">
                        <c:v>0.98733031674208105</c:v>
                      </c:pt>
                      <c:pt idx="164">
                        <c:v>0.98318250377073879</c:v>
                      </c:pt>
                      <c:pt idx="165">
                        <c:v>0.97873303167420789</c:v>
                      </c:pt>
                      <c:pt idx="166">
                        <c:v>0.97797888386123655</c:v>
                      </c:pt>
                      <c:pt idx="167">
                        <c:v>0.98423831070889878</c:v>
                      </c:pt>
                      <c:pt idx="168">
                        <c:v>0.99449472096530911</c:v>
                      </c:pt>
                      <c:pt idx="169">
                        <c:v>1.0000754147812971</c:v>
                      </c:pt>
                      <c:pt idx="170">
                        <c:v>1.0041478129713424</c:v>
                      </c:pt>
                      <c:pt idx="171">
                        <c:v>1.0046757164404223</c:v>
                      </c:pt>
                      <c:pt idx="172">
                        <c:v>1.0019607843137255</c:v>
                      </c:pt>
                      <c:pt idx="173">
                        <c:v>0.99894419306184012</c:v>
                      </c:pt>
                      <c:pt idx="174">
                        <c:v>1.0014328808446455</c:v>
                      </c:pt>
                      <c:pt idx="175">
                        <c:v>0.997812971342383</c:v>
                      </c:pt>
                      <c:pt idx="176">
                        <c:v>1.0029411764705882</c:v>
                      </c:pt>
                      <c:pt idx="177">
                        <c:v>1.0024132730015081</c:v>
                      </c:pt>
                      <c:pt idx="178">
                        <c:v>0.99570135746606314</c:v>
                      </c:pt>
                      <c:pt idx="179">
                        <c:v>1.0054298642533934</c:v>
                      </c:pt>
                      <c:pt idx="180">
                        <c:v>1.0009049773755654</c:v>
                      </c:pt>
                      <c:pt idx="181">
                        <c:v>1.0027903469079937</c:v>
                      </c:pt>
                      <c:pt idx="182">
                        <c:v>1.0042986425339366</c:v>
                      </c:pt>
                      <c:pt idx="183">
                        <c:v>1.0077677224736048</c:v>
                      </c:pt>
                      <c:pt idx="184">
                        <c:v>1.0107843137254902</c:v>
                      </c:pt>
                      <c:pt idx="185">
                        <c:v>1.0070889894419306</c:v>
                      </c:pt>
                      <c:pt idx="186">
                        <c:v>1.0145550527903469</c:v>
                      </c:pt>
                      <c:pt idx="187">
                        <c:v>1.0110859728506787</c:v>
                      </c:pt>
                      <c:pt idx="188">
                        <c:v>1.0104826546003016</c:v>
                      </c:pt>
                      <c:pt idx="189">
                        <c:v>1.0153846153846153</c:v>
                      </c:pt>
                      <c:pt idx="190">
                        <c:v>1.0131975867269984</c:v>
                      </c:pt>
                      <c:pt idx="191">
                        <c:v>1.013499245852187</c:v>
                      </c:pt>
                      <c:pt idx="192">
                        <c:v>1.0161387631975867</c:v>
                      </c:pt>
                      <c:pt idx="193">
                        <c:v>1.0041478129713426</c:v>
                      </c:pt>
                      <c:pt idx="194">
                        <c:v>1.0040723981900452</c:v>
                      </c:pt>
                      <c:pt idx="195">
                        <c:v>1.0005279034690799</c:v>
                      </c:pt>
                      <c:pt idx="196">
                        <c:v>1.0008295625942685</c:v>
                      </c:pt>
                      <c:pt idx="197">
                        <c:v>0.9988687782805431</c:v>
                      </c:pt>
                      <c:pt idx="198">
                        <c:v>0.99328808446455508</c:v>
                      </c:pt>
                      <c:pt idx="199">
                        <c:v>0.99411764705882366</c:v>
                      </c:pt>
                      <c:pt idx="200">
                        <c:v>0.99615384615384628</c:v>
                      </c:pt>
                      <c:pt idx="201">
                        <c:v>0.99449472096530933</c:v>
                      </c:pt>
                      <c:pt idx="202">
                        <c:v>0.99072398190045252</c:v>
                      </c:pt>
                      <c:pt idx="203">
                        <c:v>0.98650075414781313</c:v>
                      </c:pt>
                      <c:pt idx="204">
                        <c:v>0.98167420814479667</c:v>
                      </c:pt>
                      <c:pt idx="205">
                        <c:v>0.98001508295625972</c:v>
                      </c:pt>
                      <c:pt idx="206">
                        <c:v>0.9746606334841631</c:v>
                      </c:pt>
                      <c:pt idx="207">
                        <c:v>0.97330316742081469</c:v>
                      </c:pt>
                      <c:pt idx="208">
                        <c:v>0.97383107088989473</c:v>
                      </c:pt>
                      <c:pt idx="209">
                        <c:v>0.97933634992458551</c:v>
                      </c:pt>
                      <c:pt idx="210">
                        <c:v>0.97760180995475143</c:v>
                      </c:pt>
                      <c:pt idx="211">
                        <c:v>0.97466063348416321</c:v>
                      </c:pt>
                      <c:pt idx="212">
                        <c:v>0.97865761689291131</c:v>
                      </c:pt>
                      <c:pt idx="213">
                        <c:v>0.98227752639517374</c:v>
                      </c:pt>
                      <c:pt idx="214">
                        <c:v>0.98325791855203659</c:v>
                      </c:pt>
                      <c:pt idx="215">
                        <c:v>0.98974358974359011</c:v>
                      </c:pt>
                      <c:pt idx="216">
                        <c:v>0.98521870286576207</c:v>
                      </c:pt>
                      <c:pt idx="217">
                        <c:v>0.98544494720965359</c:v>
                      </c:pt>
                      <c:pt idx="218">
                        <c:v>0.98393665158371091</c:v>
                      </c:pt>
                      <c:pt idx="219">
                        <c:v>0.98069381598793426</c:v>
                      </c:pt>
                      <c:pt idx="220">
                        <c:v>0.97895927601810018</c:v>
                      </c:pt>
                      <c:pt idx="221">
                        <c:v>0.97760180995475177</c:v>
                      </c:pt>
                      <c:pt idx="222">
                        <c:v>0.9725490196078439</c:v>
                      </c:pt>
                      <c:pt idx="223">
                        <c:v>0.97526395173454072</c:v>
                      </c:pt>
                      <c:pt idx="224">
                        <c:v>0.96840120663650142</c:v>
                      </c:pt>
                      <c:pt idx="225">
                        <c:v>0.96915535444947265</c:v>
                      </c:pt>
                      <c:pt idx="226">
                        <c:v>0.9623680241327307</c:v>
                      </c:pt>
                      <c:pt idx="227">
                        <c:v>0.96289592760181053</c:v>
                      </c:pt>
                      <c:pt idx="228">
                        <c:v>0.95588235294117707</c:v>
                      </c:pt>
                      <c:pt idx="229">
                        <c:v>0.95595776772247432</c:v>
                      </c:pt>
                      <c:pt idx="230">
                        <c:v>0.95512820512820573</c:v>
                      </c:pt>
                      <c:pt idx="231">
                        <c:v>0.95889894419306254</c:v>
                      </c:pt>
                      <c:pt idx="232">
                        <c:v>0.96131221719457072</c:v>
                      </c:pt>
                      <c:pt idx="233">
                        <c:v>0.95542986425339438</c:v>
                      </c:pt>
                      <c:pt idx="234">
                        <c:v>0.95995475113122219</c:v>
                      </c:pt>
                      <c:pt idx="235">
                        <c:v>0.9610859728506792</c:v>
                      </c:pt>
                      <c:pt idx="236">
                        <c:v>0.95852187028657654</c:v>
                      </c:pt>
                      <c:pt idx="237">
                        <c:v>0.96048265460030213</c:v>
                      </c:pt>
                      <c:pt idx="238">
                        <c:v>0.96327300150829598</c:v>
                      </c:pt>
                      <c:pt idx="239">
                        <c:v>0.9650829562594273</c:v>
                      </c:pt>
                      <c:pt idx="240">
                        <c:v>0.96689291101055852</c:v>
                      </c:pt>
                      <c:pt idx="241">
                        <c:v>0.96168929110105617</c:v>
                      </c:pt>
                      <c:pt idx="242">
                        <c:v>0.95987933634992506</c:v>
                      </c:pt>
                      <c:pt idx="243">
                        <c:v>0.96153846153846201</c:v>
                      </c:pt>
                      <c:pt idx="244">
                        <c:v>0.96259426847662188</c:v>
                      </c:pt>
                      <c:pt idx="245">
                        <c:v>0.96244343891402762</c:v>
                      </c:pt>
                      <c:pt idx="246">
                        <c:v>0.96523378582202168</c:v>
                      </c:pt>
                      <c:pt idx="247">
                        <c:v>0.96146304675716487</c:v>
                      </c:pt>
                      <c:pt idx="248">
                        <c:v>0.95339366515837154</c:v>
                      </c:pt>
                      <c:pt idx="249">
                        <c:v>0.9564102564102569</c:v>
                      </c:pt>
                      <c:pt idx="250">
                        <c:v>0.95535444947209691</c:v>
                      </c:pt>
                      <c:pt idx="251">
                        <c:v>0.94736048265460071</c:v>
                      </c:pt>
                      <c:pt idx="252">
                        <c:v>0.95324283559577727</c:v>
                      </c:pt>
                      <c:pt idx="253">
                        <c:v>0.96146304675716487</c:v>
                      </c:pt>
                      <c:pt idx="254">
                        <c:v>0.96847662141779844</c:v>
                      </c:pt>
                      <c:pt idx="255">
                        <c:v>0.96696832579185577</c:v>
                      </c:pt>
                      <c:pt idx="256">
                        <c:v>0.96606334841629027</c:v>
                      </c:pt>
                      <c:pt idx="257">
                        <c:v>0.97013574660633539</c:v>
                      </c:pt>
                      <c:pt idx="258">
                        <c:v>0.96561085972850735</c:v>
                      </c:pt>
                      <c:pt idx="259">
                        <c:v>0.96229260935143346</c:v>
                      </c:pt>
                      <c:pt idx="260">
                        <c:v>0.96214177978883919</c:v>
                      </c:pt>
                      <c:pt idx="261">
                        <c:v>0.96334841628959345</c:v>
                      </c:pt>
                      <c:pt idx="262">
                        <c:v>0.95920060331825097</c:v>
                      </c:pt>
                      <c:pt idx="263">
                        <c:v>0.95527903469079989</c:v>
                      </c:pt>
                      <c:pt idx="264">
                        <c:v>0.9548265460030172</c:v>
                      </c:pt>
                      <c:pt idx="265">
                        <c:v>0.95769230769230829</c:v>
                      </c:pt>
                      <c:pt idx="266">
                        <c:v>0.95120663650075465</c:v>
                      </c:pt>
                      <c:pt idx="267">
                        <c:v>0.96523378582202168</c:v>
                      </c:pt>
                      <c:pt idx="268">
                        <c:v>0.97541478129713488</c:v>
                      </c:pt>
                      <c:pt idx="269">
                        <c:v>0.97496229260935197</c:v>
                      </c:pt>
                      <c:pt idx="270">
                        <c:v>0.97639517345399762</c:v>
                      </c:pt>
                      <c:pt idx="271">
                        <c:v>0.97631975867270049</c:v>
                      </c:pt>
                      <c:pt idx="272">
                        <c:v>0.97066365007541544</c:v>
                      </c:pt>
                      <c:pt idx="273">
                        <c:v>0.97428355957767776</c:v>
                      </c:pt>
                      <c:pt idx="274">
                        <c:v>0.97307692307692362</c:v>
                      </c:pt>
                      <c:pt idx="275">
                        <c:v>0.97254901960784368</c:v>
                      </c:pt>
                      <c:pt idx="276">
                        <c:v>0.96998491704374101</c:v>
                      </c:pt>
                      <c:pt idx="277">
                        <c:v>0.9684012066365012</c:v>
                      </c:pt>
                      <c:pt idx="278">
                        <c:v>0.9650829562594273</c:v>
                      </c:pt>
                      <c:pt idx="279">
                        <c:v>0.97141779788838656</c:v>
                      </c:pt>
                      <c:pt idx="280">
                        <c:v>0.97737556561086025</c:v>
                      </c:pt>
                      <c:pt idx="281">
                        <c:v>0.96719457013574706</c:v>
                      </c:pt>
                      <c:pt idx="282">
                        <c:v>0.96214177978883919</c:v>
                      </c:pt>
                      <c:pt idx="283">
                        <c:v>0.96146304675716487</c:v>
                      </c:pt>
                      <c:pt idx="284">
                        <c:v>0.95822021116138811</c:v>
                      </c:pt>
                      <c:pt idx="285">
                        <c:v>0.95889894419306232</c:v>
                      </c:pt>
                      <c:pt idx="286">
                        <c:v>0.95897435897435956</c:v>
                      </c:pt>
                      <c:pt idx="287">
                        <c:v>0.95241327300150891</c:v>
                      </c:pt>
                      <c:pt idx="288">
                        <c:v>0.95580693815987994</c:v>
                      </c:pt>
                      <c:pt idx="289">
                        <c:v>0.95256410256410318</c:v>
                      </c:pt>
                      <c:pt idx="290">
                        <c:v>0.95045248868778331</c:v>
                      </c:pt>
                      <c:pt idx="291">
                        <c:v>0.95761689291101104</c:v>
                      </c:pt>
                      <c:pt idx="292">
                        <c:v>0.95716440422322824</c:v>
                      </c:pt>
                      <c:pt idx="293">
                        <c:v>0.9610859728506792</c:v>
                      </c:pt>
                      <c:pt idx="294">
                        <c:v>0.96417797888386181</c:v>
                      </c:pt>
                      <c:pt idx="295">
                        <c:v>0.97888386123680293</c:v>
                      </c:pt>
                      <c:pt idx="296">
                        <c:v>0.97300150829562648</c:v>
                      </c:pt>
                      <c:pt idx="297">
                        <c:v>0.97043740573152382</c:v>
                      </c:pt>
                      <c:pt idx="298">
                        <c:v>0.97021116138763241</c:v>
                      </c:pt>
                      <c:pt idx="299">
                        <c:v>0.96681749622926139</c:v>
                      </c:pt>
                      <c:pt idx="300">
                        <c:v>0.95927601809954788</c:v>
                      </c:pt>
                      <c:pt idx="301">
                        <c:v>0.96493212669683293</c:v>
                      </c:pt>
                      <c:pt idx="302">
                        <c:v>0.95867269984917058</c:v>
                      </c:pt>
                      <c:pt idx="303">
                        <c:v>0.95512820512820529</c:v>
                      </c:pt>
                      <c:pt idx="304">
                        <c:v>0.94728506787330335</c:v>
                      </c:pt>
                      <c:pt idx="305">
                        <c:v>0.94276018099547532</c:v>
                      </c:pt>
                      <c:pt idx="306">
                        <c:v>0.93861236802413284</c:v>
                      </c:pt>
                      <c:pt idx="307">
                        <c:v>0.93340874811463059</c:v>
                      </c:pt>
                      <c:pt idx="308">
                        <c:v>0.93514328808446467</c:v>
                      </c:pt>
                      <c:pt idx="309">
                        <c:v>0.93687782805429864</c:v>
                      </c:pt>
                      <c:pt idx="310">
                        <c:v>0.93114630467571635</c:v>
                      </c:pt>
                      <c:pt idx="311">
                        <c:v>0.93295625942684779</c:v>
                      </c:pt>
                      <c:pt idx="312">
                        <c:v>0.93642533936651584</c:v>
                      </c:pt>
                      <c:pt idx="313">
                        <c:v>0.93484162895927603</c:v>
                      </c:pt>
                      <c:pt idx="314">
                        <c:v>0.93273001508295639</c:v>
                      </c:pt>
                      <c:pt idx="315">
                        <c:v>0.92307692307692313</c:v>
                      </c:pt>
                      <c:pt idx="316">
                        <c:v>0.9274509803921569</c:v>
                      </c:pt>
                      <c:pt idx="317">
                        <c:v>0.92073906485671209</c:v>
                      </c:pt>
                      <c:pt idx="318">
                        <c:v>0.91983408748114637</c:v>
                      </c:pt>
                      <c:pt idx="319">
                        <c:v>0.92375565610859722</c:v>
                      </c:pt>
                      <c:pt idx="320">
                        <c:v>0.92345399698340869</c:v>
                      </c:pt>
                      <c:pt idx="321">
                        <c:v>0.91229260935143297</c:v>
                      </c:pt>
                      <c:pt idx="322">
                        <c:v>0.91485671191553553</c:v>
                      </c:pt>
                      <c:pt idx="323">
                        <c:v>0.90980392156862744</c:v>
                      </c:pt>
                      <c:pt idx="324">
                        <c:v>0.90490196078431373</c:v>
                      </c:pt>
                      <c:pt idx="325">
                        <c:v>0.90558069381598794</c:v>
                      </c:pt>
                      <c:pt idx="326">
                        <c:v>0.90090497737556552</c:v>
                      </c:pt>
                      <c:pt idx="327">
                        <c:v>0.89969834087481149</c:v>
                      </c:pt>
                      <c:pt idx="328">
                        <c:v>0.90248868778280544</c:v>
                      </c:pt>
                      <c:pt idx="329">
                        <c:v>0.90045248868778272</c:v>
                      </c:pt>
                      <c:pt idx="330">
                        <c:v>0.90641025641025641</c:v>
                      </c:pt>
                      <c:pt idx="331">
                        <c:v>0.91116138763197574</c:v>
                      </c:pt>
                      <c:pt idx="332">
                        <c:v>0.90490196078431362</c:v>
                      </c:pt>
                      <c:pt idx="333">
                        <c:v>0.91251885369532404</c:v>
                      </c:pt>
                      <c:pt idx="334">
                        <c:v>0.90874811463046745</c:v>
                      </c:pt>
                      <c:pt idx="335">
                        <c:v>0.90852187028657594</c:v>
                      </c:pt>
                      <c:pt idx="336">
                        <c:v>0.91138763197586714</c:v>
                      </c:pt>
                      <c:pt idx="337">
                        <c:v>0.91425339366515823</c:v>
                      </c:pt>
                      <c:pt idx="338">
                        <c:v>0.91530920060331822</c:v>
                      </c:pt>
                      <c:pt idx="339">
                        <c:v>0.91802413273001504</c:v>
                      </c:pt>
                      <c:pt idx="340">
                        <c:v>0.91447963800904974</c:v>
                      </c:pt>
                      <c:pt idx="341">
                        <c:v>0.90957767722473593</c:v>
                      </c:pt>
                      <c:pt idx="342">
                        <c:v>0.91108597285067872</c:v>
                      </c:pt>
                      <c:pt idx="343">
                        <c:v>0.91199095022624443</c:v>
                      </c:pt>
                      <c:pt idx="344">
                        <c:v>0.90708898944193073</c:v>
                      </c:pt>
                      <c:pt idx="345">
                        <c:v>0.90625942684766214</c:v>
                      </c:pt>
                      <c:pt idx="346">
                        <c:v>0.90437405731523379</c:v>
                      </c:pt>
                      <c:pt idx="347">
                        <c:v>0.91478129713423839</c:v>
                      </c:pt>
                      <c:pt idx="348">
                        <c:v>0.91553544494720962</c:v>
                      </c:pt>
                      <c:pt idx="349">
                        <c:v>0.9163650075414782</c:v>
                      </c:pt>
                      <c:pt idx="350">
                        <c:v>0.91742081447963786</c:v>
                      </c:pt>
                      <c:pt idx="351">
                        <c:v>0.92066365007541484</c:v>
                      </c:pt>
                      <c:pt idx="352">
                        <c:v>0.91553544494720962</c:v>
                      </c:pt>
                      <c:pt idx="353">
                        <c:v>0.92141779788838618</c:v>
                      </c:pt>
                      <c:pt idx="354">
                        <c:v>0.92194570135746612</c:v>
                      </c:pt>
                      <c:pt idx="355">
                        <c:v>0.92013574660633501</c:v>
                      </c:pt>
                      <c:pt idx="356">
                        <c:v>0.92111613876319787</c:v>
                      </c:pt>
                      <c:pt idx="357">
                        <c:v>0.91576168929110124</c:v>
                      </c:pt>
                      <c:pt idx="358">
                        <c:v>0.91093514328808467</c:v>
                      </c:pt>
                      <c:pt idx="359">
                        <c:v>0.90527903469079951</c:v>
                      </c:pt>
                      <c:pt idx="360">
                        <c:v>0.9039215686274511</c:v>
                      </c:pt>
                      <c:pt idx="361">
                        <c:v>0.9006033182503772</c:v>
                      </c:pt>
                      <c:pt idx="362">
                        <c:v>0.89683257918552051</c:v>
                      </c:pt>
                      <c:pt idx="363">
                        <c:v>0.89720965309200607</c:v>
                      </c:pt>
                      <c:pt idx="364">
                        <c:v>0.89260935143288089</c:v>
                      </c:pt>
                      <c:pt idx="365">
                        <c:v>0.89381598793363515</c:v>
                      </c:pt>
                      <c:pt idx="366">
                        <c:v>0.89781297134238325</c:v>
                      </c:pt>
                      <c:pt idx="367">
                        <c:v>0.8975113122171946</c:v>
                      </c:pt>
                      <c:pt idx="368">
                        <c:v>0.90241327300150842</c:v>
                      </c:pt>
                      <c:pt idx="369">
                        <c:v>0.89555052790346912</c:v>
                      </c:pt>
                      <c:pt idx="370">
                        <c:v>0.89502262443438918</c:v>
                      </c:pt>
                      <c:pt idx="371">
                        <c:v>0.89079939668174968</c:v>
                      </c:pt>
                      <c:pt idx="372">
                        <c:v>0.89313725490196072</c:v>
                      </c:pt>
                      <c:pt idx="373">
                        <c:v>0.89004524886877823</c:v>
                      </c:pt>
                      <c:pt idx="374">
                        <c:v>0.89012066365007536</c:v>
                      </c:pt>
                      <c:pt idx="375">
                        <c:v>0.89004524886877823</c:v>
                      </c:pt>
                      <c:pt idx="376">
                        <c:v>0.89185520361990966</c:v>
                      </c:pt>
                      <c:pt idx="377">
                        <c:v>0.89939668174962317</c:v>
                      </c:pt>
                      <c:pt idx="378">
                        <c:v>0.89110105580693821</c:v>
                      </c:pt>
                      <c:pt idx="379">
                        <c:v>0.88793363499245859</c:v>
                      </c:pt>
                      <c:pt idx="380">
                        <c:v>0.87835595776772268</c:v>
                      </c:pt>
                      <c:pt idx="381">
                        <c:v>0.88265460030165932</c:v>
                      </c:pt>
                      <c:pt idx="382">
                        <c:v>0.87941176470588256</c:v>
                      </c:pt>
                      <c:pt idx="383">
                        <c:v>0.88099547511312248</c:v>
                      </c:pt>
                      <c:pt idx="384">
                        <c:v>0.8788084464555056</c:v>
                      </c:pt>
                      <c:pt idx="385">
                        <c:v>0.87707390648567152</c:v>
                      </c:pt>
                      <c:pt idx="386">
                        <c:v>0.87488687782805452</c:v>
                      </c:pt>
                      <c:pt idx="387">
                        <c:v>0.87428355957767745</c:v>
                      </c:pt>
                      <c:pt idx="388">
                        <c:v>0.87051282051282075</c:v>
                      </c:pt>
                      <c:pt idx="389">
                        <c:v>0.86561085972850682</c:v>
                      </c:pt>
                      <c:pt idx="390">
                        <c:v>0.86508295625942688</c:v>
                      </c:pt>
                      <c:pt idx="391">
                        <c:v>0.8642533936651583</c:v>
                      </c:pt>
                      <c:pt idx="392">
                        <c:v>0.85935143288084459</c:v>
                      </c:pt>
                      <c:pt idx="393">
                        <c:v>0.85701357466063355</c:v>
                      </c:pt>
                      <c:pt idx="394">
                        <c:v>0.85671191553544501</c:v>
                      </c:pt>
                      <c:pt idx="395">
                        <c:v>0.85377073906485657</c:v>
                      </c:pt>
                      <c:pt idx="396">
                        <c:v>0.85505279034690795</c:v>
                      </c:pt>
                      <c:pt idx="397">
                        <c:v>0.85361990950226241</c:v>
                      </c:pt>
                      <c:pt idx="398">
                        <c:v>0.86568627450980384</c:v>
                      </c:pt>
                      <c:pt idx="399">
                        <c:v>0.88529411764705868</c:v>
                      </c:pt>
                      <c:pt idx="400">
                        <c:v>0.8806938159879335</c:v>
                      </c:pt>
                      <c:pt idx="401">
                        <c:v>0.88552036199095008</c:v>
                      </c:pt>
                      <c:pt idx="402">
                        <c:v>0.88122171945701355</c:v>
                      </c:pt>
                      <c:pt idx="403">
                        <c:v>0.87835595776772246</c:v>
                      </c:pt>
                      <c:pt idx="404">
                        <c:v>0.88235294117647056</c:v>
                      </c:pt>
                      <c:pt idx="405">
                        <c:v>0.87850678733031684</c:v>
                      </c:pt>
                      <c:pt idx="406">
                        <c:v>0.8824283559577677</c:v>
                      </c:pt>
                      <c:pt idx="407">
                        <c:v>0.8746606334841629</c:v>
                      </c:pt>
                      <c:pt idx="408">
                        <c:v>0.88755656108597292</c:v>
                      </c:pt>
                      <c:pt idx="409">
                        <c:v>0.8930618401206637</c:v>
                      </c:pt>
                      <c:pt idx="410">
                        <c:v>0.89539969834087496</c:v>
                      </c:pt>
                      <c:pt idx="411">
                        <c:v>0.9036953242835597</c:v>
                      </c:pt>
                      <c:pt idx="412">
                        <c:v>0.91968325791855232</c:v>
                      </c:pt>
                      <c:pt idx="413">
                        <c:v>0.95316742081447992</c:v>
                      </c:pt>
                      <c:pt idx="414">
                        <c:v>0.94547511312217214</c:v>
                      </c:pt>
                      <c:pt idx="415">
                        <c:v>0.93552036199095034</c:v>
                      </c:pt>
                      <c:pt idx="416">
                        <c:v>0.94087481146304708</c:v>
                      </c:pt>
                      <c:pt idx="417">
                        <c:v>0.93499245852187063</c:v>
                      </c:pt>
                      <c:pt idx="418">
                        <c:v>0.91855203619909542</c:v>
                      </c:pt>
                      <c:pt idx="419">
                        <c:v>0.9116138763197591</c:v>
                      </c:pt>
                      <c:pt idx="420">
                        <c:v>0.91078431372549062</c:v>
                      </c:pt>
                      <c:pt idx="421">
                        <c:v>0.92466063348416327</c:v>
                      </c:pt>
                      <c:pt idx="422">
                        <c:v>0.91772247360482695</c:v>
                      </c:pt>
                      <c:pt idx="423">
                        <c:v>0.92450980392156901</c:v>
                      </c:pt>
                      <c:pt idx="424">
                        <c:v>0.92126696832579225</c:v>
                      </c:pt>
                      <c:pt idx="425">
                        <c:v>0.91621417797888438</c:v>
                      </c:pt>
                      <c:pt idx="426">
                        <c:v>0.91455505279034732</c:v>
                      </c:pt>
                      <c:pt idx="427">
                        <c:v>0.91779788838612419</c:v>
                      </c:pt>
                      <c:pt idx="428">
                        <c:v>0.90950226244343935</c:v>
                      </c:pt>
                      <c:pt idx="429">
                        <c:v>0.91244343891402757</c:v>
                      </c:pt>
                      <c:pt idx="430">
                        <c:v>0.91312217194570167</c:v>
                      </c:pt>
                      <c:pt idx="431">
                        <c:v>0.90346907993966852</c:v>
                      </c:pt>
                      <c:pt idx="432">
                        <c:v>0.89592760180995512</c:v>
                      </c:pt>
                      <c:pt idx="433">
                        <c:v>0.89939668174962339</c:v>
                      </c:pt>
                      <c:pt idx="434">
                        <c:v>0.89570135746606372</c:v>
                      </c:pt>
                      <c:pt idx="435">
                        <c:v>0.90482654600301693</c:v>
                      </c:pt>
                      <c:pt idx="436">
                        <c:v>0.88438914027149362</c:v>
                      </c:pt>
                      <c:pt idx="437">
                        <c:v>0.88046757164404255</c:v>
                      </c:pt>
                      <c:pt idx="438">
                        <c:v>0.87488687782805452</c:v>
                      </c:pt>
                      <c:pt idx="439">
                        <c:v>0.87013574660633508</c:v>
                      </c:pt>
                      <c:pt idx="440">
                        <c:v>0.8688536953242838</c:v>
                      </c:pt>
                      <c:pt idx="441">
                        <c:v>0.86372549019607869</c:v>
                      </c:pt>
                      <c:pt idx="442">
                        <c:v>0.86033182503770766</c:v>
                      </c:pt>
                      <c:pt idx="443">
                        <c:v>0.8568627450980395</c:v>
                      </c:pt>
                      <c:pt idx="444">
                        <c:v>0.84939668174962313</c:v>
                      </c:pt>
                      <c:pt idx="445">
                        <c:v>0.84328808446455517</c:v>
                      </c:pt>
                      <c:pt idx="446">
                        <c:v>0.85346907993966825</c:v>
                      </c:pt>
                      <c:pt idx="447">
                        <c:v>0.85407239819004543</c:v>
                      </c:pt>
                      <c:pt idx="448">
                        <c:v>0.84939668174962313</c:v>
                      </c:pt>
                      <c:pt idx="449">
                        <c:v>0.84027149321266992</c:v>
                      </c:pt>
                      <c:pt idx="450">
                        <c:v>0.84389140271493224</c:v>
                      </c:pt>
                      <c:pt idx="451">
                        <c:v>0.83733031674208158</c:v>
                      </c:pt>
                      <c:pt idx="452">
                        <c:v>0.83974358974358976</c:v>
                      </c:pt>
                      <c:pt idx="453">
                        <c:v>0.83733031674208158</c:v>
                      </c:pt>
                      <c:pt idx="454">
                        <c:v>0.83371040723981904</c:v>
                      </c:pt>
                      <c:pt idx="455">
                        <c:v>0.83898944193061864</c:v>
                      </c:pt>
                      <c:pt idx="456">
                        <c:v>0.84901960784313746</c:v>
                      </c:pt>
                      <c:pt idx="457">
                        <c:v>0.84607843137254923</c:v>
                      </c:pt>
                      <c:pt idx="458">
                        <c:v>0.84132730015082979</c:v>
                      </c:pt>
                      <c:pt idx="459">
                        <c:v>0.84705882352941197</c:v>
                      </c:pt>
                      <c:pt idx="460">
                        <c:v>0.85098039215686305</c:v>
                      </c:pt>
                      <c:pt idx="461">
                        <c:v>0.83921568627451004</c:v>
                      </c:pt>
                      <c:pt idx="462">
                        <c:v>0.83521870286576194</c:v>
                      </c:pt>
                      <c:pt idx="463">
                        <c:v>0.82971342383107127</c:v>
                      </c:pt>
                      <c:pt idx="464">
                        <c:v>0.82111613876319789</c:v>
                      </c:pt>
                      <c:pt idx="465">
                        <c:v>0.8184766214177982</c:v>
                      </c:pt>
                      <c:pt idx="466">
                        <c:v>0.82073906485671244</c:v>
                      </c:pt>
                      <c:pt idx="467">
                        <c:v>0.80731523378582248</c:v>
                      </c:pt>
                      <c:pt idx="468">
                        <c:v>0.82662141779788889</c:v>
                      </c:pt>
                      <c:pt idx="469">
                        <c:v>0.8168929110105585</c:v>
                      </c:pt>
                      <c:pt idx="470">
                        <c:v>0.81915535444947263</c:v>
                      </c:pt>
                      <c:pt idx="471">
                        <c:v>0.8119909502262449</c:v>
                      </c:pt>
                      <c:pt idx="472">
                        <c:v>0.81259426847662186</c:v>
                      </c:pt>
                      <c:pt idx="473">
                        <c:v>0.81365007541478185</c:v>
                      </c:pt>
                      <c:pt idx="474">
                        <c:v>0.8273001508295631</c:v>
                      </c:pt>
                      <c:pt idx="475">
                        <c:v>0.86101055806938198</c:v>
                      </c:pt>
                      <c:pt idx="476">
                        <c:v>0.84200603318250422</c:v>
                      </c:pt>
                      <c:pt idx="477">
                        <c:v>0.84253393665158416</c:v>
                      </c:pt>
                      <c:pt idx="478">
                        <c:v>0.85135746606334894</c:v>
                      </c:pt>
                      <c:pt idx="479">
                        <c:v>0.84434389140271537</c:v>
                      </c:pt>
                      <c:pt idx="480">
                        <c:v>0.85301659125188589</c:v>
                      </c:pt>
                      <c:pt idx="481">
                        <c:v>0.84502262443438969</c:v>
                      </c:pt>
                      <c:pt idx="482">
                        <c:v>0.86613876319758731</c:v>
                      </c:pt>
                      <c:pt idx="483">
                        <c:v>0.86530920060331873</c:v>
                      </c:pt>
                      <c:pt idx="484">
                        <c:v>0.85912518853695374</c:v>
                      </c:pt>
                      <c:pt idx="485">
                        <c:v>0.86689291101055854</c:v>
                      </c:pt>
                      <c:pt idx="486">
                        <c:v>0.85950226244343941</c:v>
                      </c:pt>
                      <c:pt idx="487">
                        <c:v>0.84766214177978949</c:v>
                      </c:pt>
                      <c:pt idx="488">
                        <c:v>0.85565610859728569</c:v>
                      </c:pt>
                      <c:pt idx="489">
                        <c:v>0.8527903469079946</c:v>
                      </c:pt>
                      <c:pt idx="490">
                        <c:v>0.85633484162895979</c:v>
                      </c:pt>
                      <c:pt idx="491">
                        <c:v>0.86312217194570195</c:v>
                      </c:pt>
                      <c:pt idx="492">
                        <c:v>0.86689291101055865</c:v>
                      </c:pt>
                      <c:pt idx="493">
                        <c:v>0.85806938159879387</c:v>
                      </c:pt>
                      <c:pt idx="494">
                        <c:v>0.86078431372549069</c:v>
                      </c:pt>
                      <c:pt idx="495">
                        <c:v>0.8523378582202118</c:v>
                      </c:pt>
                      <c:pt idx="496">
                        <c:v>0.86349924585218762</c:v>
                      </c:pt>
                      <c:pt idx="497">
                        <c:v>0.85414781297134301</c:v>
                      </c:pt>
                      <c:pt idx="498">
                        <c:v>0.86093514328808507</c:v>
                      </c:pt>
                      <c:pt idx="499">
                        <c:v>0.87624434389140327</c:v>
                      </c:pt>
                      <c:pt idx="500">
                        <c:v>0.87971342383107154</c:v>
                      </c:pt>
                      <c:pt idx="501">
                        <c:v>0.87654600301659191</c:v>
                      </c:pt>
                      <c:pt idx="502">
                        <c:v>0.87790346907994021</c:v>
                      </c:pt>
                      <c:pt idx="503">
                        <c:v>0.87782805429864308</c:v>
                      </c:pt>
                      <c:pt idx="504">
                        <c:v>0.86945701357466132</c:v>
                      </c:pt>
                      <c:pt idx="505">
                        <c:v>0.86515837104072457</c:v>
                      </c:pt>
                      <c:pt idx="506">
                        <c:v>0.86576168929110153</c:v>
                      </c:pt>
                      <c:pt idx="507">
                        <c:v>0.8628205128205132</c:v>
                      </c:pt>
                      <c:pt idx="508">
                        <c:v>0.85912518853695374</c:v>
                      </c:pt>
                      <c:pt idx="509">
                        <c:v>0.86063348416289631</c:v>
                      </c:pt>
                      <c:pt idx="510">
                        <c:v>0.86176470588235332</c:v>
                      </c:pt>
                      <c:pt idx="511">
                        <c:v>0.8608597285067876</c:v>
                      </c:pt>
                      <c:pt idx="512">
                        <c:v>0.85354449472096561</c:v>
                      </c:pt>
                      <c:pt idx="513">
                        <c:v>0.85671191553544546</c:v>
                      </c:pt>
                      <c:pt idx="514">
                        <c:v>0.86470588235294166</c:v>
                      </c:pt>
                      <c:pt idx="515">
                        <c:v>0.86410256410256447</c:v>
                      </c:pt>
                      <c:pt idx="516">
                        <c:v>0.85837104072398229</c:v>
                      </c:pt>
                      <c:pt idx="517">
                        <c:v>0.85399698340874863</c:v>
                      </c:pt>
                      <c:pt idx="518">
                        <c:v>0.84215686274509849</c:v>
                      </c:pt>
                      <c:pt idx="519">
                        <c:v>0.8466063348416295</c:v>
                      </c:pt>
                      <c:pt idx="520">
                        <c:v>0.83831070889894466</c:v>
                      </c:pt>
                      <c:pt idx="521">
                        <c:v>0.85610859728506838</c:v>
                      </c:pt>
                      <c:pt idx="522">
                        <c:v>0.85731523378582253</c:v>
                      </c:pt>
                      <c:pt idx="523">
                        <c:v>0.86033182503770789</c:v>
                      </c:pt>
                      <c:pt idx="524">
                        <c:v>0.85784313725490247</c:v>
                      </c:pt>
                      <c:pt idx="525">
                        <c:v>0.87549019607843204</c:v>
                      </c:pt>
                      <c:pt idx="526">
                        <c:v>0.86840120663650133</c:v>
                      </c:pt>
                      <c:pt idx="527">
                        <c:v>0.86372549019607903</c:v>
                      </c:pt>
                      <c:pt idx="528">
                        <c:v>0.85497737556561137</c:v>
                      </c:pt>
                      <c:pt idx="529">
                        <c:v>0.85731523378582264</c:v>
                      </c:pt>
                      <c:pt idx="530">
                        <c:v>0.84819004524886943</c:v>
                      </c:pt>
                      <c:pt idx="531">
                        <c:v>0.84803921568627516</c:v>
                      </c:pt>
                      <c:pt idx="532">
                        <c:v>0.84434389140271549</c:v>
                      </c:pt>
                      <c:pt idx="533">
                        <c:v>0.84200603318250444</c:v>
                      </c:pt>
                      <c:pt idx="534">
                        <c:v>0.833936651583711</c:v>
                      </c:pt>
                      <c:pt idx="535">
                        <c:v>0.83039215686274581</c:v>
                      </c:pt>
                      <c:pt idx="536">
                        <c:v>0.84049773755656187</c:v>
                      </c:pt>
                      <c:pt idx="537">
                        <c:v>0.8420814479638018</c:v>
                      </c:pt>
                      <c:pt idx="538">
                        <c:v>0.84291101055807027</c:v>
                      </c:pt>
                      <c:pt idx="539">
                        <c:v>0.84230769230769331</c:v>
                      </c:pt>
                      <c:pt idx="540">
                        <c:v>0.83461538461538565</c:v>
                      </c:pt>
                      <c:pt idx="541">
                        <c:v>0.83514328808446547</c:v>
                      </c:pt>
                      <c:pt idx="542">
                        <c:v>0.84132730015083046</c:v>
                      </c:pt>
                      <c:pt idx="543">
                        <c:v>0.83589743589743681</c:v>
                      </c:pt>
                      <c:pt idx="544">
                        <c:v>0.82956259426847756</c:v>
                      </c:pt>
                      <c:pt idx="545">
                        <c:v>0.82533936651583795</c:v>
                      </c:pt>
                      <c:pt idx="546">
                        <c:v>0.82058823529411851</c:v>
                      </c:pt>
                      <c:pt idx="547">
                        <c:v>0.8212669683257926</c:v>
                      </c:pt>
                      <c:pt idx="548">
                        <c:v>0.8208144796380098</c:v>
                      </c:pt>
                      <c:pt idx="549">
                        <c:v>0.81613876319758749</c:v>
                      </c:pt>
                      <c:pt idx="550">
                        <c:v>0.8134992458521878</c:v>
                      </c:pt>
                      <c:pt idx="551">
                        <c:v>0.80761689291101124</c:v>
                      </c:pt>
                      <c:pt idx="552">
                        <c:v>0.80082956259426918</c:v>
                      </c:pt>
                      <c:pt idx="553">
                        <c:v>0.7946455505279042</c:v>
                      </c:pt>
                      <c:pt idx="554">
                        <c:v>0.81018099547511391</c:v>
                      </c:pt>
                      <c:pt idx="555">
                        <c:v>0.80263951734540051</c:v>
                      </c:pt>
                      <c:pt idx="556">
                        <c:v>0.813046757164405</c:v>
                      </c:pt>
                      <c:pt idx="557">
                        <c:v>0.8068627450980399</c:v>
                      </c:pt>
                      <c:pt idx="558">
                        <c:v>0.81387631975867325</c:v>
                      </c:pt>
                      <c:pt idx="559">
                        <c:v>0.81372549019607898</c:v>
                      </c:pt>
                      <c:pt idx="560">
                        <c:v>0.82285067873303219</c:v>
                      </c:pt>
                      <c:pt idx="561">
                        <c:v>0.81199095022624479</c:v>
                      </c:pt>
                      <c:pt idx="562">
                        <c:v>0.80799396681749658</c:v>
                      </c:pt>
                      <c:pt idx="563">
                        <c:v>0.79638009049773806</c:v>
                      </c:pt>
                      <c:pt idx="564">
                        <c:v>0.80452488687782853</c:v>
                      </c:pt>
                      <c:pt idx="565">
                        <c:v>0.81825037707390691</c:v>
                      </c:pt>
                      <c:pt idx="566">
                        <c:v>0.81372549019607887</c:v>
                      </c:pt>
                      <c:pt idx="567">
                        <c:v>0.82496229260935194</c:v>
                      </c:pt>
                      <c:pt idx="568">
                        <c:v>0.83823529411764752</c:v>
                      </c:pt>
                      <c:pt idx="569">
                        <c:v>0.83597285067873361</c:v>
                      </c:pt>
                      <c:pt idx="570">
                        <c:v>0.83250377073906545</c:v>
                      </c:pt>
                      <c:pt idx="571">
                        <c:v>0.82171945701357507</c:v>
                      </c:pt>
                      <c:pt idx="572">
                        <c:v>0.81960784313725532</c:v>
                      </c:pt>
                      <c:pt idx="573">
                        <c:v>0.82081447963800946</c:v>
                      </c:pt>
                      <c:pt idx="574">
                        <c:v>0.82194570135746647</c:v>
                      </c:pt>
                      <c:pt idx="575">
                        <c:v>0.82594268476621446</c:v>
                      </c:pt>
                      <c:pt idx="576">
                        <c:v>0.83129713423831109</c:v>
                      </c:pt>
                      <c:pt idx="577">
                        <c:v>0.82488687782805459</c:v>
                      </c:pt>
                      <c:pt idx="578">
                        <c:v>0.82315233785822051</c:v>
                      </c:pt>
                      <c:pt idx="579">
                        <c:v>0.81719457013574692</c:v>
                      </c:pt>
                      <c:pt idx="580">
                        <c:v>0.81455505279034734</c:v>
                      </c:pt>
                      <c:pt idx="581">
                        <c:v>0.80927601809954786</c:v>
                      </c:pt>
                      <c:pt idx="582">
                        <c:v>0.81221719457013608</c:v>
                      </c:pt>
                      <c:pt idx="583">
                        <c:v>0.80920060331825072</c:v>
                      </c:pt>
                      <c:pt idx="584">
                        <c:v>0.81274509803921613</c:v>
                      </c:pt>
                      <c:pt idx="585">
                        <c:v>0.81365007541478163</c:v>
                      </c:pt>
                      <c:pt idx="586">
                        <c:v>0.81380090497737601</c:v>
                      </c:pt>
                      <c:pt idx="587">
                        <c:v>0.80256410256410304</c:v>
                      </c:pt>
                      <c:pt idx="588">
                        <c:v>0.80452488687782842</c:v>
                      </c:pt>
                      <c:pt idx="589">
                        <c:v>0.80678733031674243</c:v>
                      </c:pt>
                      <c:pt idx="590">
                        <c:v>0.799849170437406</c:v>
                      </c:pt>
                      <c:pt idx="591">
                        <c:v>0.79826546003016619</c:v>
                      </c:pt>
                      <c:pt idx="592">
                        <c:v>0.7944947209653096</c:v>
                      </c:pt>
                      <c:pt idx="593">
                        <c:v>0.80248868778280569</c:v>
                      </c:pt>
                      <c:pt idx="594">
                        <c:v>0.80799396681749636</c:v>
                      </c:pt>
                      <c:pt idx="595">
                        <c:v>0.80331825037707405</c:v>
                      </c:pt>
                      <c:pt idx="596">
                        <c:v>0.8076168929110108</c:v>
                      </c:pt>
                      <c:pt idx="597">
                        <c:v>0.7991704374057319</c:v>
                      </c:pt>
                      <c:pt idx="598">
                        <c:v>0.8078431372549022</c:v>
                      </c:pt>
                      <c:pt idx="599">
                        <c:v>0.80686274509803957</c:v>
                      </c:pt>
                      <c:pt idx="600">
                        <c:v>0.79645550527903497</c:v>
                      </c:pt>
                      <c:pt idx="601">
                        <c:v>0.79404223227752657</c:v>
                      </c:pt>
                      <c:pt idx="602">
                        <c:v>0.8005279034690802</c:v>
                      </c:pt>
                      <c:pt idx="603">
                        <c:v>0.79917043740573179</c:v>
                      </c:pt>
                      <c:pt idx="604">
                        <c:v>0.79924585218702893</c:v>
                      </c:pt>
                      <c:pt idx="605">
                        <c:v>0.79570135746606352</c:v>
                      </c:pt>
                      <c:pt idx="606">
                        <c:v>0.8018853695324285</c:v>
                      </c:pt>
                      <c:pt idx="607">
                        <c:v>0.8071644042232281</c:v>
                      </c:pt>
                      <c:pt idx="608">
                        <c:v>0.80188536953242862</c:v>
                      </c:pt>
                      <c:pt idx="609">
                        <c:v>0.78914027149321297</c:v>
                      </c:pt>
                      <c:pt idx="610">
                        <c:v>0.79095022624434419</c:v>
                      </c:pt>
                      <c:pt idx="611">
                        <c:v>0.78672699849170458</c:v>
                      </c:pt>
                      <c:pt idx="612">
                        <c:v>0.78355957767722495</c:v>
                      </c:pt>
                      <c:pt idx="613">
                        <c:v>0.78906485671191584</c:v>
                      </c:pt>
                      <c:pt idx="614">
                        <c:v>0.78619909502262464</c:v>
                      </c:pt>
                      <c:pt idx="615">
                        <c:v>0.78484162895927623</c:v>
                      </c:pt>
                      <c:pt idx="616">
                        <c:v>0.7868024132730016</c:v>
                      </c:pt>
                      <c:pt idx="617">
                        <c:v>0.78318250377073917</c:v>
                      </c:pt>
                      <c:pt idx="618">
                        <c:v>0.78929110105580702</c:v>
                      </c:pt>
                      <c:pt idx="619">
                        <c:v>0.78891402714932135</c:v>
                      </c:pt>
                      <c:pt idx="620">
                        <c:v>0.78944193061840118</c:v>
                      </c:pt>
                      <c:pt idx="621">
                        <c:v>0.79177978883861233</c:v>
                      </c:pt>
                      <c:pt idx="622">
                        <c:v>0.78763197586726985</c:v>
                      </c:pt>
                      <c:pt idx="623">
                        <c:v>0.78650075414781284</c:v>
                      </c:pt>
                      <c:pt idx="624">
                        <c:v>0.78340874811463035</c:v>
                      </c:pt>
                      <c:pt idx="625">
                        <c:v>0.79343891402714928</c:v>
                      </c:pt>
                      <c:pt idx="626">
                        <c:v>0.79713423831070873</c:v>
                      </c:pt>
                      <c:pt idx="627">
                        <c:v>0.79630467571644037</c:v>
                      </c:pt>
                      <c:pt idx="628">
                        <c:v>0.80716440422322766</c:v>
                      </c:pt>
                      <c:pt idx="629">
                        <c:v>0.80316742081447945</c:v>
                      </c:pt>
                      <c:pt idx="630">
                        <c:v>0.80196078431372531</c:v>
                      </c:pt>
                      <c:pt idx="631">
                        <c:v>0.79901960784313708</c:v>
                      </c:pt>
                      <c:pt idx="632">
                        <c:v>0.79622926093514323</c:v>
                      </c:pt>
                      <c:pt idx="633">
                        <c:v>0.79306184012066361</c:v>
                      </c:pt>
                      <c:pt idx="634">
                        <c:v>0.79110105580693801</c:v>
                      </c:pt>
                      <c:pt idx="635">
                        <c:v>0.79170437405731509</c:v>
                      </c:pt>
                      <c:pt idx="636">
                        <c:v>0.78936651583710382</c:v>
                      </c:pt>
                      <c:pt idx="637">
                        <c:v>0.78559577677224712</c:v>
                      </c:pt>
                      <c:pt idx="638">
                        <c:v>0.78906485671191529</c:v>
                      </c:pt>
                      <c:pt idx="639">
                        <c:v>0.78476621417797854</c:v>
                      </c:pt>
                      <c:pt idx="640">
                        <c:v>0.78672699849170402</c:v>
                      </c:pt>
                      <c:pt idx="641">
                        <c:v>0.78966817496229225</c:v>
                      </c:pt>
                      <c:pt idx="642">
                        <c:v>0.78408748114630444</c:v>
                      </c:pt>
                      <c:pt idx="643">
                        <c:v>0.78536953242835583</c:v>
                      </c:pt>
                      <c:pt idx="644">
                        <c:v>0.78273001508295614</c:v>
                      </c:pt>
                      <c:pt idx="645">
                        <c:v>0.78838612368024119</c:v>
                      </c:pt>
                      <c:pt idx="646">
                        <c:v>0.7908748114630465</c:v>
                      </c:pt>
                      <c:pt idx="647">
                        <c:v>0.78800904977375541</c:v>
                      </c:pt>
                      <c:pt idx="648">
                        <c:v>0.78393665158371029</c:v>
                      </c:pt>
                      <c:pt idx="649">
                        <c:v>0.78046757164404201</c:v>
                      </c:pt>
                      <c:pt idx="650">
                        <c:v>0.77609351432880824</c:v>
                      </c:pt>
                      <c:pt idx="651">
                        <c:v>0.77006033182503753</c:v>
                      </c:pt>
                      <c:pt idx="652">
                        <c:v>0.77368024132730007</c:v>
                      </c:pt>
                      <c:pt idx="653">
                        <c:v>0.7755656108597283</c:v>
                      </c:pt>
                      <c:pt idx="654">
                        <c:v>0.77737556561085952</c:v>
                      </c:pt>
                      <c:pt idx="655">
                        <c:v>0.77187028657616885</c:v>
                      </c:pt>
                      <c:pt idx="656">
                        <c:v>0.77647058823529391</c:v>
                      </c:pt>
                      <c:pt idx="657">
                        <c:v>0.78393665158371018</c:v>
                      </c:pt>
                      <c:pt idx="658">
                        <c:v>0.78680241327300116</c:v>
                      </c:pt>
                      <c:pt idx="659">
                        <c:v>0.78861236802413248</c:v>
                      </c:pt>
                      <c:pt idx="660">
                        <c:v>0.78815987933634957</c:v>
                      </c:pt>
                      <c:pt idx="661">
                        <c:v>0.79140271493212633</c:v>
                      </c:pt>
                      <c:pt idx="662">
                        <c:v>0.7986425339366513</c:v>
                      </c:pt>
                      <c:pt idx="663">
                        <c:v>0.80037707390648527</c:v>
                      </c:pt>
                      <c:pt idx="664">
                        <c:v>0.81161387631975834</c:v>
                      </c:pt>
                      <c:pt idx="665">
                        <c:v>0.81146304675716407</c:v>
                      </c:pt>
                      <c:pt idx="666">
                        <c:v>0.82322775263951697</c:v>
                      </c:pt>
                      <c:pt idx="667">
                        <c:v>0.83031674208144757</c:v>
                      </c:pt>
                      <c:pt idx="668">
                        <c:v>0.83182503770739025</c:v>
                      </c:pt>
                      <c:pt idx="669">
                        <c:v>0.84819004524886843</c:v>
                      </c:pt>
                      <c:pt idx="670">
                        <c:v>0.85316742081447927</c:v>
                      </c:pt>
                      <c:pt idx="671">
                        <c:v>0.8634238310708896</c:v>
                      </c:pt>
                      <c:pt idx="672">
                        <c:v>0.86251885369532388</c:v>
                      </c:pt>
                      <c:pt idx="673">
                        <c:v>0.86470588235294088</c:v>
                      </c:pt>
                      <c:pt idx="674">
                        <c:v>0.87066365007541446</c:v>
                      </c:pt>
                      <c:pt idx="675">
                        <c:v>0.86862745098039174</c:v>
                      </c:pt>
                      <c:pt idx="676">
                        <c:v>0.86508295625942644</c:v>
                      </c:pt>
                      <c:pt idx="677">
                        <c:v>0.86327300150829522</c:v>
                      </c:pt>
                      <c:pt idx="678">
                        <c:v>0.85625942684766165</c:v>
                      </c:pt>
                      <c:pt idx="679">
                        <c:v>0.87036199095022571</c:v>
                      </c:pt>
                      <c:pt idx="680">
                        <c:v>0.87405731523378549</c:v>
                      </c:pt>
                      <c:pt idx="681">
                        <c:v>0.8811463046757162</c:v>
                      </c:pt>
                      <c:pt idx="682">
                        <c:v>0.87812971342383084</c:v>
                      </c:pt>
                      <c:pt idx="683">
                        <c:v>0.87435897435897403</c:v>
                      </c:pt>
                      <c:pt idx="684">
                        <c:v>0.87926093514328774</c:v>
                      </c:pt>
                      <c:pt idx="685">
                        <c:v>0.88680241327300124</c:v>
                      </c:pt>
                      <c:pt idx="686">
                        <c:v>0.89992458521870278</c:v>
                      </c:pt>
                      <c:pt idx="687">
                        <c:v>0.90211161387631955</c:v>
                      </c:pt>
                      <c:pt idx="688">
                        <c:v>0.9165912518853695</c:v>
                      </c:pt>
                      <c:pt idx="689">
                        <c:v>0.92428355957767705</c:v>
                      </c:pt>
                      <c:pt idx="690">
                        <c:v>0.92383107088989425</c:v>
                      </c:pt>
                      <c:pt idx="691">
                        <c:v>0.93989441930618378</c:v>
                      </c:pt>
                      <c:pt idx="692">
                        <c:v>0.94110105580693793</c:v>
                      </c:pt>
                      <c:pt idx="693">
                        <c:v>0.93423831070889862</c:v>
                      </c:pt>
                      <c:pt idx="694">
                        <c:v>0.9155354449472094</c:v>
                      </c:pt>
                      <c:pt idx="695">
                        <c:v>0.93506787330316721</c:v>
                      </c:pt>
                      <c:pt idx="696">
                        <c:v>0.9423831070889892</c:v>
                      </c:pt>
                      <c:pt idx="697">
                        <c:v>0.95377073906485643</c:v>
                      </c:pt>
                      <c:pt idx="698">
                        <c:v>0.93717948717948685</c:v>
                      </c:pt>
                      <c:pt idx="699">
                        <c:v>0.9042232277526393</c:v>
                      </c:pt>
                      <c:pt idx="700">
                        <c:v>0.89343891402714914</c:v>
                      </c:pt>
                      <c:pt idx="701">
                        <c:v>0.90542986425339345</c:v>
                      </c:pt>
                      <c:pt idx="702">
                        <c:v>0.90399698340874779</c:v>
                      </c:pt>
                      <c:pt idx="703">
                        <c:v>0.90286576168929078</c:v>
                      </c:pt>
                      <c:pt idx="704">
                        <c:v>0.90754147812971298</c:v>
                      </c:pt>
                      <c:pt idx="705">
                        <c:v>0.937330316742081</c:v>
                      </c:pt>
                      <c:pt idx="706">
                        <c:v>0.9517345399698337</c:v>
                      </c:pt>
                      <c:pt idx="707">
                        <c:v>0.95776772247360453</c:v>
                      </c:pt>
                      <c:pt idx="708">
                        <c:v>0.97624434389140247</c:v>
                      </c:pt>
                      <c:pt idx="709">
                        <c:v>0.97481146304675692</c:v>
                      </c:pt>
                      <c:pt idx="710">
                        <c:v>1.044494720965309</c:v>
                      </c:pt>
                      <c:pt idx="711">
                        <c:v>1.0683257918552034</c:v>
                      </c:pt>
                      <c:pt idx="712">
                        <c:v>1.1352187028657614</c:v>
                      </c:pt>
                      <c:pt idx="713">
                        <c:v>1.1024886877828051</c:v>
                      </c:pt>
                      <c:pt idx="714">
                        <c:v>1.1724736048265456</c:v>
                      </c:pt>
                      <c:pt idx="715">
                        <c:v>1.0794117647058821</c:v>
                      </c:pt>
                      <c:pt idx="716">
                        <c:v>1.0829562594268471</c:v>
                      </c:pt>
                      <c:pt idx="717">
                        <c:v>1.1398190045248864</c:v>
                      </c:pt>
                      <c:pt idx="718">
                        <c:v>1.0916289592760176</c:v>
                      </c:pt>
                      <c:pt idx="719">
                        <c:v>1.0947209653092</c:v>
                      </c:pt>
                      <c:pt idx="720">
                        <c:v>1.0705882352941172</c:v>
                      </c:pt>
                      <c:pt idx="721">
                        <c:v>1.1239064856711911</c:v>
                      </c:pt>
                      <c:pt idx="722">
                        <c:v>1.1205882352941172</c:v>
                      </c:pt>
                      <c:pt idx="723">
                        <c:v>1.1265460030165908</c:v>
                      </c:pt>
                      <c:pt idx="724">
                        <c:v>1.2119909502262438</c:v>
                      </c:pt>
                      <c:pt idx="725">
                        <c:v>1.2541478129713417</c:v>
                      </c:pt>
                      <c:pt idx="726">
                        <c:v>1.1760180995475107</c:v>
                      </c:pt>
                      <c:pt idx="727">
                        <c:v>1.1289592760180986</c:v>
                      </c:pt>
                      <c:pt idx="728">
                        <c:v>1.1054298642533928</c:v>
                      </c:pt>
                      <c:pt idx="729">
                        <c:v>1.1294117647058814</c:v>
                      </c:pt>
                      <c:pt idx="730">
                        <c:v>1.1149321266968315</c:v>
                      </c:pt>
                      <c:pt idx="731">
                        <c:v>1.07918552036199</c:v>
                      </c:pt>
                      <c:pt idx="732">
                        <c:v>1.1068627450980382</c:v>
                      </c:pt>
                      <c:pt idx="733">
                        <c:v>1.1331070889894408</c:v>
                      </c:pt>
                      <c:pt idx="734">
                        <c:v>1.1187782805429853</c:v>
                      </c:pt>
                      <c:pt idx="735">
                        <c:v>1.1260935143288073</c:v>
                      </c:pt>
                      <c:pt idx="736">
                        <c:v>1.1476621417797876</c:v>
                      </c:pt>
                      <c:pt idx="737">
                        <c:v>1.177677224736047</c:v>
                      </c:pt>
                      <c:pt idx="738">
                        <c:v>1.132126696832578</c:v>
                      </c:pt>
                      <c:pt idx="739">
                        <c:v>1.1636500754147803</c:v>
                      </c:pt>
                      <c:pt idx="740">
                        <c:v>1.1622926093514316</c:v>
                      </c:pt>
                      <c:pt idx="741">
                        <c:v>1.1558069381598781</c:v>
                      </c:pt>
                      <c:pt idx="742">
                        <c:v>1.1845399698340862</c:v>
                      </c:pt>
                      <c:pt idx="743">
                        <c:v>1.2343891402714919</c:v>
                      </c:pt>
                      <c:pt idx="744">
                        <c:v>1.1925339366515826</c:v>
                      </c:pt>
                      <c:pt idx="745">
                        <c:v>1.152941176470587</c:v>
                      </c:pt>
                      <c:pt idx="746">
                        <c:v>1.1616138763197577</c:v>
                      </c:pt>
                      <c:pt idx="747">
                        <c:v>1.1567873303167411</c:v>
                      </c:pt>
                      <c:pt idx="748">
                        <c:v>1.1483408748114619</c:v>
                      </c:pt>
                      <c:pt idx="749">
                        <c:v>1.1508295625942675</c:v>
                      </c:pt>
                      <c:pt idx="750">
                        <c:v>1.1779788838612357</c:v>
                      </c:pt>
                      <c:pt idx="751">
                        <c:v>1.1733785822021103</c:v>
                      </c:pt>
                      <c:pt idx="752">
                        <c:v>1.1619909502262431</c:v>
                      </c:pt>
                      <c:pt idx="753">
                        <c:v>1.1702865761689278</c:v>
                      </c:pt>
                      <c:pt idx="754">
                        <c:v>1.166440422322774</c:v>
                      </c:pt>
                      <c:pt idx="755">
                        <c:v>1.134917043740572</c:v>
                      </c:pt>
                      <c:pt idx="756">
                        <c:v>1.1447963800904963</c:v>
                      </c:pt>
                      <c:pt idx="757">
                        <c:v>1.1493966817496215</c:v>
                      </c:pt>
                      <c:pt idx="758">
                        <c:v>1.1226244343891389</c:v>
                      </c:pt>
                      <c:pt idx="759">
                        <c:v>1.1352941176470575</c:v>
                      </c:pt>
                      <c:pt idx="760">
                        <c:v>1.1277526395173443</c:v>
                      </c:pt>
                      <c:pt idx="761">
                        <c:v>1.0862745098039204</c:v>
                      </c:pt>
                      <c:pt idx="762">
                        <c:v>1.071417797888385</c:v>
                      </c:pt>
                      <c:pt idx="763">
                        <c:v>1.0977375565610847</c:v>
                      </c:pt>
                      <c:pt idx="764">
                        <c:v>1.1087481146304661</c:v>
                      </c:pt>
                      <c:pt idx="765">
                        <c:v>1.1027149321266954</c:v>
                      </c:pt>
                      <c:pt idx="766">
                        <c:v>1.1084464555052778</c:v>
                      </c:pt>
                      <c:pt idx="767">
                        <c:v>1.1037707390648555</c:v>
                      </c:pt>
                      <c:pt idx="768">
                        <c:v>1.1046003016591239</c:v>
                      </c:pt>
                      <c:pt idx="769">
                        <c:v>1.1028657616892896</c:v>
                      </c:pt>
                      <c:pt idx="770">
                        <c:v>1.1006033182503756</c:v>
                      </c:pt>
                      <c:pt idx="771">
                        <c:v>1.0907239819004508</c:v>
                      </c:pt>
                      <c:pt idx="772">
                        <c:v>1.0733031674208129</c:v>
                      </c:pt>
                      <c:pt idx="773">
                        <c:v>1.0690045248868763</c:v>
                      </c:pt>
                      <c:pt idx="774">
                        <c:v>1.0601055806938144</c:v>
                      </c:pt>
                      <c:pt idx="775">
                        <c:v>1.0512066365007526</c:v>
                      </c:pt>
                      <c:pt idx="776">
                        <c:v>1.0426847662141765</c:v>
                      </c:pt>
                      <c:pt idx="777">
                        <c:v>1.0582956259426832</c:v>
                      </c:pt>
                      <c:pt idx="778">
                        <c:v>1.0588989441930605</c:v>
                      </c:pt>
                      <c:pt idx="779">
                        <c:v>1.0713423831070874</c:v>
                      </c:pt>
                      <c:pt idx="780">
                        <c:v>1.1063348416289578</c:v>
                      </c:pt>
                      <c:pt idx="781">
                        <c:v>1.1346907993966799</c:v>
                      </c:pt>
                      <c:pt idx="782">
                        <c:v>1.1406485671191535</c:v>
                      </c:pt>
                      <c:pt idx="783">
                        <c:v>1.1377073906485653</c:v>
                      </c:pt>
                      <c:pt idx="784">
                        <c:v>1.1204374057315216</c:v>
                      </c:pt>
                      <c:pt idx="785">
                        <c:v>1.1312217194570118</c:v>
                      </c:pt>
                      <c:pt idx="786">
                        <c:v>1.1588235294117628</c:v>
                      </c:pt>
                      <c:pt idx="787">
                        <c:v>1.1395927601809936</c:v>
                      </c:pt>
                      <c:pt idx="788">
                        <c:v>1.1507541478129697</c:v>
                      </c:pt>
                      <c:pt idx="789">
                        <c:v>1.1538461538461522</c:v>
                      </c:pt>
                      <c:pt idx="790">
                        <c:v>1.1432880844645534</c:v>
                      </c:pt>
                      <c:pt idx="791">
                        <c:v>1.1406485671191537</c:v>
                      </c:pt>
                      <c:pt idx="792">
                        <c:v>1.132352941176469</c:v>
                      </c:pt>
                      <c:pt idx="793">
                        <c:v>1.1562594268476605</c:v>
                      </c:pt>
                      <c:pt idx="794">
                        <c:v>1.1834841628959261</c:v>
                      </c:pt>
                      <c:pt idx="795">
                        <c:v>1.1940422322775246</c:v>
                      </c:pt>
                      <c:pt idx="796">
                        <c:v>1.1579185520361974</c:v>
                      </c:pt>
                      <c:pt idx="797">
                        <c:v>1.17232277526395</c:v>
                      </c:pt>
                      <c:pt idx="798">
                        <c:v>1.1558823529411748</c:v>
                      </c:pt>
                      <c:pt idx="799">
                        <c:v>1.1169683257918537</c:v>
                      </c:pt>
                      <c:pt idx="800">
                        <c:v>1.1113876319758658</c:v>
                      </c:pt>
                      <c:pt idx="801">
                        <c:v>1.1516591251885355</c:v>
                      </c:pt>
                      <c:pt idx="802">
                        <c:v>1.1490196078431361</c:v>
                      </c:pt>
                      <c:pt idx="803">
                        <c:v>1.1559577677224724</c:v>
                      </c:pt>
                      <c:pt idx="804">
                        <c:v>1.1497737556561074</c:v>
                      </c:pt>
                      <c:pt idx="805">
                        <c:v>1.1597285067873291</c:v>
                      </c:pt>
                      <c:pt idx="806">
                        <c:v>1.1878582202111601</c:v>
                      </c:pt>
                      <c:pt idx="807">
                        <c:v>1.1837104072398177</c:v>
                      </c:pt>
                      <c:pt idx="808">
                        <c:v>1.1716440422322763</c:v>
                      </c:pt>
                      <c:pt idx="809">
                        <c:v>1.1687028657616882</c:v>
                      </c:pt>
                      <c:pt idx="810">
                        <c:v>1.1752639517345389</c:v>
                      </c:pt>
                      <c:pt idx="811">
                        <c:v>1.1581447963800893</c:v>
                      </c:pt>
                      <c:pt idx="812">
                        <c:v>1.1657616892910998</c:v>
                      </c:pt>
                      <c:pt idx="813">
                        <c:v>1.1645550527903459</c:v>
                      </c:pt>
                      <c:pt idx="814">
                        <c:v>1.1806184012066354</c:v>
                      </c:pt>
                      <c:pt idx="815">
                        <c:v>1.1970588235294104</c:v>
                      </c:pt>
                      <c:pt idx="816">
                        <c:v>1.1825037707390635</c:v>
                      </c:pt>
                      <c:pt idx="817">
                        <c:v>1.1610105580693801</c:v>
                      </c:pt>
                      <c:pt idx="818">
                        <c:v>1.1815233785822008</c:v>
                      </c:pt>
                      <c:pt idx="819">
                        <c:v>1.177677224736047</c:v>
                      </c:pt>
                      <c:pt idx="820">
                        <c:v>1.1938159879336339</c:v>
                      </c:pt>
                      <c:pt idx="821">
                        <c:v>1.1675716440422312</c:v>
                      </c:pt>
                      <c:pt idx="822">
                        <c:v>1.1564856711915525</c:v>
                      </c:pt>
                      <c:pt idx="823">
                        <c:v>1.1518853695324274</c:v>
                      </c:pt>
                      <c:pt idx="824">
                        <c:v>1.1460784313725481</c:v>
                      </c:pt>
                      <c:pt idx="825">
                        <c:v>1.1442684766214168</c:v>
                      </c:pt>
                      <c:pt idx="826">
                        <c:v>1.1393665158371031</c:v>
                      </c:pt>
                      <c:pt idx="827">
                        <c:v>1.1149321266968315</c:v>
                      </c:pt>
                      <c:pt idx="828">
                        <c:v>1.1008295625942675</c:v>
                      </c:pt>
                      <c:pt idx="829">
                        <c:v>1.0975113122171936</c:v>
                      </c:pt>
                      <c:pt idx="830">
                        <c:v>1.0693815987933624</c:v>
                      </c:pt>
                      <c:pt idx="831">
                        <c:v>1.0843137254901949</c:v>
                      </c:pt>
                      <c:pt idx="832">
                        <c:v>1.0808446455505267</c:v>
                      </c:pt>
                      <c:pt idx="833">
                        <c:v>1.0750377073906474</c:v>
                      </c:pt>
                      <c:pt idx="834">
                        <c:v>1.0867269984917032</c:v>
                      </c:pt>
                      <c:pt idx="835">
                        <c:v>1.1067873303167408</c:v>
                      </c:pt>
                      <c:pt idx="836">
                        <c:v>1.0911010558069369</c:v>
                      </c:pt>
                      <c:pt idx="837">
                        <c:v>1.0785822021116127</c:v>
                      </c:pt>
                      <c:pt idx="838">
                        <c:v>1.0545248868778268</c:v>
                      </c:pt>
                      <c:pt idx="839">
                        <c:v>1.0545248868778268</c:v>
                      </c:pt>
                      <c:pt idx="840">
                        <c:v>1.0566365007541465</c:v>
                      </c:pt>
                      <c:pt idx="841">
                        <c:v>1.060859728506786</c:v>
                      </c:pt>
                      <c:pt idx="842">
                        <c:v>1.0620663650075401</c:v>
                      </c:pt>
                      <c:pt idx="843">
                        <c:v>1.0485671191553532</c:v>
                      </c:pt>
                      <c:pt idx="844">
                        <c:v>1.0480392156862732</c:v>
                      </c:pt>
                      <c:pt idx="845">
                        <c:v>1.0306938159879324</c:v>
                      </c:pt>
                      <c:pt idx="846">
                        <c:v>1.0420060331825023</c:v>
                      </c:pt>
                      <c:pt idx="847">
                        <c:v>1.0348416289592746</c:v>
                      </c:pt>
                      <c:pt idx="848">
                        <c:v>1.0466063348416277</c:v>
                      </c:pt>
                      <c:pt idx="849">
                        <c:v>1.0440422322775254</c:v>
                      </c:pt>
                      <c:pt idx="850">
                        <c:v>1.0826546003016579</c:v>
                      </c:pt>
                      <c:pt idx="851">
                        <c:v>1.0601055806938149</c:v>
                      </c:pt>
                      <c:pt idx="852">
                        <c:v>1.069155354449471</c:v>
                      </c:pt>
                      <c:pt idx="853">
                        <c:v>1.0552036199095012</c:v>
                      </c:pt>
                      <c:pt idx="854">
                        <c:v>1.0427601809954741</c:v>
                      </c:pt>
                      <c:pt idx="855">
                        <c:v>1.0622171945701349</c:v>
                      </c:pt>
                      <c:pt idx="856">
                        <c:v>1.068024132730014</c:v>
                      </c:pt>
                      <c:pt idx="857">
                        <c:v>1.0372549019607833</c:v>
                      </c:pt>
                      <c:pt idx="858">
                        <c:v>1.0393665158371033</c:v>
                      </c:pt>
                      <c:pt idx="859">
                        <c:v>1.0326546003016583</c:v>
                      </c:pt>
                      <c:pt idx="860">
                        <c:v>1.0190799396681742</c:v>
                      </c:pt>
                      <c:pt idx="861">
                        <c:v>1.0156862745098032</c:v>
                      </c:pt>
                      <c:pt idx="862">
                        <c:v>1.0079185520361984</c:v>
                      </c:pt>
                      <c:pt idx="863">
                        <c:v>1.000377073906485</c:v>
                      </c:pt>
                      <c:pt idx="864">
                        <c:v>0.98129713423831011</c:v>
                      </c:pt>
                      <c:pt idx="865">
                        <c:v>0.99396681749622862</c:v>
                      </c:pt>
                      <c:pt idx="866">
                        <c:v>0.98582202111613804</c:v>
                      </c:pt>
                      <c:pt idx="867">
                        <c:v>1.0012820512820506</c:v>
                      </c:pt>
                      <c:pt idx="868">
                        <c:v>0.99215686274509729</c:v>
                      </c:pt>
                      <c:pt idx="869">
                        <c:v>1.0063348416289586</c:v>
                      </c:pt>
                      <c:pt idx="870">
                        <c:v>0.98484162895927541</c:v>
                      </c:pt>
                      <c:pt idx="871">
                        <c:v>0.9735294117647052</c:v>
                      </c:pt>
                      <c:pt idx="872">
                        <c:v>0.9730769230769224</c:v>
                      </c:pt>
                      <c:pt idx="873">
                        <c:v>0.96900452488687716</c:v>
                      </c:pt>
                      <c:pt idx="874">
                        <c:v>0.96357466063348363</c:v>
                      </c:pt>
                      <c:pt idx="875">
                        <c:v>0.96425339366515783</c:v>
                      </c:pt>
                      <c:pt idx="876">
                        <c:v>0.95927601809954699</c:v>
                      </c:pt>
                      <c:pt idx="877">
                        <c:v>0.97224736048265414</c:v>
                      </c:pt>
                      <c:pt idx="878">
                        <c:v>0.96191553544494679</c:v>
                      </c:pt>
                      <c:pt idx="879">
                        <c:v>0.94125188536953197</c:v>
                      </c:pt>
                      <c:pt idx="880">
                        <c:v>0.93099547511312164</c:v>
                      </c:pt>
                      <c:pt idx="881">
                        <c:v>0.91877828054298594</c:v>
                      </c:pt>
                      <c:pt idx="882">
                        <c:v>0.94223227752639482</c:v>
                      </c:pt>
                      <c:pt idx="883">
                        <c:v>0.94049773755656074</c:v>
                      </c:pt>
                      <c:pt idx="884">
                        <c:v>0.95082956259426799</c:v>
                      </c:pt>
                      <c:pt idx="885">
                        <c:v>0.95565610859728445</c:v>
                      </c:pt>
                      <c:pt idx="886">
                        <c:v>0.94102564102564057</c:v>
                      </c:pt>
                      <c:pt idx="887">
                        <c:v>0.93936651583710362</c:v>
                      </c:pt>
                      <c:pt idx="888">
                        <c:v>0.92058823529411704</c:v>
                      </c:pt>
                      <c:pt idx="889">
                        <c:v>0.92835595776772206</c:v>
                      </c:pt>
                      <c:pt idx="890">
                        <c:v>0.94856711915535397</c:v>
                      </c:pt>
                      <c:pt idx="891">
                        <c:v>0.95060331825037647</c:v>
                      </c:pt>
                      <c:pt idx="892">
                        <c:v>0.94932126696832519</c:v>
                      </c:pt>
                      <c:pt idx="893">
                        <c:v>0.94449472096530862</c:v>
                      </c:pt>
                      <c:pt idx="894">
                        <c:v>0.93574660633484108</c:v>
                      </c:pt>
                      <c:pt idx="895">
                        <c:v>0.95980392156862693</c:v>
                      </c:pt>
                      <c:pt idx="896">
                        <c:v>0.94999999999999962</c:v>
                      </c:pt>
                      <c:pt idx="897">
                        <c:v>0.94660633484162848</c:v>
                      </c:pt>
                      <c:pt idx="898">
                        <c:v>0.93981900452488643</c:v>
                      </c:pt>
                      <c:pt idx="899">
                        <c:v>0.93386123680241284</c:v>
                      </c:pt>
                      <c:pt idx="900">
                        <c:v>0.9331070889894415</c:v>
                      </c:pt>
                      <c:pt idx="901">
                        <c:v>0.93529411764705828</c:v>
                      </c:pt>
                      <c:pt idx="902">
                        <c:v>0.9328808446455501</c:v>
                      </c:pt>
                      <c:pt idx="903">
                        <c:v>0.95007541478129665</c:v>
                      </c:pt>
                      <c:pt idx="904">
                        <c:v>0.94638009049773708</c:v>
                      </c:pt>
                      <c:pt idx="905">
                        <c:v>0.94547511312217136</c:v>
                      </c:pt>
                      <c:pt idx="906">
                        <c:v>0.95573152337858169</c:v>
                      </c:pt>
                      <c:pt idx="907">
                        <c:v>0.96862745098039149</c:v>
                      </c:pt>
                      <c:pt idx="908">
                        <c:v>0.96334841628959222</c:v>
                      </c:pt>
                      <c:pt idx="909">
                        <c:v>0.96847662141779733</c:v>
                      </c:pt>
                      <c:pt idx="910">
                        <c:v>0.96297134238310644</c:v>
                      </c:pt>
                      <c:pt idx="911">
                        <c:v>0.95120663650075343</c:v>
                      </c:pt>
                      <c:pt idx="912">
                        <c:v>0.93914027149321211</c:v>
                      </c:pt>
                      <c:pt idx="913">
                        <c:v>0.93544494720965243</c:v>
                      </c:pt>
                      <c:pt idx="914">
                        <c:v>0.93989441930618334</c:v>
                      </c:pt>
                      <c:pt idx="915">
                        <c:v>0.92352941176470515</c:v>
                      </c:pt>
                      <c:pt idx="916">
                        <c:v>0.92171945701357394</c:v>
                      </c:pt>
                      <c:pt idx="917">
                        <c:v>0.92458521870286503</c:v>
                      </c:pt>
                      <c:pt idx="918">
                        <c:v>0.92880844645550464</c:v>
                      </c:pt>
                      <c:pt idx="919">
                        <c:v>0.92285067873303106</c:v>
                      </c:pt>
                      <c:pt idx="920">
                        <c:v>0.91674208144796321</c:v>
                      </c:pt>
                      <c:pt idx="921">
                        <c:v>0.91221719457013517</c:v>
                      </c:pt>
                      <c:pt idx="922">
                        <c:v>0.92254901960784252</c:v>
                      </c:pt>
                      <c:pt idx="923">
                        <c:v>0.91334841628959207</c:v>
                      </c:pt>
                      <c:pt idx="924">
                        <c:v>0.90241327300150764</c:v>
                      </c:pt>
                      <c:pt idx="925">
                        <c:v>0.89577677224735974</c:v>
                      </c:pt>
                      <c:pt idx="926">
                        <c:v>0.89313725490196005</c:v>
                      </c:pt>
                      <c:pt idx="927">
                        <c:v>0.89720965309200529</c:v>
                      </c:pt>
                      <c:pt idx="928">
                        <c:v>0.8983408748114623</c:v>
                      </c:pt>
                      <c:pt idx="929">
                        <c:v>0.90082956259426783</c:v>
                      </c:pt>
                      <c:pt idx="930">
                        <c:v>0.90067873303167334</c:v>
                      </c:pt>
                      <c:pt idx="931">
                        <c:v>0.90972850678732942</c:v>
                      </c:pt>
                      <c:pt idx="932">
                        <c:v>0.90460030165912442</c:v>
                      </c:pt>
                      <c:pt idx="933">
                        <c:v>0.89487179487179402</c:v>
                      </c:pt>
                      <c:pt idx="934">
                        <c:v>0.90588235294117581</c:v>
                      </c:pt>
                      <c:pt idx="935">
                        <c:v>0.91923076923076863</c:v>
                      </c:pt>
                      <c:pt idx="936">
                        <c:v>0.91206636500754079</c:v>
                      </c:pt>
                      <c:pt idx="937">
                        <c:v>0.91010558069381531</c:v>
                      </c:pt>
                      <c:pt idx="938">
                        <c:v>0.90723981900452422</c:v>
                      </c:pt>
                      <c:pt idx="939">
                        <c:v>0.90339366515837027</c:v>
                      </c:pt>
                      <c:pt idx="940">
                        <c:v>0.89901960784313639</c:v>
                      </c:pt>
                      <c:pt idx="941">
                        <c:v>0.90248868778280478</c:v>
                      </c:pt>
                      <c:pt idx="942">
                        <c:v>0.91048265460030087</c:v>
                      </c:pt>
                      <c:pt idx="943">
                        <c:v>0.89871794871794786</c:v>
                      </c:pt>
                      <c:pt idx="944">
                        <c:v>0.89555052790346823</c:v>
                      </c:pt>
                      <c:pt idx="945">
                        <c:v>0.89366515837103988</c:v>
                      </c:pt>
                      <c:pt idx="946">
                        <c:v>0.91304675716440331</c:v>
                      </c:pt>
                      <c:pt idx="947">
                        <c:v>0.9046003016591242</c:v>
                      </c:pt>
                      <c:pt idx="948">
                        <c:v>0.89758672699849062</c:v>
                      </c:pt>
                      <c:pt idx="949">
                        <c:v>0.88657616892910907</c:v>
                      </c:pt>
                      <c:pt idx="950">
                        <c:v>0.88137254901960693</c:v>
                      </c:pt>
                      <c:pt idx="951">
                        <c:v>0.87549019607843037</c:v>
                      </c:pt>
                      <c:pt idx="952">
                        <c:v>0.8744343891402705</c:v>
                      </c:pt>
                      <c:pt idx="953">
                        <c:v>0.87292609351432782</c:v>
                      </c:pt>
                      <c:pt idx="954">
                        <c:v>0.87360482654600213</c:v>
                      </c:pt>
                      <c:pt idx="955">
                        <c:v>0.87466063348416179</c:v>
                      </c:pt>
                      <c:pt idx="956">
                        <c:v>0.87352941176470489</c:v>
                      </c:pt>
                      <c:pt idx="957">
                        <c:v>0.86342383107088883</c:v>
                      </c:pt>
                      <c:pt idx="958">
                        <c:v>0.86417797888386017</c:v>
                      </c:pt>
                      <c:pt idx="959">
                        <c:v>0.86945701357465965</c:v>
                      </c:pt>
                      <c:pt idx="960">
                        <c:v>0.87383107088989354</c:v>
                      </c:pt>
                      <c:pt idx="961">
                        <c:v>0.86342383107088905</c:v>
                      </c:pt>
                      <c:pt idx="962">
                        <c:v>0.8671191553544485</c:v>
                      </c:pt>
                      <c:pt idx="963">
                        <c:v>0.87187028657616794</c:v>
                      </c:pt>
                      <c:pt idx="964">
                        <c:v>0.86953242835595679</c:v>
                      </c:pt>
                      <c:pt idx="965">
                        <c:v>0.86432880844645454</c:v>
                      </c:pt>
                      <c:pt idx="966">
                        <c:v>0.86659125188536845</c:v>
                      </c:pt>
                      <c:pt idx="967">
                        <c:v>0.85437405731523275</c:v>
                      </c:pt>
                      <c:pt idx="968">
                        <c:v>0.86719457013574552</c:v>
                      </c:pt>
                      <c:pt idx="969">
                        <c:v>0.87156862745097941</c:v>
                      </c:pt>
                      <c:pt idx="970">
                        <c:v>0.8591251885369523</c:v>
                      </c:pt>
                      <c:pt idx="971">
                        <c:v>0.84728506787330227</c:v>
                      </c:pt>
                      <c:pt idx="972">
                        <c:v>0.84630467571643964</c:v>
                      </c:pt>
                      <c:pt idx="973">
                        <c:v>0.8322775263951725</c:v>
                      </c:pt>
                      <c:pt idx="974">
                        <c:v>0.83453996983408663</c:v>
                      </c:pt>
                      <c:pt idx="975">
                        <c:v>0.83129713423830986</c:v>
                      </c:pt>
                      <c:pt idx="976">
                        <c:v>0.82978883861236719</c:v>
                      </c:pt>
                      <c:pt idx="977">
                        <c:v>0.82435897435897343</c:v>
                      </c:pt>
                      <c:pt idx="978">
                        <c:v>0.81923076923076832</c:v>
                      </c:pt>
                      <c:pt idx="979">
                        <c:v>0.82292609351432788</c:v>
                      </c:pt>
                      <c:pt idx="980">
                        <c:v>0.81161387631975779</c:v>
                      </c:pt>
                      <c:pt idx="981">
                        <c:v>0.81628959276018009</c:v>
                      </c:pt>
                      <c:pt idx="982">
                        <c:v>0.81161387631975779</c:v>
                      </c:pt>
                      <c:pt idx="983">
                        <c:v>0.81372549019607743</c:v>
                      </c:pt>
                      <c:pt idx="984">
                        <c:v>0.81757164404223137</c:v>
                      </c:pt>
                      <c:pt idx="985">
                        <c:v>0.82315233785821917</c:v>
                      </c:pt>
                      <c:pt idx="986">
                        <c:v>0.82277526395173362</c:v>
                      </c:pt>
                      <c:pt idx="987">
                        <c:v>0.84064856711915448</c:v>
                      </c:pt>
                      <c:pt idx="988">
                        <c:v>0.82420814479637916</c:v>
                      </c:pt>
                      <c:pt idx="989">
                        <c:v>0.83831070889894332</c:v>
                      </c:pt>
                      <c:pt idx="990">
                        <c:v>0.8342383107088982</c:v>
                      </c:pt>
                      <c:pt idx="991">
                        <c:v>0.83574660633484077</c:v>
                      </c:pt>
                      <c:pt idx="992">
                        <c:v>0.8287330316742072</c:v>
                      </c:pt>
                      <c:pt idx="993">
                        <c:v>0.82865761689291006</c:v>
                      </c:pt>
                      <c:pt idx="994">
                        <c:v>0.820739064856711</c:v>
                      </c:pt>
                      <c:pt idx="995">
                        <c:v>0.81123680241327212</c:v>
                      </c:pt>
                      <c:pt idx="996">
                        <c:v>0.8105580693815978</c:v>
                      </c:pt>
                      <c:pt idx="997">
                        <c:v>0.81108597285067774</c:v>
                      </c:pt>
                      <c:pt idx="998">
                        <c:v>0.81666666666666576</c:v>
                      </c:pt>
                      <c:pt idx="999">
                        <c:v>0.808295625942684</c:v>
                      </c:pt>
                      <c:pt idx="1000">
                        <c:v>0.80490196078431286</c:v>
                      </c:pt>
                      <c:pt idx="1001">
                        <c:v>0.81040723981900376</c:v>
                      </c:pt>
                      <c:pt idx="1002">
                        <c:v>0.81138763197586661</c:v>
                      </c:pt>
                      <c:pt idx="1003">
                        <c:v>0.82104072398189976</c:v>
                      </c:pt>
                      <c:pt idx="1004">
                        <c:v>0.82450980392156792</c:v>
                      </c:pt>
                      <c:pt idx="1005">
                        <c:v>0.81628959276018043</c:v>
                      </c:pt>
                      <c:pt idx="1006">
                        <c:v>0.8204374057315228</c:v>
                      </c:pt>
                      <c:pt idx="1007">
                        <c:v>0.80912518853695259</c:v>
                      </c:pt>
                      <c:pt idx="1008">
                        <c:v>0.82541478129713364</c:v>
                      </c:pt>
                      <c:pt idx="1009">
                        <c:v>0.83212669683257845</c:v>
                      </c:pt>
                      <c:pt idx="1010">
                        <c:v>0.82337858220211102</c:v>
                      </c:pt>
                      <c:pt idx="1011">
                        <c:v>0.81523378582202044</c:v>
                      </c:pt>
                      <c:pt idx="1012">
                        <c:v>0.81546003016591184</c:v>
                      </c:pt>
                      <c:pt idx="1013">
                        <c:v>0.81628959276018043</c:v>
                      </c:pt>
                      <c:pt idx="1014">
                        <c:v>0.82458521870286505</c:v>
                      </c:pt>
                      <c:pt idx="1015">
                        <c:v>0.82631975867269913</c:v>
                      </c:pt>
                      <c:pt idx="1016">
                        <c:v>0.83446455505278982</c:v>
                      </c:pt>
                      <c:pt idx="1017">
                        <c:v>0.83001508295625892</c:v>
                      </c:pt>
                      <c:pt idx="1018">
                        <c:v>0.82285067873303108</c:v>
                      </c:pt>
                      <c:pt idx="1019">
                        <c:v>0.8263951734539966</c:v>
                      </c:pt>
                      <c:pt idx="1020">
                        <c:v>0.82269984917043693</c:v>
                      </c:pt>
                      <c:pt idx="1021">
                        <c:v>0.83220211161387569</c:v>
                      </c:pt>
                      <c:pt idx="1022">
                        <c:v>0.83725490196078378</c:v>
                      </c:pt>
                      <c:pt idx="1023">
                        <c:v>0.85052790346907925</c:v>
                      </c:pt>
                      <c:pt idx="1024">
                        <c:v>0.84698340874811395</c:v>
                      </c:pt>
                      <c:pt idx="1025">
                        <c:v>0.85558069381598723</c:v>
                      </c:pt>
                      <c:pt idx="1026">
                        <c:v>0.86101055806938087</c:v>
                      </c:pt>
                      <c:pt idx="1027">
                        <c:v>0.85701357466063288</c:v>
                      </c:pt>
                      <c:pt idx="1028">
                        <c:v>0.85407239819004466</c:v>
                      </c:pt>
                      <c:pt idx="1029">
                        <c:v>0.85294117647058765</c:v>
                      </c:pt>
                      <c:pt idx="1030">
                        <c:v>0.85022624434389071</c:v>
                      </c:pt>
                      <c:pt idx="1031">
                        <c:v>0.84276018099547445</c:v>
                      </c:pt>
                      <c:pt idx="1032">
                        <c:v>0.84313725490196001</c:v>
                      </c:pt>
                      <c:pt idx="1033">
                        <c:v>0.83898944193061775</c:v>
                      </c:pt>
                      <c:pt idx="1034">
                        <c:v>0.83981900452488611</c:v>
                      </c:pt>
                      <c:pt idx="1035">
                        <c:v>0.82631975867269902</c:v>
                      </c:pt>
                      <c:pt idx="1036">
                        <c:v>0.82699849170437334</c:v>
                      </c:pt>
                      <c:pt idx="1037">
                        <c:v>0.81998491704373977</c:v>
                      </c:pt>
                      <c:pt idx="1038">
                        <c:v>0.82202111613876239</c:v>
                      </c:pt>
                      <c:pt idx="1039">
                        <c:v>0.81568627450980291</c:v>
                      </c:pt>
                      <c:pt idx="1040">
                        <c:v>0.81131221719456925</c:v>
                      </c:pt>
                      <c:pt idx="1041">
                        <c:v>0.81975867269984815</c:v>
                      </c:pt>
                      <c:pt idx="1042">
                        <c:v>0.81598793363499156</c:v>
                      </c:pt>
                      <c:pt idx="1043">
                        <c:v>0.80935143288084366</c:v>
                      </c:pt>
                      <c:pt idx="1044">
                        <c:v>0.81734539969834008</c:v>
                      </c:pt>
                      <c:pt idx="1045">
                        <c:v>0.81417797888386045</c:v>
                      </c:pt>
                      <c:pt idx="1046">
                        <c:v>0.81689291101055717</c:v>
                      </c:pt>
                      <c:pt idx="1047">
                        <c:v>0.82865761689291018</c:v>
                      </c:pt>
                      <c:pt idx="1048">
                        <c:v>0.83815987933634917</c:v>
                      </c:pt>
                      <c:pt idx="1049">
                        <c:v>0.83740573152337794</c:v>
                      </c:pt>
                      <c:pt idx="1050">
                        <c:v>0.83408748114630404</c:v>
                      </c:pt>
                      <c:pt idx="1051">
                        <c:v>0.83929110105580618</c:v>
                      </c:pt>
                      <c:pt idx="1052">
                        <c:v>0.84230769230769154</c:v>
                      </c:pt>
                      <c:pt idx="1053">
                        <c:v>0.84298642533936574</c:v>
                      </c:pt>
                      <c:pt idx="1054">
                        <c:v>0.85339366515837034</c:v>
                      </c:pt>
                      <c:pt idx="1055">
                        <c:v>0.84607843137254835</c:v>
                      </c:pt>
                      <c:pt idx="1056">
                        <c:v>0.85082956259426801</c:v>
                      </c:pt>
                      <c:pt idx="1057">
                        <c:v>0.85407239819004466</c:v>
                      </c:pt>
                      <c:pt idx="1058">
                        <c:v>0.87224736048265394</c:v>
                      </c:pt>
                      <c:pt idx="1059">
                        <c:v>0.8686274509803914</c:v>
                      </c:pt>
                      <c:pt idx="1060">
                        <c:v>0.87217194570135692</c:v>
                      </c:pt>
                      <c:pt idx="1061">
                        <c:v>0.85822021116138691</c:v>
                      </c:pt>
                      <c:pt idx="1062">
                        <c:v>0.86138763197586654</c:v>
                      </c:pt>
                      <c:pt idx="1063">
                        <c:v>0.84705882352941109</c:v>
                      </c:pt>
                      <c:pt idx="1064">
                        <c:v>0.84947209653091948</c:v>
                      </c:pt>
                      <c:pt idx="1065">
                        <c:v>0.8488687782805423</c:v>
                      </c:pt>
                      <c:pt idx="1066">
                        <c:v>0.83589743589743526</c:v>
                      </c:pt>
                      <c:pt idx="1067">
                        <c:v>0.83838612368024057</c:v>
                      </c:pt>
                      <c:pt idx="1068">
                        <c:v>0.84343891402714866</c:v>
                      </c:pt>
                      <c:pt idx="1069">
                        <c:v>0.83921568627450904</c:v>
                      </c:pt>
                      <c:pt idx="1070">
                        <c:v>0.8375565610859721</c:v>
                      </c:pt>
                      <c:pt idx="1071">
                        <c:v>0.84607843137254823</c:v>
                      </c:pt>
                      <c:pt idx="1072">
                        <c:v>0.84389140271493135</c:v>
                      </c:pt>
                      <c:pt idx="1073">
                        <c:v>0.84894419306183933</c:v>
                      </c:pt>
                      <c:pt idx="1074">
                        <c:v>0.84208144796380024</c:v>
                      </c:pt>
                      <c:pt idx="1075">
                        <c:v>0.83710407239818951</c:v>
                      </c:pt>
                      <c:pt idx="1076">
                        <c:v>0.83469079939668112</c:v>
                      </c:pt>
                      <c:pt idx="1077">
                        <c:v>0.83250377073906434</c:v>
                      </c:pt>
                      <c:pt idx="1078">
                        <c:v>0.83785822021116074</c:v>
                      </c:pt>
                      <c:pt idx="1079">
                        <c:v>0.83084464555052717</c:v>
                      </c:pt>
                      <c:pt idx="1080">
                        <c:v>0.82941176470588174</c:v>
                      </c:pt>
                      <c:pt idx="1081">
                        <c:v>0.82503770739064797</c:v>
                      </c:pt>
                      <c:pt idx="1082">
                        <c:v>0.82375565610859658</c:v>
                      </c:pt>
                      <c:pt idx="1083">
                        <c:v>0.82390648567119085</c:v>
                      </c:pt>
                      <c:pt idx="1084">
                        <c:v>0.82413273001508225</c:v>
                      </c:pt>
                      <c:pt idx="1085">
                        <c:v>0.82458521870286505</c:v>
                      </c:pt>
                      <c:pt idx="1086">
                        <c:v>0.82104072398189987</c:v>
                      </c:pt>
                      <c:pt idx="1087">
                        <c:v>0.81651583710407172</c:v>
                      </c:pt>
                      <c:pt idx="1088">
                        <c:v>0.81915535444947152</c:v>
                      </c:pt>
                      <c:pt idx="1089">
                        <c:v>0.82383107088989371</c:v>
                      </c:pt>
                      <c:pt idx="1090">
                        <c:v>0.82126696832579105</c:v>
                      </c:pt>
                      <c:pt idx="1091">
                        <c:v>0.82081447963800824</c:v>
                      </c:pt>
                      <c:pt idx="1092">
                        <c:v>0.83114630467571571</c:v>
                      </c:pt>
                      <c:pt idx="1093">
                        <c:v>0.83114630467571571</c:v>
                      </c:pt>
                      <c:pt idx="1094">
                        <c:v>0.83416289592760107</c:v>
                      </c:pt>
                      <c:pt idx="1095">
                        <c:v>0.8217948717948711</c:v>
                      </c:pt>
                      <c:pt idx="1096">
                        <c:v>0.81998491704373977</c:v>
                      </c:pt>
                      <c:pt idx="1097">
                        <c:v>0.82224736048265401</c:v>
                      </c:pt>
                      <c:pt idx="1098">
                        <c:v>0.8187028657616886</c:v>
                      </c:pt>
                      <c:pt idx="1099">
                        <c:v>0.8204374057315228</c:v>
                      </c:pt>
                      <c:pt idx="1100">
                        <c:v>0.8184766214177972</c:v>
                      </c:pt>
                      <c:pt idx="1101">
                        <c:v>0.81236802413272935</c:v>
                      </c:pt>
                      <c:pt idx="1102">
                        <c:v>0.81372549019607787</c:v>
                      </c:pt>
                      <c:pt idx="1103">
                        <c:v>0.81191553544494666</c:v>
                      </c:pt>
                      <c:pt idx="1104">
                        <c:v>0.8082202111613872</c:v>
                      </c:pt>
                      <c:pt idx="1105">
                        <c:v>0.8131221719457008</c:v>
                      </c:pt>
                      <c:pt idx="1106">
                        <c:v>0.81168929110105525</c:v>
                      </c:pt>
                      <c:pt idx="1107">
                        <c:v>0.8064856711915529</c:v>
                      </c:pt>
                      <c:pt idx="1108">
                        <c:v>0.80701357466063295</c:v>
                      </c:pt>
                      <c:pt idx="1109">
                        <c:v>0.81568627450980324</c:v>
                      </c:pt>
                      <c:pt idx="1110">
                        <c:v>0.81628959276018032</c:v>
                      </c:pt>
                      <c:pt idx="1111">
                        <c:v>0.80935143288084399</c:v>
                      </c:pt>
                      <c:pt idx="1112">
                        <c:v>0.81365007541478063</c:v>
                      </c:pt>
                      <c:pt idx="1113">
                        <c:v>0.81312217194570069</c:v>
                      </c:pt>
                      <c:pt idx="1114">
                        <c:v>0.8128959276018094</c:v>
                      </c:pt>
                      <c:pt idx="1115">
                        <c:v>0.81357466063348349</c:v>
                      </c:pt>
                      <c:pt idx="1116">
                        <c:v>0.82375565610859658</c:v>
                      </c:pt>
                      <c:pt idx="1117">
                        <c:v>0.81508295625942606</c:v>
                      </c:pt>
                      <c:pt idx="1118">
                        <c:v>0.81289592760180929</c:v>
                      </c:pt>
                      <c:pt idx="1119">
                        <c:v>0.81297134238310631</c:v>
                      </c:pt>
                      <c:pt idx="1120">
                        <c:v>0.81410256410256321</c:v>
                      </c:pt>
                      <c:pt idx="1121">
                        <c:v>0.8297888386123673</c:v>
                      </c:pt>
                      <c:pt idx="1122">
                        <c:v>0.83220211161387558</c:v>
                      </c:pt>
                      <c:pt idx="1123">
                        <c:v>0.85203619909502182</c:v>
                      </c:pt>
                      <c:pt idx="1124">
                        <c:v>0.84909502262443382</c:v>
                      </c:pt>
                      <c:pt idx="1125">
                        <c:v>0.83536953242835521</c:v>
                      </c:pt>
                      <c:pt idx="1126">
                        <c:v>0.84245852187028591</c:v>
                      </c:pt>
                      <c:pt idx="1127">
                        <c:v>0.84396681749622848</c:v>
                      </c:pt>
                      <c:pt idx="1128">
                        <c:v>0.84162895927601744</c:v>
                      </c:pt>
                      <c:pt idx="1129">
                        <c:v>0.85135746606334772</c:v>
                      </c:pt>
                      <c:pt idx="1130">
                        <c:v>0.85950226244343819</c:v>
                      </c:pt>
                      <c:pt idx="1131">
                        <c:v>0.87232277526395108</c:v>
                      </c:pt>
                      <c:pt idx="1132">
                        <c:v>0.89019607843137194</c:v>
                      </c:pt>
                      <c:pt idx="1133">
                        <c:v>0.92285067873303106</c:v>
                      </c:pt>
                      <c:pt idx="1134">
                        <c:v>0.90708898944193006</c:v>
                      </c:pt>
                      <c:pt idx="1135">
                        <c:v>0.91244343891402657</c:v>
                      </c:pt>
                      <c:pt idx="1136">
                        <c:v>0.91108597285067816</c:v>
                      </c:pt>
                      <c:pt idx="1137">
                        <c:v>0.91794871794871746</c:v>
                      </c:pt>
                      <c:pt idx="1138">
                        <c:v>0.88582202111613839</c:v>
                      </c:pt>
                      <c:pt idx="1139">
                        <c:v>0.89004524886877767</c:v>
                      </c:pt>
                      <c:pt idx="1140">
                        <c:v>0.89155354449472046</c:v>
                      </c:pt>
                      <c:pt idx="1141">
                        <c:v>0.90723981900452444</c:v>
                      </c:pt>
                      <c:pt idx="1142">
                        <c:v>0.89555052790346856</c:v>
                      </c:pt>
                      <c:pt idx="1143">
                        <c:v>0.89260935143288034</c:v>
                      </c:pt>
                      <c:pt idx="1144">
                        <c:v>0.91591251885369473</c:v>
                      </c:pt>
                      <c:pt idx="1145">
                        <c:v>0.926696832579185</c:v>
                      </c:pt>
                      <c:pt idx="1146">
                        <c:v>0.91108597285067816</c:v>
                      </c:pt>
                      <c:pt idx="1147">
                        <c:v>0.91101055806938103</c:v>
                      </c:pt>
                      <c:pt idx="1148">
                        <c:v>0.88710407239818945</c:v>
                      </c:pt>
                      <c:pt idx="1149">
                        <c:v>0.88687782805429805</c:v>
                      </c:pt>
                      <c:pt idx="1150">
                        <c:v>0.87828054298642488</c:v>
                      </c:pt>
                      <c:pt idx="1151">
                        <c:v>0.87511312217194526</c:v>
                      </c:pt>
                      <c:pt idx="1152">
                        <c:v>0.87285067873303113</c:v>
                      </c:pt>
                      <c:pt idx="1153">
                        <c:v>0.87360482654600247</c:v>
                      </c:pt>
                      <c:pt idx="1154">
                        <c:v>0.86478129713423779</c:v>
                      </c:pt>
                      <c:pt idx="1155">
                        <c:v>0.86048265460030104</c:v>
                      </c:pt>
                      <c:pt idx="1156">
                        <c:v>0.86523378582202048</c:v>
                      </c:pt>
                      <c:pt idx="1157">
                        <c:v>0.86289592760180944</c:v>
                      </c:pt>
                      <c:pt idx="1158">
                        <c:v>0.87021116138763133</c:v>
                      </c:pt>
                      <c:pt idx="1159">
                        <c:v>0.86251885369532366</c:v>
                      </c:pt>
                      <c:pt idx="1160">
                        <c:v>0.86470588235294066</c:v>
                      </c:pt>
                      <c:pt idx="1161">
                        <c:v>0.88868778280542915</c:v>
                      </c:pt>
                      <c:pt idx="1162">
                        <c:v>0.896983408748114</c:v>
                      </c:pt>
                      <c:pt idx="1163">
                        <c:v>0.89419306184012004</c:v>
                      </c:pt>
                      <c:pt idx="1164">
                        <c:v>0.89600301659125114</c:v>
                      </c:pt>
                      <c:pt idx="1165">
                        <c:v>0.89856711915535381</c:v>
                      </c:pt>
                      <c:pt idx="1166">
                        <c:v>0.88446455505278976</c:v>
                      </c:pt>
                      <c:pt idx="1167">
                        <c:v>0.87254901960784248</c:v>
                      </c:pt>
                      <c:pt idx="1168">
                        <c:v>0.85957767722473533</c:v>
                      </c:pt>
                      <c:pt idx="1169">
                        <c:v>0.85942684766214106</c:v>
                      </c:pt>
                      <c:pt idx="1170">
                        <c:v>0.86101055806938076</c:v>
                      </c:pt>
                      <c:pt idx="1171">
                        <c:v>0.85384615384615314</c:v>
                      </c:pt>
                      <c:pt idx="1172">
                        <c:v>0.85211161387631895</c:v>
                      </c:pt>
                      <c:pt idx="1173">
                        <c:v>0.852639517345399</c:v>
                      </c:pt>
                      <c:pt idx="1174">
                        <c:v>0.86787330316742017</c:v>
                      </c:pt>
                      <c:pt idx="1175">
                        <c:v>0.86840120663650011</c:v>
                      </c:pt>
                      <c:pt idx="1176">
                        <c:v>0.85316742081447905</c:v>
                      </c:pt>
                      <c:pt idx="1177">
                        <c:v>0.8588235294117641</c:v>
                      </c:pt>
                      <c:pt idx="1178">
                        <c:v>0.84404223227752584</c:v>
                      </c:pt>
                      <c:pt idx="1179">
                        <c:v>0.84200603318250333</c:v>
                      </c:pt>
                      <c:pt idx="1180">
                        <c:v>0.8355203619909497</c:v>
                      </c:pt>
                      <c:pt idx="1181">
                        <c:v>0.83567119155354408</c:v>
                      </c:pt>
                      <c:pt idx="1182">
                        <c:v>0.84434389140271426</c:v>
                      </c:pt>
                      <c:pt idx="1183">
                        <c:v>0.83755656108597221</c:v>
                      </c:pt>
                      <c:pt idx="1184">
                        <c:v>0.83408748114630404</c:v>
                      </c:pt>
                      <c:pt idx="1185">
                        <c:v>0.82533936651583639</c:v>
                      </c:pt>
                      <c:pt idx="1186">
                        <c:v>0.82631975867269902</c:v>
                      </c:pt>
                      <c:pt idx="1187">
                        <c:v>0.82285067873303086</c:v>
                      </c:pt>
                      <c:pt idx="1188">
                        <c:v>0.8231523378582194</c:v>
                      </c:pt>
                      <c:pt idx="1189">
                        <c:v>0.82119155354449391</c:v>
                      </c:pt>
                      <c:pt idx="1190">
                        <c:v>0.82285067873303086</c:v>
                      </c:pt>
                      <c:pt idx="1191">
                        <c:v>0.82549019607843055</c:v>
                      </c:pt>
                      <c:pt idx="1192">
                        <c:v>0.84072398190045161</c:v>
                      </c:pt>
                      <c:pt idx="1193">
                        <c:v>0.84140271493212571</c:v>
                      </c:pt>
                      <c:pt idx="1194">
                        <c:v>0.84464555052790269</c:v>
                      </c:pt>
                      <c:pt idx="1195">
                        <c:v>0.83966817496229174</c:v>
                      </c:pt>
                      <c:pt idx="1196">
                        <c:v>0.83310708898944108</c:v>
                      </c:pt>
                      <c:pt idx="1197">
                        <c:v>0.8395927601809946</c:v>
                      </c:pt>
                      <c:pt idx="1198">
                        <c:v>0.84479638009049685</c:v>
                      </c:pt>
                      <c:pt idx="1199">
                        <c:v>0.8435897435897427</c:v>
                      </c:pt>
                      <c:pt idx="1200">
                        <c:v>0.84615384615384515</c:v>
                      </c:pt>
                      <c:pt idx="1201">
                        <c:v>0.8553544494720956</c:v>
                      </c:pt>
                      <c:pt idx="1202">
                        <c:v>0.85309200603318147</c:v>
                      </c:pt>
                      <c:pt idx="1203">
                        <c:v>0.8509049773755647</c:v>
                      </c:pt>
                      <c:pt idx="1204">
                        <c:v>0.83906485671191455</c:v>
                      </c:pt>
                      <c:pt idx="1205">
                        <c:v>0.84570135746606223</c:v>
                      </c:pt>
                      <c:pt idx="1206">
                        <c:v>0.84675716440422211</c:v>
                      </c:pt>
                      <c:pt idx="1207">
                        <c:v>0.82714932126696716</c:v>
                      </c:pt>
                      <c:pt idx="1208">
                        <c:v>0.82775263951734412</c:v>
                      </c:pt>
                      <c:pt idx="1209">
                        <c:v>0.82277526395173328</c:v>
                      </c:pt>
                      <c:pt idx="1210">
                        <c:v>0.82194570135746492</c:v>
                      </c:pt>
                      <c:pt idx="1211">
                        <c:v>0.82812971342382991</c:v>
                      </c:pt>
                      <c:pt idx="1212">
                        <c:v>0.82134238310708774</c:v>
                      </c:pt>
                      <c:pt idx="1213">
                        <c:v>0.81711915535444823</c:v>
                      </c:pt>
                      <c:pt idx="1214">
                        <c:v>0.81387631975867158</c:v>
                      </c:pt>
                      <c:pt idx="1215">
                        <c:v>0.80573152337858112</c:v>
                      </c:pt>
                      <c:pt idx="1216">
                        <c:v>0.80256410256410149</c:v>
                      </c:pt>
                      <c:pt idx="1217">
                        <c:v>0.80384615384615277</c:v>
                      </c:pt>
                      <c:pt idx="1218">
                        <c:v>0.80490196078431253</c:v>
                      </c:pt>
                      <c:pt idx="1219">
                        <c:v>0.80550527903468971</c:v>
                      </c:pt>
                      <c:pt idx="1220">
                        <c:v>0.7961538461538451</c:v>
                      </c:pt>
                      <c:pt idx="1221">
                        <c:v>0.7895173453996972</c:v>
                      </c:pt>
                      <c:pt idx="1222">
                        <c:v>0.78823529411764592</c:v>
                      </c:pt>
                      <c:pt idx="1223">
                        <c:v>0.79472096530919967</c:v>
                      </c:pt>
                      <c:pt idx="1224">
                        <c:v>0.78619909502262342</c:v>
                      </c:pt>
                      <c:pt idx="1225">
                        <c:v>0.78484162895927501</c:v>
                      </c:pt>
                      <c:pt idx="1226">
                        <c:v>0.77941176470588136</c:v>
                      </c:pt>
                      <c:pt idx="1227">
                        <c:v>0.77775263951734441</c:v>
                      </c:pt>
                      <c:pt idx="1228">
                        <c:v>0.77986425339366416</c:v>
                      </c:pt>
                      <c:pt idx="1229">
                        <c:v>0.77518853695324186</c:v>
                      </c:pt>
                      <c:pt idx="1230">
                        <c:v>0.77888386123680142</c:v>
                      </c:pt>
                      <c:pt idx="1231">
                        <c:v>0.77609351432880747</c:v>
                      </c:pt>
                      <c:pt idx="1232">
                        <c:v>0.77156862745097943</c:v>
                      </c:pt>
                      <c:pt idx="1233">
                        <c:v>0.76757164404223144</c:v>
                      </c:pt>
                      <c:pt idx="1234">
                        <c:v>0.76576168929110022</c:v>
                      </c:pt>
                      <c:pt idx="1235">
                        <c:v>0.76651583710407145</c:v>
                      </c:pt>
                      <c:pt idx="1236">
                        <c:v>0.76463046757164321</c:v>
                      </c:pt>
                      <c:pt idx="1237">
                        <c:v>0.76138763197586645</c:v>
                      </c:pt>
                      <c:pt idx="1238">
                        <c:v>0.7585972850678725</c:v>
                      </c:pt>
                      <c:pt idx="1239">
                        <c:v>0.76116138763197516</c:v>
                      </c:pt>
                      <c:pt idx="1240">
                        <c:v>0.76259426847662071</c:v>
                      </c:pt>
                      <c:pt idx="1241">
                        <c:v>0.778582202111613</c:v>
                      </c:pt>
                      <c:pt idx="1242">
                        <c:v>0.76402714932126614</c:v>
                      </c:pt>
                      <c:pt idx="1243">
                        <c:v>0.77171945701357381</c:v>
                      </c:pt>
                      <c:pt idx="1244">
                        <c:v>0.76742081447963717</c:v>
                      </c:pt>
                      <c:pt idx="1245">
                        <c:v>0.76138763197586634</c:v>
                      </c:pt>
                      <c:pt idx="1246">
                        <c:v>0.76538461538461433</c:v>
                      </c:pt>
                      <c:pt idx="1247">
                        <c:v>0.77586726998491606</c:v>
                      </c:pt>
                      <c:pt idx="1248">
                        <c:v>0.77036199095022539</c:v>
                      </c:pt>
                      <c:pt idx="1249">
                        <c:v>0.76674208144796285</c:v>
                      </c:pt>
                      <c:pt idx="1250">
                        <c:v>0.7639517345399689</c:v>
                      </c:pt>
                      <c:pt idx="1251">
                        <c:v>0.75452488687782715</c:v>
                      </c:pt>
                      <c:pt idx="1252">
                        <c:v>0.74947209653091917</c:v>
                      </c:pt>
                      <c:pt idx="1253">
                        <c:v>0.74306184012066268</c:v>
                      </c:pt>
                      <c:pt idx="1254">
                        <c:v>0.74230769230769134</c:v>
                      </c:pt>
                      <c:pt idx="1255">
                        <c:v>0.74404223227752542</c:v>
                      </c:pt>
                      <c:pt idx="1256">
                        <c:v>0.75150829562594168</c:v>
                      </c:pt>
                      <c:pt idx="1257">
                        <c:v>0.75015082956259316</c:v>
                      </c:pt>
                      <c:pt idx="1258">
                        <c:v>0.75573152337858096</c:v>
                      </c:pt>
                      <c:pt idx="1259">
                        <c:v>0.76568627450980276</c:v>
                      </c:pt>
                      <c:pt idx="1260">
                        <c:v>0.76546003016591124</c:v>
                      </c:pt>
                      <c:pt idx="1261">
                        <c:v>0.77217194570135639</c:v>
                      </c:pt>
                      <c:pt idx="1262">
                        <c:v>0.76975867269984799</c:v>
                      </c:pt>
                      <c:pt idx="1263">
                        <c:v>0.76184012066364892</c:v>
                      </c:pt>
                      <c:pt idx="1264">
                        <c:v>0.76440422322775148</c:v>
                      </c:pt>
                      <c:pt idx="1265">
                        <c:v>0.76274509803921453</c:v>
                      </c:pt>
                      <c:pt idx="1266">
                        <c:v>0.77556561085972719</c:v>
                      </c:pt>
                      <c:pt idx="1267">
                        <c:v>0.76809954751131093</c:v>
                      </c:pt>
                      <c:pt idx="1268">
                        <c:v>0.76892911010557941</c:v>
                      </c:pt>
                      <c:pt idx="1269">
                        <c:v>0.78190045248868634</c:v>
                      </c:pt>
                      <c:pt idx="1270">
                        <c:v>0.78303167420814335</c:v>
                      </c:pt>
                      <c:pt idx="1271">
                        <c:v>0.78665158371040578</c:v>
                      </c:pt>
                      <c:pt idx="1272">
                        <c:v>0.77880844645550384</c:v>
                      </c:pt>
                      <c:pt idx="1273">
                        <c:v>0.7717948717948705</c:v>
                      </c:pt>
                      <c:pt idx="1274">
                        <c:v>0.75935143288084328</c:v>
                      </c:pt>
                      <c:pt idx="1275">
                        <c:v>0.76184012066364881</c:v>
                      </c:pt>
                      <c:pt idx="1276">
                        <c:v>0.76726998491704246</c:v>
                      </c:pt>
                      <c:pt idx="1277">
                        <c:v>0.7698340874811449</c:v>
                      </c:pt>
                      <c:pt idx="1278">
                        <c:v>0.76666666666666528</c:v>
                      </c:pt>
                      <c:pt idx="1279">
                        <c:v>0.765384615384614</c:v>
                      </c:pt>
                      <c:pt idx="1280">
                        <c:v>0.75701357466063224</c:v>
                      </c:pt>
                      <c:pt idx="1281">
                        <c:v>0.75490196078431238</c:v>
                      </c:pt>
                      <c:pt idx="1282">
                        <c:v>0.76410256410256294</c:v>
                      </c:pt>
                      <c:pt idx="1283">
                        <c:v>0.76168929110105454</c:v>
                      </c:pt>
                      <c:pt idx="1284">
                        <c:v>0.76289592760180869</c:v>
                      </c:pt>
                      <c:pt idx="1285">
                        <c:v>0.75904977375565474</c:v>
                      </c:pt>
                      <c:pt idx="1286">
                        <c:v>0.75573152337858085</c:v>
                      </c:pt>
                      <c:pt idx="1287">
                        <c:v>0.75490196078431226</c:v>
                      </c:pt>
                      <c:pt idx="1288">
                        <c:v>0.75098039215686141</c:v>
                      </c:pt>
                      <c:pt idx="1289">
                        <c:v>0.75052790346907861</c:v>
                      </c:pt>
                      <c:pt idx="1290">
                        <c:v>0.75067873303167287</c:v>
                      </c:pt>
                      <c:pt idx="1291">
                        <c:v>0.74668174962292477</c:v>
                      </c:pt>
                      <c:pt idx="1292">
                        <c:v>0.74095022624434259</c:v>
                      </c:pt>
                      <c:pt idx="1293">
                        <c:v>0.7414027149321254</c:v>
                      </c:pt>
                      <c:pt idx="1294">
                        <c:v>0.73695324283559438</c:v>
                      </c:pt>
                      <c:pt idx="1295">
                        <c:v>0.74170437405731382</c:v>
                      </c:pt>
                      <c:pt idx="1296">
                        <c:v>0.75030165912518709</c:v>
                      </c:pt>
                      <c:pt idx="1297">
                        <c:v>0.75452488687782648</c:v>
                      </c:pt>
                      <c:pt idx="1298">
                        <c:v>0.75844645550527745</c:v>
                      </c:pt>
                      <c:pt idx="1299">
                        <c:v>0.75723981900452331</c:v>
                      </c:pt>
                      <c:pt idx="1300">
                        <c:v>0.75746606334841471</c:v>
                      </c:pt>
                      <c:pt idx="1301">
                        <c:v>0.76395173453996812</c:v>
                      </c:pt>
                      <c:pt idx="1302">
                        <c:v>0.75671191553544337</c:v>
                      </c:pt>
                      <c:pt idx="1303">
                        <c:v>0.75595776772247192</c:v>
                      </c:pt>
                      <c:pt idx="1304">
                        <c:v>0.76266968325791695</c:v>
                      </c:pt>
                      <c:pt idx="1305">
                        <c:v>0.75882352941176301</c:v>
                      </c:pt>
                      <c:pt idx="1306">
                        <c:v>0.75460030165912351</c:v>
                      </c:pt>
                      <c:pt idx="1307">
                        <c:v>0.75354449472096374</c:v>
                      </c:pt>
                      <c:pt idx="1308">
                        <c:v>0.76402714932126548</c:v>
                      </c:pt>
                      <c:pt idx="1309">
                        <c:v>0.76191553544494561</c:v>
                      </c:pt>
                      <c:pt idx="1310">
                        <c:v>0.7561085972850663</c:v>
                      </c:pt>
                      <c:pt idx="1311">
                        <c:v>0.75663650075414646</c:v>
                      </c:pt>
                      <c:pt idx="1312">
                        <c:v>0.754751131221718</c:v>
                      </c:pt>
                      <c:pt idx="1313">
                        <c:v>0.76025641025640878</c:v>
                      </c:pt>
                      <c:pt idx="1314">
                        <c:v>0.75867269984916896</c:v>
                      </c:pt>
                      <c:pt idx="1315">
                        <c:v>0.7561085972850663</c:v>
                      </c:pt>
                      <c:pt idx="1316">
                        <c:v>0.74585218702865608</c:v>
                      </c:pt>
                      <c:pt idx="1317">
                        <c:v>0.74660633484162742</c:v>
                      </c:pt>
                      <c:pt idx="1318">
                        <c:v>0.74276018099547358</c:v>
                      </c:pt>
                      <c:pt idx="1319">
                        <c:v>0.74381598793363346</c:v>
                      </c:pt>
                      <c:pt idx="1320">
                        <c:v>0.74411764705882211</c:v>
                      </c:pt>
                      <c:pt idx="1321">
                        <c:v>0.74328808446455363</c:v>
                      </c:pt>
                      <c:pt idx="1322">
                        <c:v>0.74487179487179345</c:v>
                      </c:pt>
                      <c:pt idx="1323">
                        <c:v>0.75082956259426703</c:v>
                      </c:pt>
                      <c:pt idx="1324">
                        <c:v>0.75263951734539813</c:v>
                      </c:pt>
                      <c:pt idx="1325">
                        <c:v>0.75203619909502106</c:v>
                      </c:pt>
                      <c:pt idx="1326">
                        <c:v>0.75686274509803775</c:v>
                      </c:pt>
                      <c:pt idx="1327">
                        <c:v>0.7516591251885355</c:v>
                      </c:pt>
                      <c:pt idx="1328">
                        <c:v>0.74524886877827901</c:v>
                      </c:pt>
                      <c:pt idx="1329">
                        <c:v>0.74328808446455363</c:v>
                      </c:pt>
                      <c:pt idx="1330">
                        <c:v>0.74713423831070735</c:v>
                      </c:pt>
                      <c:pt idx="1331">
                        <c:v>0.75505279034690653</c:v>
                      </c:pt>
                      <c:pt idx="1332">
                        <c:v>0.75248868778280387</c:v>
                      </c:pt>
                      <c:pt idx="1333">
                        <c:v>0.74758672699849016</c:v>
                      </c:pt>
                      <c:pt idx="1334">
                        <c:v>0.7410256410256395</c:v>
                      </c:pt>
                      <c:pt idx="1335">
                        <c:v>0.74042232277526243</c:v>
                      </c:pt>
                      <c:pt idx="1336">
                        <c:v>0.74419306184011913</c:v>
                      </c:pt>
                      <c:pt idx="1337">
                        <c:v>0.74162895927601657</c:v>
                      </c:pt>
                      <c:pt idx="1338">
                        <c:v>0.74328808446455352</c:v>
                      </c:pt>
                      <c:pt idx="1339">
                        <c:v>0.74381598793363346</c:v>
                      </c:pt>
                      <c:pt idx="1340">
                        <c:v>0.74532428355957614</c:v>
                      </c:pt>
                      <c:pt idx="1341">
                        <c:v>0.74683257918551882</c:v>
                      </c:pt>
                      <c:pt idx="1342">
                        <c:v>0.74615384615384461</c:v>
                      </c:pt>
                      <c:pt idx="1343">
                        <c:v>0.75354449472096374</c:v>
                      </c:pt>
                      <c:pt idx="1344">
                        <c:v>0.74381598793363346</c:v>
                      </c:pt>
                      <c:pt idx="1345">
                        <c:v>0.74683257918551871</c:v>
                      </c:pt>
                      <c:pt idx="1346">
                        <c:v>0.76101055806938001</c:v>
                      </c:pt>
                      <c:pt idx="1347">
                        <c:v>0.76651583710407067</c:v>
                      </c:pt>
                      <c:pt idx="1348">
                        <c:v>0.76930618401206463</c:v>
                      </c:pt>
                      <c:pt idx="1349">
                        <c:v>0.75716440422322606</c:v>
                      </c:pt>
                      <c:pt idx="1350">
                        <c:v>0.74939668174962126</c:v>
                      </c:pt>
                      <c:pt idx="1351">
                        <c:v>0.74645550527903304</c:v>
                      </c:pt>
                      <c:pt idx="1352">
                        <c:v>0.74434389140271329</c:v>
                      </c:pt>
                      <c:pt idx="1353">
                        <c:v>0.73846153846153684</c:v>
                      </c:pt>
                      <c:pt idx="1354">
                        <c:v>0.73506787330316581</c:v>
                      </c:pt>
                      <c:pt idx="1355">
                        <c:v>0.73619909502262282</c:v>
                      </c:pt>
                      <c:pt idx="1356">
                        <c:v>0.73280542986425179</c:v>
                      </c:pt>
                      <c:pt idx="1357">
                        <c:v>0.7301659125188521</c:v>
                      </c:pt>
                      <c:pt idx="1358">
                        <c:v>0.7301659125188521</c:v>
                      </c:pt>
                      <c:pt idx="1359">
                        <c:v>0.72601809954750973</c:v>
                      </c:pt>
                      <c:pt idx="1360">
                        <c:v>0.72775263951734381</c:v>
                      </c:pt>
                      <c:pt idx="1361">
                        <c:v>0.7301659125188521</c:v>
                      </c:pt>
                      <c:pt idx="1362">
                        <c:v>0.72232277526395017</c:v>
                      </c:pt>
                      <c:pt idx="1363">
                        <c:v>0.72036199095022468</c:v>
                      </c:pt>
                      <c:pt idx="1364">
                        <c:v>0.71387631975867105</c:v>
                      </c:pt>
                      <c:pt idx="1365">
                        <c:v>0.71855203619909325</c:v>
                      </c:pt>
                      <c:pt idx="1366">
                        <c:v>0.72254901960784124</c:v>
                      </c:pt>
                      <c:pt idx="1367">
                        <c:v>0.7177978883861218</c:v>
                      </c:pt>
                      <c:pt idx="1368">
                        <c:v>0.71530920060331638</c:v>
                      </c:pt>
                      <c:pt idx="1369">
                        <c:v>0.71357466063348229</c:v>
                      </c:pt>
                      <c:pt idx="1370">
                        <c:v>0.71764705882352742</c:v>
                      </c:pt>
                      <c:pt idx="1371">
                        <c:v>0.71644042232277327</c:v>
                      </c:pt>
                      <c:pt idx="1372">
                        <c:v>0.70392156862744903</c:v>
                      </c:pt>
                      <c:pt idx="1373">
                        <c:v>0.70173453996983215</c:v>
                      </c:pt>
                      <c:pt idx="1374">
                        <c:v>0.70233785822020922</c:v>
                      </c:pt>
                      <c:pt idx="1375">
                        <c:v>0.7033936651583691</c:v>
                      </c:pt>
                      <c:pt idx="1376">
                        <c:v>0.69924585218702673</c:v>
                      </c:pt>
                      <c:pt idx="1377">
                        <c:v>0.69358974358974157</c:v>
                      </c:pt>
                      <c:pt idx="1378">
                        <c:v>0.69004524886877627</c:v>
                      </c:pt>
                      <c:pt idx="1379">
                        <c:v>0.68740573152337658</c:v>
                      </c:pt>
                      <c:pt idx="1380">
                        <c:v>0.68906485671191353</c:v>
                      </c:pt>
                      <c:pt idx="1381">
                        <c:v>0.69539969834087278</c:v>
                      </c:pt>
                      <c:pt idx="1382">
                        <c:v>0.7016591251885349</c:v>
                      </c:pt>
                      <c:pt idx="1383">
                        <c:v>0.71282051282051084</c:v>
                      </c:pt>
                      <c:pt idx="1384">
                        <c:v>0.70475113122171751</c:v>
                      </c:pt>
                      <c:pt idx="1385">
                        <c:v>0.69781297134238118</c:v>
                      </c:pt>
                      <c:pt idx="1386">
                        <c:v>0.69592760180995283</c:v>
                      </c:pt>
                      <c:pt idx="1387">
                        <c:v>0.70482654600301464</c:v>
                      </c:pt>
                      <c:pt idx="1388">
                        <c:v>0.7062594268476603</c:v>
                      </c:pt>
                      <c:pt idx="1389">
                        <c:v>0.71327300150829376</c:v>
                      </c:pt>
                      <c:pt idx="1390">
                        <c:v>0.7144796380090479</c:v>
                      </c:pt>
                      <c:pt idx="1391">
                        <c:v>0.70965309200603133</c:v>
                      </c:pt>
                      <c:pt idx="1392">
                        <c:v>0.70935143288084279</c:v>
                      </c:pt>
                      <c:pt idx="1393">
                        <c:v>0.70678733031674024</c:v>
                      </c:pt>
                      <c:pt idx="1394">
                        <c:v>0.70746606334841444</c:v>
                      </c:pt>
                      <c:pt idx="1395">
                        <c:v>0.71787330316741893</c:v>
                      </c:pt>
                      <c:pt idx="1396">
                        <c:v>0.7142533936651565</c:v>
                      </c:pt>
                      <c:pt idx="1397">
                        <c:v>0.71606334841628771</c:v>
                      </c:pt>
                      <c:pt idx="1398">
                        <c:v>0.70844645550527718</c:v>
                      </c:pt>
                      <c:pt idx="1399">
                        <c:v>0.70444947209652919</c:v>
                      </c:pt>
                      <c:pt idx="1400">
                        <c:v>0.70542986425339183</c:v>
                      </c:pt>
                      <c:pt idx="1401">
                        <c:v>0.70663650075414597</c:v>
                      </c:pt>
                      <c:pt idx="1402">
                        <c:v>0.7104826546002998</c:v>
                      </c:pt>
                      <c:pt idx="1403">
                        <c:v>0.70678733031674024</c:v>
                      </c:pt>
                      <c:pt idx="1404">
                        <c:v>0.70377073906485488</c:v>
                      </c:pt>
                      <c:pt idx="1405">
                        <c:v>0.70399698340874628</c:v>
                      </c:pt>
                      <c:pt idx="1406">
                        <c:v>0.70339366515836921</c:v>
                      </c:pt>
                      <c:pt idx="1407">
                        <c:v>0.70987933634992284</c:v>
                      </c:pt>
                      <c:pt idx="1408">
                        <c:v>0.70965309200603144</c:v>
                      </c:pt>
                      <c:pt idx="1409">
                        <c:v>0.71568627450980216</c:v>
                      </c:pt>
                      <c:pt idx="1410">
                        <c:v>0.7113122171945685</c:v>
                      </c:pt>
                      <c:pt idx="1411">
                        <c:v>0.70573152337858047</c:v>
                      </c:pt>
                      <c:pt idx="1412">
                        <c:v>0.71297134238310533</c:v>
                      </c:pt>
                      <c:pt idx="1413">
                        <c:v>0.71425339366515661</c:v>
                      </c:pt>
                      <c:pt idx="1414">
                        <c:v>0.70987933634992284</c:v>
                      </c:pt>
                      <c:pt idx="1415">
                        <c:v>0.7126696832579168</c:v>
                      </c:pt>
                      <c:pt idx="1416">
                        <c:v>0.71116138763197412</c:v>
                      </c:pt>
                      <c:pt idx="1417">
                        <c:v>0.71312217194569971</c:v>
                      </c:pt>
                      <c:pt idx="1418">
                        <c:v>0.71666666666666501</c:v>
                      </c:pt>
                      <c:pt idx="1419">
                        <c:v>0.71885369532428189</c:v>
                      </c:pt>
                      <c:pt idx="1420">
                        <c:v>0.72209653092005854</c:v>
                      </c:pt>
                      <c:pt idx="1421">
                        <c:v>0.71546003016591075</c:v>
                      </c:pt>
                      <c:pt idx="1422">
                        <c:v>0.70595776772247187</c:v>
                      </c:pt>
                      <c:pt idx="1423">
                        <c:v>0.70339366515836932</c:v>
                      </c:pt>
                      <c:pt idx="1424">
                        <c:v>0.70022624434388969</c:v>
                      </c:pt>
                      <c:pt idx="1425">
                        <c:v>0.70256410256410085</c:v>
                      </c:pt>
                      <c:pt idx="1426">
                        <c:v>0.70527903469079778</c:v>
                      </c:pt>
                      <c:pt idx="1427">
                        <c:v>0.70482654600301498</c:v>
                      </c:pt>
                      <c:pt idx="1428">
                        <c:v>0.69984917043740424</c:v>
                      </c:pt>
                      <c:pt idx="1429">
                        <c:v>0.70120663650075266</c:v>
                      </c:pt>
                      <c:pt idx="1430">
                        <c:v>0.70769230769230618</c:v>
                      </c:pt>
                      <c:pt idx="1431">
                        <c:v>0.71161387631975725</c:v>
                      </c:pt>
                      <c:pt idx="1432">
                        <c:v>0.70098039215686136</c:v>
                      </c:pt>
                      <c:pt idx="1433">
                        <c:v>0.70324283559577538</c:v>
                      </c:pt>
                      <c:pt idx="1434">
                        <c:v>0.70791855203619769</c:v>
                      </c:pt>
                      <c:pt idx="1435">
                        <c:v>0.71101055806938018</c:v>
                      </c:pt>
                      <c:pt idx="1436">
                        <c:v>0.70263951734539831</c:v>
                      </c:pt>
                      <c:pt idx="1437">
                        <c:v>0.70150829562594141</c:v>
                      </c:pt>
                      <c:pt idx="1438">
                        <c:v>0.69562594268476485</c:v>
                      </c:pt>
                      <c:pt idx="1439">
                        <c:v>0.69502262443438778</c:v>
                      </c:pt>
                      <c:pt idx="1440">
                        <c:v>0.69539969834087356</c:v>
                      </c:pt>
                      <c:pt idx="1441">
                        <c:v>0.68831070889894286</c:v>
                      </c:pt>
                      <c:pt idx="1442">
                        <c:v>0.68431372549019476</c:v>
                      </c:pt>
                      <c:pt idx="1443">
                        <c:v>0.68529411764705739</c:v>
                      </c:pt>
                      <c:pt idx="1444">
                        <c:v>0.68597285067873159</c:v>
                      </c:pt>
                      <c:pt idx="1445">
                        <c:v>0.68740573152337714</c:v>
                      </c:pt>
                      <c:pt idx="1446">
                        <c:v>0.69962292609351284</c:v>
                      </c:pt>
                      <c:pt idx="1447">
                        <c:v>0.70120663650075266</c:v>
                      </c:pt>
                      <c:pt idx="1448">
                        <c:v>0.72066365007541322</c:v>
                      </c:pt>
                      <c:pt idx="1449">
                        <c:v>0.7221719457013559</c:v>
                      </c:pt>
                      <c:pt idx="1450">
                        <c:v>0.74027149321266816</c:v>
                      </c:pt>
                      <c:pt idx="1451">
                        <c:v>0.72828054298642386</c:v>
                      </c:pt>
                      <c:pt idx="1452">
                        <c:v>0.74095022624434237</c:v>
                      </c:pt>
                      <c:pt idx="1453">
                        <c:v>0.72850678733031515</c:v>
                      </c:pt>
                      <c:pt idx="1454">
                        <c:v>0.72828054298642375</c:v>
                      </c:pt>
                      <c:pt idx="1455">
                        <c:v>0.717722473604825</c:v>
                      </c:pt>
                      <c:pt idx="1456">
                        <c:v>0.71930618401206492</c:v>
                      </c:pt>
                      <c:pt idx="1457">
                        <c:v>0.71485671191553402</c:v>
                      </c:pt>
                      <c:pt idx="1458">
                        <c:v>0.72579185520361855</c:v>
                      </c:pt>
                      <c:pt idx="1459">
                        <c:v>0.72466063348416143</c:v>
                      </c:pt>
                      <c:pt idx="1460">
                        <c:v>0.72450980392156716</c:v>
                      </c:pt>
                      <c:pt idx="1461">
                        <c:v>0.71644042232277383</c:v>
                      </c:pt>
                      <c:pt idx="1462">
                        <c:v>0.71998491704373913</c:v>
                      </c:pt>
                      <c:pt idx="1463">
                        <c:v>0.72300150829562448</c:v>
                      </c:pt>
                      <c:pt idx="1464">
                        <c:v>0.7132730015082942</c:v>
                      </c:pt>
                      <c:pt idx="1465">
                        <c:v>0.70769230769230629</c:v>
                      </c:pt>
                      <c:pt idx="1466">
                        <c:v>0.70595776772247221</c:v>
                      </c:pt>
                      <c:pt idx="1467">
                        <c:v>0.70437405731523239</c:v>
                      </c:pt>
                      <c:pt idx="1468">
                        <c:v>0.70339366515836954</c:v>
                      </c:pt>
                      <c:pt idx="1469">
                        <c:v>0.70852187028657476</c:v>
                      </c:pt>
                      <c:pt idx="1470">
                        <c:v>0.71478129713423688</c:v>
                      </c:pt>
                      <c:pt idx="1471">
                        <c:v>0.71930618401206492</c:v>
                      </c:pt>
                      <c:pt idx="1472">
                        <c:v>0.70731523378582062</c:v>
                      </c:pt>
                      <c:pt idx="1473">
                        <c:v>0.71312217194570005</c:v>
                      </c:pt>
                      <c:pt idx="1474">
                        <c:v>0.72036199095022491</c:v>
                      </c:pt>
                      <c:pt idx="1475">
                        <c:v>0.72888386123680105</c:v>
                      </c:pt>
                      <c:pt idx="1476">
                        <c:v>0.73137254901960636</c:v>
                      </c:pt>
                      <c:pt idx="1477">
                        <c:v>0.733484162895926</c:v>
                      </c:pt>
                      <c:pt idx="1478">
                        <c:v>0.7301659125188521</c:v>
                      </c:pt>
                      <c:pt idx="1479">
                        <c:v>0.72790346907993808</c:v>
                      </c:pt>
                      <c:pt idx="1480">
                        <c:v>0.7377073906485655</c:v>
                      </c:pt>
                      <c:pt idx="1481">
                        <c:v>0.73386123680241167</c:v>
                      </c:pt>
                      <c:pt idx="1482">
                        <c:v>0.75090497737556394</c:v>
                      </c:pt>
                      <c:pt idx="1483">
                        <c:v>0.77413273001508109</c:v>
                      </c:pt>
                      <c:pt idx="1484">
                        <c:v>0.77119155354449287</c:v>
                      </c:pt>
                      <c:pt idx="1485">
                        <c:v>0.76696832579185326</c:v>
                      </c:pt>
                      <c:pt idx="1486">
                        <c:v>0.76070889894419114</c:v>
                      </c:pt>
                      <c:pt idx="1487">
                        <c:v>0.77104072398189849</c:v>
                      </c:pt>
                      <c:pt idx="1488">
                        <c:v>0.77096530920060136</c:v>
                      </c:pt>
                      <c:pt idx="1489">
                        <c:v>0.78054298642533726</c:v>
                      </c:pt>
                      <c:pt idx="1490">
                        <c:v>0.79147812971342191</c:v>
                      </c:pt>
                      <c:pt idx="1491">
                        <c:v>0.78785822021115937</c:v>
                      </c:pt>
                      <c:pt idx="1492">
                        <c:v>0.78076923076922866</c:v>
                      </c:pt>
                      <c:pt idx="1493">
                        <c:v>0.77375565610859531</c:v>
                      </c:pt>
                      <c:pt idx="1494">
                        <c:v>0.77202111613876123</c:v>
                      </c:pt>
                      <c:pt idx="1495">
                        <c:v>0.75505279034690609</c:v>
                      </c:pt>
                      <c:pt idx="1496">
                        <c:v>0.7577677224736028</c:v>
                      </c:pt>
                      <c:pt idx="1497">
                        <c:v>0.74238310708898758</c:v>
                      </c:pt>
                      <c:pt idx="1498">
                        <c:v>0.73996983408747918</c:v>
                      </c:pt>
                      <c:pt idx="1499">
                        <c:v>0.72933634992458329</c:v>
                      </c:pt>
                      <c:pt idx="1500">
                        <c:v>0.74253393665158185</c:v>
                      </c:pt>
                      <c:pt idx="1501">
                        <c:v>0.73476621417797705</c:v>
                      </c:pt>
                      <c:pt idx="1502">
                        <c:v>0.73763197586726814</c:v>
                      </c:pt>
                      <c:pt idx="1503">
                        <c:v>0.7371040723981882</c:v>
                      </c:pt>
                      <c:pt idx="1504">
                        <c:v>0.72699849170437214</c:v>
                      </c:pt>
                      <c:pt idx="1505">
                        <c:v>0.71998491704373868</c:v>
                      </c:pt>
                      <c:pt idx="1506">
                        <c:v>0.72315233785821831</c:v>
                      </c:pt>
                      <c:pt idx="1507">
                        <c:v>0.72518853695324093</c:v>
                      </c:pt>
                      <c:pt idx="1508">
                        <c:v>0.70286576168928927</c:v>
                      </c:pt>
                      <c:pt idx="1509">
                        <c:v>0.70475113122171751</c:v>
                      </c:pt>
                      <c:pt idx="1510">
                        <c:v>0.71621417797888187</c:v>
                      </c:pt>
                      <c:pt idx="1511">
                        <c:v>0.73009049773755463</c:v>
                      </c:pt>
                      <c:pt idx="1512">
                        <c:v>0.7288838612368006</c:v>
                      </c:pt>
                      <c:pt idx="1513">
                        <c:v>0.72398190045248689</c:v>
                      </c:pt>
                      <c:pt idx="1514">
                        <c:v>0.72707390648566927</c:v>
                      </c:pt>
                      <c:pt idx="1515">
                        <c:v>0.72662141779788647</c:v>
                      </c:pt>
                      <c:pt idx="1516">
                        <c:v>0.72564102564102373</c:v>
                      </c:pt>
                      <c:pt idx="1517">
                        <c:v>0.74351432880844437</c:v>
                      </c:pt>
                      <c:pt idx="1518">
                        <c:v>0.74253393665158163</c:v>
                      </c:pt>
                      <c:pt idx="1519">
                        <c:v>0.73393665158370824</c:v>
                      </c:pt>
                      <c:pt idx="1520">
                        <c:v>0.73898944193061633</c:v>
                      </c:pt>
                      <c:pt idx="1521">
                        <c:v>0.74095022624434181</c:v>
                      </c:pt>
                      <c:pt idx="1522">
                        <c:v>0.74796380090497527</c:v>
                      </c:pt>
                      <c:pt idx="1523">
                        <c:v>0.75414781297134015</c:v>
                      </c:pt>
                      <c:pt idx="1524">
                        <c:v>0.75354449472096308</c:v>
                      </c:pt>
                      <c:pt idx="1525">
                        <c:v>0.76628959276017872</c:v>
                      </c:pt>
                      <c:pt idx="1526">
                        <c:v>0.76681749622925854</c:v>
                      </c:pt>
                      <c:pt idx="1527">
                        <c:v>0.77843137254901718</c:v>
                      </c:pt>
                      <c:pt idx="1528">
                        <c:v>0.77473604826545772</c:v>
                      </c:pt>
                      <c:pt idx="1529">
                        <c:v>0.77662141779788596</c:v>
                      </c:pt>
                      <c:pt idx="1530">
                        <c:v>0.7613876319758649</c:v>
                      </c:pt>
                      <c:pt idx="1531">
                        <c:v>0.75414781297134004</c:v>
                      </c:pt>
                      <c:pt idx="1532">
                        <c:v>0.7334087481146282</c:v>
                      </c:pt>
                      <c:pt idx="1533">
                        <c:v>0.73619909502262215</c:v>
                      </c:pt>
                      <c:pt idx="1534">
                        <c:v>0.73823529411764488</c:v>
                      </c:pt>
                      <c:pt idx="1535">
                        <c:v>0.73423831070889678</c:v>
                      </c:pt>
                      <c:pt idx="1536">
                        <c:v>0.73612368024132502</c:v>
                      </c:pt>
                      <c:pt idx="1537">
                        <c:v>0.73257918552035983</c:v>
                      </c:pt>
                      <c:pt idx="1538">
                        <c:v>0.74177978883861018</c:v>
                      </c:pt>
                      <c:pt idx="1539">
                        <c:v>0.73815987933634775</c:v>
                      </c:pt>
                      <c:pt idx="1540">
                        <c:v>0.7487179487179465</c:v>
                      </c:pt>
                      <c:pt idx="1541">
                        <c:v>0.752941176470586</c:v>
                      </c:pt>
                      <c:pt idx="1542">
                        <c:v>0.76101055806937945</c:v>
                      </c:pt>
                      <c:pt idx="1543">
                        <c:v>0.76010558069381384</c:v>
                      </c:pt>
                      <c:pt idx="1544">
                        <c:v>0.75550527903468867</c:v>
                      </c:pt>
                      <c:pt idx="1545">
                        <c:v>0.76206636500753933</c:v>
                      </c:pt>
                      <c:pt idx="1546">
                        <c:v>0.74811463046756954</c:v>
                      </c:pt>
                      <c:pt idx="1547">
                        <c:v>0.74645550527903259</c:v>
                      </c:pt>
                      <c:pt idx="1548">
                        <c:v>0.74449472096530711</c:v>
                      </c:pt>
                      <c:pt idx="1549">
                        <c:v>0.7429110105580673</c:v>
                      </c:pt>
                      <c:pt idx="1550">
                        <c:v>0.74162895927601613</c:v>
                      </c:pt>
                      <c:pt idx="1551">
                        <c:v>0.7424585218702846</c:v>
                      </c:pt>
                      <c:pt idx="1552">
                        <c:v>0.74713423831070691</c:v>
                      </c:pt>
                      <c:pt idx="1553">
                        <c:v>0.74396681749622728</c:v>
                      </c:pt>
                      <c:pt idx="1554">
                        <c:v>0.73876319758672504</c:v>
                      </c:pt>
                      <c:pt idx="1555">
                        <c:v>0.73687782805429658</c:v>
                      </c:pt>
                      <c:pt idx="1556">
                        <c:v>0.72669683257918349</c:v>
                      </c:pt>
                      <c:pt idx="1557">
                        <c:v>0.72730015082956057</c:v>
                      </c:pt>
                      <c:pt idx="1558">
                        <c:v>0.73476621417797672</c:v>
                      </c:pt>
                      <c:pt idx="1559">
                        <c:v>0.73733031674207916</c:v>
                      </c:pt>
                      <c:pt idx="1560">
                        <c:v>0.73650075414781069</c:v>
                      </c:pt>
                      <c:pt idx="1561">
                        <c:v>0.73122171945701131</c:v>
                      </c:pt>
                      <c:pt idx="1562">
                        <c:v>0.7314479638009026</c:v>
                      </c:pt>
                      <c:pt idx="1563">
                        <c:v>0.72978883861236565</c:v>
                      </c:pt>
                      <c:pt idx="1564">
                        <c:v>0.73061840120663413</c:v>
                      </c:pt>
                      <c:pt idx="1565">
                        <c:v>0.73114630467571418</c:v>
                      </c:pt>
                      <c:pt idx="1566">
                        <c:v>0.72677224736048041</c:v>
                      </c:pt>
                      <c:pt idx="1567">
                        <c:v>0.72262443438913804</c:v>
                      </c:pt>
                      <c:pt idx="1568">
                        <c:v>0.72383107088989207</c:v>
                      </c:pt>
                      <c:pt idx="1569">
                        <c:v>0.71930618401206403</c:v>
                      </c:pt>
                      <c:pt idx="1570">
                        <c:v>0.71651583710407007</c:v>
                      </c:pt>
                      <c:pt idx="1571">
                        <c:v>0.71862745098038983</c:v>
                      </c:pt>
                      <c:pt idx="1572">
                        <c:v>0.71161387631975637</c:v>
                      </c:pt>
                      <c:pt idx="1573">
                        <c:v>0.70935143288084235</c:v>
                      </c:pt>
                      <c:pt idx="1574">
                        <c:v>0.70754147812971113</c:v>
                      </c:pt>
                      <c:pt idx="1575">
                        <c:v>0.71153846153845912</c:v>
                      </c:pt>
                      <c:pt idx="1576">
                        <c:v>0.71003016591251644</c:v>
                      </c:pt>
                      <c:pt idx="1577">
                        <c:v>0.70444947209652853</c:v>
                      </c:pt>
                      <c:pt idx="1578">
                        <c:v>0.70399698340874572</c:v>
                      </c:pt>
                      <c:pt idx="1579">
                        <c:v>0.70022624434388903</c:v>
                      </c:pt>
                      <c:pt idx="1580">
                        <c:v>0.70316742081447725</c:v>
                      </c:pt>
                      <c:pt idx="1581">
                        <c:v>0.69773755656108361</c:v>
                      </c:pt>
                      <c:pt idx="1582">
                        <c:v>0.69834087481146068</c:v>
                      </c:pt>
                      <c:pt idx="1583">
                        <c:v>0.69924585218702617</c:v>
                      </c:pt>
                      <c:pt idx="1584">
                        <c:v>0.70656108597284806</c:v>
                      </c:pt>
                      <c:pt idx="1585">
                        <c:v>0.70271493212669423</c:v>
                      </c:pt>
                      <c:pt idx="1586">
                        <c:v>0.70542986425339105</c:v>
                      </c:pt>
                      <c:pt idx="1587">
                        <c:v>0.70505279034690538</c:v>
                      </c:pt>
                      <c:pt idx="1588">
                        <c:v>0.70120663650075155</c:v>
                      </c:pt>
                      <c:pt idx="1589">
                        <c:v>0.70444947209652842</c:v>
                      </c:pt>
                      <c:pt idx="1590">
                        <c:v>0.70113122171945441</c:v>
                      </c:pt>
                      <c:pt idx="1591">
                        <c:v>0.7073152337858194</c:v>
                      </c:pt>
                      <c:pt idx="1592">
                        <c:v>0.70889894419305921</c:v>
                      </c:pt>
                      <c:pt idx="1593">
                        <c:v>0.70369532428355697</c:v>
                      </c:pt>
                      <c:pt idx="1594">
                        <c:v>0.70520361990949965</c:v>
                      </c:pt>
                      <c:pt idx="1595">
                        <c:v>0.70105580693815728</c:v>
                      </c:pt>
                      <c:pt idx="1596">
                        <c:v>0.70045248868778021</c:v>
                      </c:pt>
                      <c:pt idx="1597">
                        <c:v>0.70271493212669423</c:v>
                      </c:pt>
                      <c:pt idx="1598">
                        <c:v>0.69766214177978625</c:v>
                      </c:pt>
                      <c:pt idx="1599">
                        <c:v>0.70271493212669423</c:v>
                      </c:pt>
                      <c:pt idx="1600">
                        <c:v>0.70671191553544244</c:v>
                      </c:pt>
                      <c:pt idx="1601">
                        <c:v>0.71463046757164139</c:v>
                      </c:pt>
                      <c:pt idx="1602">
                        <c:v>0.71259426847661878</c:v>
                      </c:pt>
                      <c:pt idx="1603">
                        <c:v>0.70852187028657354</c:v>
                      </c:pt>
                      <c:pt idx="1604">
                        <c:v>0.71304675716440158</c:v>
                      </c:pt>
                      <c:pt idx="1605">
                        <c:v>0.71711915535444681</c:v>
                      </c:pt>
                      <c:pt idx="1606">
                        <c:v>0.71463046757164139</c:v>
                      </c:pt>
                      <c:pt idx="1607">
                        <c:v>0.72141779788838345</c:v>
                      </c:pt>
                      <c:pt idx="1608">
                        <c:v>0.71659125188536688</c:v>
                      </c:pt>
                      <c:pt idx="1609">
                        <c:v>0.71214177978883597</c:v>
                      </c:pt>
                      <c:pt idx="1610">
                        <c:v>0.71093514328808172</c:v>
                      </c:pt>
                      <c:pt idx="1611">
                        <c:v>0.71960784313725212</c:v>
                      </c:pt>
                      <c:pt idx="1612">
                        <c:v>0.7211161387631948</c:v>
                      </c:pt>
                      <c:pt idx="1613">
                        <c:v>0.72601809954750851</c:v>
                      </c:pt>
                      <c:pt idx="1614">
                        <c:v>0.72051282051281773</c:v>
                      </c:pt>
                      <c:pt idx="1615">
                        <c:v>0.71591251885369256</c:v>
                      </c:pt>
                      <c:pt idx="1616">
                        <c:v>0.72096530920060042</c:v>
                      </c:pt>
                      <c:pt idx="1617">
                        <c:v>0.7260180995475084</c:v>
                      </c:pt>
                      <c:pt idx="1618">
                        <c:v>0.72639517345399396</c:v>
                      </c:pt>
                      <c:pt idx="1619">
                        <c:v>0.72895927601809662</c:v>
                      </c:pt>
                      <c:pt idx="1620">
                        <c:v>0.72383107088989151</c:v>
                      </c:pt>
                      <c:pt idx="1621">
                        <c:v>0.73001508295625639</c:v>
                      </c:pt>
                      <c:pt idx="1622">
                        <c:v>0.73431372549019303</c:v>
                      </c:pt>
                      <c:pt idx="1623">
                        <c:v>0.73220211161387327</c:v>
                      </c:pt>
                      <c:pt idx="1624">
                        <c:v>0.73167420814479334</c:v>
                      </c:pt>
                      <c:pt idx="1625">
                        <c:v>0.73122171945701064</c:v>
                      </c:pt>
                      <c:pt idx="1626">
                        <c:v>0.73567119155354155</c:v>
                      </c:pt>
                      <c:pt idx="1627">
                        <c:v>0.73220211161387339</c:v>
                      </c:pt>
                      <c:pt idx="1628">
                        <c:v>0.7224736048265431</c:v>
                      </c:pt>
                      <c:pt idx="1629">
                        <c:v>0.72707390648566828</c:v>
                      </c:pt>
                      <c:pt idx="1630">
                        <c:v>0.72820512820512528</c:v>
                      </c:pt>
                      <c:pt idx="1631">
                        <c:v>0.72586726998491413</c:v>
                      </c:pt>
                      <c:pt idx="1632">
                        <c:v>0.72805429864253113</c:v>
                      </c:pt>
                      <c:pt idx="1633">
                        <c:v>0.7300150829562565</c:v>
                      </c:pt>
                      <c:pt idx="1634">
                        <c:v>0.72654600301658834</c:v>
                      </c:pt>
                      <c:pt idx="1635">
                        <c:v>0.73084464555052497</c:v>
                      </c:pt>
                      <c:pt idx="1636">
                        <c:v>0.73114630467571362</c:v>
                      </c:pt>
                      <c:pt idx="1637">
                        <c:v>0.7284313725490168</c:v>
                      </c:pt>
                      <c:pt idx="1638">
                        <c:v>0.72586726998491435</c:v>
                      </c:pt>
                      <c:pt idx="1639">
                        <c:v>0.7202111613876292</c:v>
                      </c:pt>
                      <c:pt idx="1640">
                        <c:v>0.72315233785821742</c:v>
                      </c:pt>
                      <c:pt idx="1641">
                        <c:v>0.72978883861236521</c:v>
                      </c:pt>
                      <c:pt idx="1642">
                        <c:v>0.72986425339366234</c:v>
                      </c:pt>
                      <c:pt idx="1643">
                        <c:v>0.73469079939667892</c:v>
                      </c:pt>
                      <c:pt idx="1644">
                        <c:v>0.7406485671191525</c:v>
                      </c:pt>
                      <c:pt idx="1645">
                        <c:v>0.7395173453996956</c:v>
                      </c:pt>
                      <c:pt idx="1646">
                        <c:v>0.74509803921568341</c:v>
                      </c:pt>
                      <c:pt idx="1647">
                        <c:v>0.75030165912518565</c:v>
                      </c:pt>
                      <c:pt idx="1648">
                        <c:v>0.74803921568627163</c:v>
                      </c:pt>
                      <c:pt idx="1649">
                        <c:v>0.7526395173453968</c:v>
                      </c:pt>
                      <c:pt idx="1650">
                        <c:v>0.757315233785819</c:v>
                      </c:pt>
                      <c:pt idx="1651">
                        <c:v>0.75889894419305881</c:v>
                      </c:pt>
                      <c:pt idx="1652">
                        <c:v>0.76070889894419003</c:v>
                      </c:pt>
                      <c:pt idx="1653">
                        <c:v>0.76266968325791562</c:v>
                      </c:pt>
                      <c:pt idx="1654">
                        <c:v>0.76613876319758378</c:v>
                      </c:pt>
                      <c:pt idx="1655">
                        <c:v>0.76063348416289289</c:v>
                      </c:pt>
                      <c:pt idx="1656">
                        <c:v>0.76877828054298347</c:v>
                      </c:pt>
                      <c:pt idx="1657">
                        <c:v>0.77383107088989145</c:v>
                      </c:pt>
                      <c:pt idx="1658">
                        <c:v>0.77247360482654304</c:v>
                      </c:pt>
                      <c:pt idx="1659">
                        <c:v>0.77285067873302871</c:v>
                      </c:pt>
                      <c:pt idx="1660">
                        <c:v>0.76546003016590958</c:v>
                      </c:pt>
                      <c:pt idx="1661">
                        <c:v>0.76583710407239536</c:v>
                      </c:pt>
                      <c:pt idx="1662">
                        <c:v>0.77707390648566821</c:v>
                      </c:pt>
                      <c:pt idx="1663">
                        <c:v>0.7748114630467543</c:v>
                      </c:pt>
                      <c:pt idx="1664">
                        <c:v>0.77745098039215377</c:v>
                      </c:pt>
                      <c:pt idx="1665">
                        <c:v>0.77526395173453688</c:v>
                      </c:pt>
                      <c:pt idx="1666">
                        <c:v>0.77413273001507976</c:v>
                      </c:pt>
                      <c:pt idx="1667">
                        <c:v>0.75972850678732728</c:v>
                      </c:pt>
                      <c:pt idx="1668">
                        <c:v>0.76221719457013248</c:v>
                      </c:pt>
                      <c:pt idx="1669">
                        <c:v>0.7604826546002984</c:v>
                      </c:pt>
                      <c:pt idx="1670">
                        <c:v>0.76455505279034375</c:v>
                      </c:pt>
                      <c:pt idx="1671">
                        <c:v>0.75731523378581889</c:v>
                      </c:pt>
                      <c:pt idx="1672">
                        <c:v>0.75920060331824712</c:v>
                      </c:pt>
                      <c:pt idx="1673">
                        <c:v>0.75233785822020804</c:v>
                      </c:pt>
                      <c:pt idx="1674">
                        <c:v>0.74999999999999689</c:v>
                      </c:pt>
                      <c:pt idx="1675">
                        <c:v>0.7449472096530888</c:v>
                      </c:pt>
                      <c:pt idx="1676">
                        <c:v>0.74019607843136948</c:v>
                      </c:pt>
                      <c:pt idx="1677">
                        <c:v>0.73981900452488381</c:v>
                      </c:pt>
                      <c:pt idx="1678">
                        <c:v>0.7515837104072367</c:v>
                      </c:pt>
                      <c:pt idx="1679">
                        <c:v>0.74939668174961982</c:v>
                      </c:pt>
                      <c:pt idx="1680">
                        <c:v>0.7533182503770709</c:v>
                      </c:pt>
                      <c:pt idx="1681">
                        <c:v>0.74924585218702566</c:v>
                      </c:pt>
                      <c:pt idx="1682">
                        <c:v>0.74819004524886579</c:v>
                      </c:pt>
                      <c:pt idx="1683">
                        <c:v>0.75075414781296845</c:v>
                      </c:pt>
                      <c:pt idx="1684">
                        <c:v>0.7366515837104044</c:v>
                      </c:pt>
                      <c:pt idx="1685">
                        <c:v>0.73582202111613593</c:v>
                      </c:pt>
                      <c:pt idx="1686">
                        <c:v>0.73340874811462764</c:v>
                      </c:pt>
                      <c:pt idx="1687">
                        <c:v>0.73393665158370758</c:v>
                      </c:pt>
                      <c:pt idx="1688">
                        <c:v>0.7331070889894391</c:v>
                      </c:pt>
                      <c:pt idx="1689">
                        <c:v>0.73846153846153562</c:v>
                      </c:pt>
                      <c:pt idx="1690">
                        <c:v>0.73883861236802129</c:v>
                      </c:pt>
                      <c:pt idx="1691">
                        <c:v>0.7399698340874783</c:v>
                      </c:pt>
                      <c:pt idx="1692">
                        <c:v>0.73567119155354166</c:v>
                      </c:pt>
                      <c:pt idx="1693">
                        <c:v>0.74381598793363202</c:v>
                      </c:pt>
                      <c:pt idx="1694">
                        <c:v>0.73748114630467276</c:v>
                      </c:pt>
                      <c:pt idx="1695">
                        <c:v>0.73582202111613582</c:v>
                      </c:pt>
                      <c:pt idx="1696">
                        <c:v>0.73107088989441649</c:v>
                      </c:pt>
                      <c:pt idx="1697">
                        <c:v>0.72775263951734248</c:v>
                      </c:pt>
                      <c:pt idx="1698">
                        <c:v>0.72322775263951444</c:v>
                      </c:pt>
                      <c:pt idx="1699">
                        <c:v>0.72669683257918261</c:v>
                      </c:pt>
                      <c:pt idx="1700">
                        <c:v>0.73506787330316448</c:v>
                      </c:pt>
                      <c:pt idx="1701">
                        <c:v>0.7377828054298613</c:v>
                      </c:pt>
                      <c:pt idx="1702">
                        <c:v>0.73152337858219918</c:v>
                      </c:pt>
                      <c:pt idx="1703">
                        <c:v>0.72533936651583419</c:v>
                      </c:pt>
                      <c:pt idx="1704">
                        <c:v>0.71938159879336061</c:v>
                      </c:pt>
                      <c:pt idx="1705">
                        <c:v>0.7180241327300122</c:v>
                      </c:pt>
                      <c:pt idx="1706">
                        <c:v>0.7180241327300122</c:v>
                      </c:pt>
                      <c:pt idx="1707">
                        <c:v>0.72088989441930329</c:v>
                      </c:pt>
                      <c:pt idx="1708">
                        <c:v>0.72066365007541189</c:v>
                      </c:pt>
                      <c:pt idx="1709">
                        <c:v>0.71349924585218416</c:v>
                      </c:pt>
                      <c:pt idx="1710">
                        <c:v>0.71349924585218416</c:v>
                      </c:pt>
                      <c:pt idx="1711">
                        <c:v>0.71455505279034404</c:v>
                      </c:pt>
                      <c:pt idx="1712">
                        <c:v>0.71334841628958989</c:v>
                      </c:pt>
                      <c:pt idx="1713">
                        <c:v>0.71282051282051007</c:v>
                      </c:pt>
                      <c:pt idx="1714">
                        <c:v>0.71297134238310433</c:v>
                      </c:pt>
                      <c:pt idx="1715">
                        <c:v>0.71704374057314957</c:v>
                      </c:pt>
                      <c:pt idx="1716">
                        <c:v>0.71892911010557803</c:v>
                      </c:pt>
                      <c:pt idx="1717">
                        <c:v>0.71787330316741815</c:v>
                      </c:pt>
                      <c:pt idx="1718">
                        <c:v>0.71749622926093259</c:v>
                      </c:pt>
                      <c:pt idx="1719">
                        <c:v>0.7237556561085946</c:v>
                      </c:pt>
                      <c:pt idx="1720">
                        <c:v>0.72209653092005766</c:v>
                      </c:pt>
                      <c:pt idx="1721">
                        <c:v>0.71915535444946943</c:v>
                      </c:pt>
                      <c:pt idx="1722">
                        <c:v>0.71787330316741815</c:v>
                      </c:pt>
                      <c:pt idx="1723">
                        <c:v>0.72232277526394906</c:v>
                      </c:pt>
                      <c:pt idx="1724">
                        <c:v>0.72488687782805161</c:v>
                      </c:pt>
                      <c:pt idx="1725">
                        <c:v>0.72730015082956001</c:v>
                      </c:pt>
                      <c:pt idx="1726">
                        <c:v>0.72677224736048007</c:v>
                      </c:pt>
                      <c:pt idx="1727">
                        <c:v>0.72865761689290831</c:v>
                      </c:pt>
                      <c:pt idx="1728">
                        <c:v>0.73295625942684506</c:v>
                      </c:pt>
                      <c:pt idx="1729">
                        <c:v>0.73061840120663391</c:v>
                      </c:pt>
                      <c:pt idx="1730">
                        <c:v>0.73597285067873042</c:v>
                      </c:pt>
                      <c:pt idx="1731">
                        <c:v>0.73755656108597012</c:v>
                      </c:pt>
                      <c:pt idx="1732">
                        <c:v>0.73989441930618127</c:v>
                      </c:pt>
                      <c:pt idx="1733">
                        <c:v>0.73333333333333062</c:v>
                      </c:pt>
                      <c:pt idx="1734">
                        <c:v>0.72616892911010289</c:v>
                      </c:pt>
                      <c:pt idx="1735">
                        <c:v>0.72971342383106819</c:v>
                      </c:pt>
                      <c:pt idx="1736">
                        <c:v>0.72277526395173186</c:v>
                      </c:pt>
                      <c:pt idx="1737">
                        <c:v>0.72058823529411498</c:v>
                      </c:pt>
                      <c:pt idx="1738">
                        <c:v>0.71500754147812706</c:v>
                      </c:pt>
                      <c:pt idx="1739">
                        <c:v>0.71478129713423555</c:v>
                      </c:pt>
                      <c:pt idx="1740">
                        <c:v>0.71983408748114353</c:v>
                      </c:pt>
                      <c:pt idx="1741">
                        <c:v>0.72119155354449194</c:v>
                      </c:pt>
                      <c:pt idx="1742">
                        <c:v>0.71960784313725212</c:v>
                      </c:pt>
                      <c:pt idx="1743">
                        <c:v>0.72262443438913748</c:v>
                      </c:pt>
                      <c:pt idx="1744">
                        <c:v>0.7211161387631948</c:v>
                      </c:pt>
                      <c:pt idx="1745">
                        <c:v>0.72337858220210882</c:v>
                      </c:pt>
                      <c:pt idx="1746">
                        <c:v>0.725791855203617</c:v>
                      </c:pt>
                      <c:pt idx="1747">
                        <c:v>0.72722473604826254</c:v>
                      </c:pt>
                      <c:pt idx="1748">
                        <c:v>0.72209653092005743</c:v>
                      </c:pt>
                      <c:pt idx="1749">
                        <c:v>0.72662141779788547</c:v>
                      </c:pt>
                      <c:pt idx="1750">
                        <c:v>0.72790346907993664</c:v>
                      </c:pt>
                      <c:pt idx="1751">
                        <c:v>0.73453996983408443</c:v>
                      </c:pt>
                      <c:pt idx="1752">
                        <c:v>0.7382352941176441</c:v>
                      </c:pt>
                      <c:pt idx="1753">
                        <c:v>0.736425339366513</c:v>
                      </c:pt>
                      <c:pt idx="1754">
                        <c:v>0.74034690799396397</c:v>
                      </c:pt>
                      <c:pt idx="1755">
                        <c:v>0.74012066365007256</c:v>
                      </c:pt>
                      <c:pt idx="1756">
                        <c:v>0.73898944193061555</c:v>
                      </c:pt>
                      <c:pt idx="1757">
                        <c:v>0.73695324283559283</c:v>
                      </c:pt>
                      <c:pt idx="1758">
                        <c:v>0.73476621417797594</c:v>
                      </c:pt>
                      <c:pt idx="1759">
                        <c:v>0.73695324283559283</c:v>
                      </c:pt>
                      <c:pt idx="1760">
                        <c:v>0.73552036199094728</c:v>
                      </c:pt>
                      <c:pt idx="1761">
                        <c:v>0.73393665158370747</c:v>
                      </c:pt>
                      <c:pt idx="1762">
                        <c:v>0.72631975867269694</c:v>
                      </c:pt>
                      <c:pt idx="1763">
                        <c:v>0.72752639517345108</c:v>
                      </c:pt>
                      <c:pt idx="1764">
                        <c:v>0.73001508295625639</c:v>
                      </c:pt>
                      <c:pt idx="1765">
                        <c:v>0.73076923076922773</c:v>
                      </c:pt>
                      <c:pt idx="1766">
                        <c:v>0.73469079939667858</c:v>
                      </c:pt>
                      <c:pt idx="1767">
                        <c:v>0.72828054298642231</c:v>
                      </c:pt>
                      <c:pt idx="1768">
                        <c:v>0.72888386123679938</c:v>
                      </c:pt>
                      <c:pt idx="1769">
                        <c:v>0.72707390648566805</c:v>
                      </c:pt>
                      <c:pt idx="1770">
                        <c:v>0.72993966817495914</c:v>
                      </c:pt>
                      <c:pt idx="1771">
                        <c:v>0.72760180995474799</c:v>
                      </c:pt>
                      <c:pt idx="1772">
                        <c:v>0.72684766214177665</c:v>
                      </c:pt>
                      <c:pt idx="1773">
                        <c:v>0.72511312217194268</c:v>
                      </c:pt>
                      <c:pt idx="1774">
                        <c:v>0.72956259426847359</c:v>
                      </c:pt>
                      <c:pt idx="1775">
                        <c:v>0.72760180995474799</c:v>
                      </c:pt>
                      <c:pt idx="1776">
                        <c:v>0.72277526395173142</c:v>
                      </c:pt>
                      <c:pt idx="1777">
                        <c:v>0.72435897435897123</c:v>
                      </c:pt>
                      <c:pt idx="1778">
                        <c:v>0.7247360482654569</c:v>
                      </c:pt>
                      <c:pt idx="1779">
                        <c:v>0.72609351432880531</c:v>
                      </c:pt>
                      <c:pt idx="1780">
                        <c:v>0.72322775263951422</c:v>
                      </c:pt>
                      <c:pt idx="1781">
                        <c:v>0.72277526395173142</c:v>
                      </c:pt>
                      <c:pt idx="1782">
                        <c:v>0.72684766214177665</c:v>
                      </c:pt>
                      <c:pt idx="1783">
                        <c:v>0.72993966817495914</c:v>
                      </c:pt>
                      <c:pt idx="1784">
                        <c:v>0.7294117647058791</c:v>
                      </c:pt>
                      <c:pt idx="1785">
                        <c:v>0.7242835595776741</c:v>
                      </c:pt>
                      <c:pt idx="1786">
                        <c:v>0.72586726998491391</c:v>
                      </c:pt>
                      <c:pt idx="1787">
                        <c:v>0.72730015082955946</c:v>
                      </c:pt>
                      <c:pt idx="1788">
                        <c:v>0.72579185520361678</c:v>
                      </c:pt>
                      <c:pt idx="1789">
                        <c:v>0.72088989441930307</c:v>
                      </c:pt>
                      <c:pt idx="1790">
                        <c:v>0.72066365007541167</c:v>
                      </c:pt>
                      <c:pt idx="1791">
                        <c:v>0.72194570135746294</c:v>
                      </c:pt>
                      <c:pt idx="1792">
                        <c:v>0.71983408748114319</c:v>
                      </c:pt>
                      <c:pt idx="1793">
                        <c:v>0.72269984917043428</c:v>
                      </c:pt>
                      <c:pt idx="1794">
                        <c:v>0.72322775263951422</c:v>
                      </c:pt>
                      <c:pt idx="1795">
                        <c:v>0.72368024132729702</c:v>
                      </c:pt>
                      <c:pt idx="1796">
                        <c:v>0.72021116138762886</c:v>
                      </c:pt>
                      <c:pt idx="1797">
                        <c:v>0.72126696832578885</c:v>
                      </c:pt>
                      <c:pt idx="1798">
                        <c:v>0.71923076923076623</c:v>
                      </c:pt>
                      <c:pt idx="1799">
                        <c:v>0.71907993966817196</c:v>
                      </c:pt>
                      <c:pt idx="1800">
                        <c:v>0.71900452488687483</c:v>
                      </c:pt>
                      <c:pt idx="1801">
                        <c:v>0.71628959276017801</c:v>
                      </c:pt>
                      <c:pt idx="1802">
                        <c:v>0.71455505279034393</c:v>
                      </c:pt>
                      <c:pt idx="1803">
                        <c:v>0.71628959276017801</c:v>
                      </c:pt>
                      <c:pt idx="1804">
                        <c:v>0.71372549019607545</c:v>
                      </c:pt>
                      <c:pt idx="1805">
                        <c:v>0.71470588235293819</c:v>
                      </c:pt>
                      <c:pt idx="1806">
                        <c:v>0.71591251885369234</c:v>
                      </c:pt>
                      <c:pt idx="1807">
                        <c:v>0.71953242835595466</c:v>
                      </c:pt>
                      <c:pt idx="1808">
                        <c:v>0.71945701357465752</c:v>
                      </c:pt>
                      <c:pt idx="1809">
                        <c:v>0.72541478129713111</c:v>
                      </c:pt>
                      <c:pt idx="1810">
                        <c:v>0.72782805429863939</c:v>
                      </c:pt>
                      <c:pt idx="1811">
                        <c:v>0.72797888386123377</c:v>
                      </c:pt>
                      <c:pt idx="1812">
                        <c:v>0.72669683257918249</c:v>
                      </c:pt>
                      <c:pt idx="1813">
                        <c:v>0.72677224736047963</c:v>
                      </c:pt>
                      <c:pt idx="1814">
                        <c:v>0.72699849170437103</c:v>
                      </c:pt>
                      <c:pt idx="1815">
                        <c:v>0.72549019607842835</c:v>
                      </c:pt>
                      <c:pt idx="1816">
                        <c:v>0.72549019607842835</c:v>
                      </c:pt>
                      <c:pt idx="1817">
                        <c:v>0.71787330316741782</c:v>
                      </c:pt>
                      <c:pt idx="1818">
                        <c:v>0.72051282051281751</c:v>
                      </c:pt>
                      <c:pt idx="1819">
                        <c:v>0.7196078431372519</c:v>
                      </c:pt>
                      <c:pt idx="1820">
                        <c:v>0.71802413273001198</c:v>
                      </c:pt>
                      <c:pt idx="1821">
                        <c:v>0.71794871794871484</c:v>
                      </c:pt>
                      <c:pt idx="1822">
                        <c:v>0.71726998491704064</c:v>
                      </c:pt>
                      <c:pt idx="1823">
                        <c:v>0.7116138763197557</c:v>
                      </c:pt>
                      <c:pt idx="1824">
                        <c:v>0.7158371040723952</c:v>
                      </c:pt>
                      <c:pt idx="1825">
                        <c:v>0.71365007541477832</c:v>
                      </c:pt>
                      <c:pt idx="1826">
                        <c:v>0.71380090497737247</c:v>
                      </c:pt>
                      <c:pt idx="1827">
                        <c:v>0.71334841628958967</c:v>
                      </c:pt>
                      <c:pt idx="1828">
                        <c:v>0.71508295625942386</c:v>
                      </c:pt>
                      <c:pt idx="1829">
                        <c:v>0.71749622926093215</c:v>
                      </c:pt>
                      <c:pt idx="1830">
                        <c:v>0.71711915535444648</c:v>
                      </c:pt>
                      <c:pt idx="1831">
                        <c:v>0.71372549019607545</c:v>
                      </c:pt>
                      <c:pt idx="1832">
                        <c:v>0.71447963800904679</c:v>
                      </c:pt>
                      <c:pt idx="1833">
                        <c:v>0.72156862745097727</c:v>
                      </c:pt>
                      <c:pt idx="1834">
                        <c:v>0.72345399698340562</c:v>
                      </c:pt>
                      <c:pt idx="1835">
                        <c:v>0.72390648567118843</c:v>
                      </c:pt>
                      <c:pt idx="1836">
                        <c:v>0.71990950226244033</c:v>
                      </c:pt>
                      <c:pt idx="1837">
                        <c:v>0.72390648567118832</c:v>
                      </c:pt>
                      <c:pt idx="1838">
                        <c:v>0.72345399698340562</c:v>
                      </c:pt>
                      <c:pt idx="1839">
                        <c:v>0.72466063348415977</c:v>
                      </c:pt>
                      <c:pt idx="1840">
                        <c:v>0.72247360482654288</c:v>
                      </c:pt>
                      <c:pt idx="1841">
                        <c:v>0.72586726998491391</c:v>
                      </c:pt>
                      <c:pt idx="1842">
                        <c:v>0.73076923076922762</c:v>
                      </c:pt>
                      <c:pt idx="1843">
                        <c:v>0.73348416289592444</c:v>
                      </c:pt>
                      <c:pt idx="1844">
                        <c:v>0.73084464555052475</c:v>
                      </c:pt>
                      <c:pt idx="1845">
                        <c:v>0.73529411764705566</c:v>
                      </c:pt>
                      <c:pt idx="1846">
                        <c:v>0.73197586726998187</c:v>
                      </c:pt>
                      <c:pt idx="1847">
                        <c:v>0.7271493212669653</c:v>
                      </c:pt>
                      <c:pt idx="1848">
                        <c:v>0.72797888386123388</c:v>
                      </c:pt>
                      <c:pt idx="1849">
                        <c:v>0.73182503770738772</c:v>
                      </c:pt>
                      <c:pt idx="1850">
                        <c:v>0.73174962292609058</c:v>
                      </c:pt>
                      <c:pt idx="1851">
                        <c:v>0.72820512820512517</c:v>
                      </c:pt>
                      <c:pt idx="1852">
                        <c:v>0.73529411764705577</c:v>
                      </c:pt>
                      <c:pt idx="1853">
                        <c:v>0.73604826546002711</c:v>
                      </c:pt>
                      <c:pt idx="1854">
                        <c:v>0.73076923076922773</c:v>
                      </c:pt>
                      <c:pt idx="1855">
                        <c:v>0.73521870286575863</c:v>
                      </c:pt>
                      <c:pt idx="1856">
                        <c:v>0.73725490196078125</c:v>
                      </c:pt>
                      <c:pt idx="1857">
                        <c:v>0.73687782805429558</c:v>
                      </c:pt>
                      <c:pt idx="1858">
                        <c:v>0.73831070889894124</c:v>
                      </c:pt>
                      <c:pt idx="1859">
                        <c:v>0.73921568627450684</c:v>
                      </c:pt>
                      <c:pt idx="1860">
                        <c:v>0.73966817496228976</c:v>
                      </c:pt>
                      <c:pt idx="1861">
                        <c:v>0.73521870286575886</c:v>
                      </c:pt>
                      <c:pt idx="1862">
                        <c:v>0.73695324283559294</c:v>
                      </c:pt>
                      <c:pt idx="1863">
                        <c:v>0.73446455505278752</c:v>
                      </c:pt>
                      <c:pt idx="1864">
                        <c:v>0.73672699849170153</c:v>
                      </c:pt>
                      <c:pt idx="1865">
                        <c:v>0.73355957767722191</c:v>
                      </c:pt>
                      <c:pt idx="1866">
                        <c:v>0.73046757164403942</c:v>
                      </c:pt>
                      <c:pt idx="1867">
                        <c:v>0.73235294117646776</c:v>
                      </c:pt>
                      <c:pt idx="1868">
                        <c:v>0.72624434389139991</c:v>
                      </c:pt>
                      <c:pt idx="1869">
                        <c:v>0.72450980392156583</c:v>
                      </c:pt>
                      <c:pt idx="1870">
                        <c:v>0.72503770739064577</c:v>
                      </c:pt>
                      <c:pt idx="1871">
                        <c:v>0.72722473604826265</c:v>
                      </c:pt>
                      <c:pt idx="1872">
                        <c:v>0.72662141779788558</c:v>
                      </c:pt>
                      <c:pt idx="1873">
                        <c:v>0.72232277526394895</c:v>
                      </c:pt>
                      <c:pt idx="1874">
                        <c:v>0.72209653092005766</c:v>
                      </c:pt>
                      <c:pt idx="1875">
                        <c:v>0.72058823529411498</c:v>
                      </c:pt>
                      <c:pt idx="1876">
                        <c:v>0.7193061840120637</c:v>
                      </c:pt>
                      <c:pt idx="1877">
                        <c:v>0.72209653092005777</c:v>
                      </c:pt>
                      <c:pt idx="1878">
                        <c:v>0.72435897435897179</c:v>
                      </c:pt>
                      <c:pt idx="1879">
                        <c:v>0.72383107088989185</c:v>
                      </c:pt>
                      <c:pt idx="1880">
                        <c:v>0.72352941176470331</c:v>
                      </c:pt>
                      <c:pt idx="1881">
                        <c:v>0.72171945701357199</c:v>
                      </c:pt>
                      <c:pt idx="1882">
                        <c:v>0.72088989441930351</c:v>
                      </c:pt>
                      <c:pt idx="1883">
                        <c:v>0.72254901960784035</c:v>
                      </c:pt>
                      <c:pt idx="1884">
                        <c:v>0.72639517345399418</c:v>
                      </c:pt>
                      <c:pt idx="1885">
                        <c:v>0.72428355957767454</c:v>
                      </c:pt>
                      <c:pt idx="1886">
                        <c:v>0.71900452488687516</c:v>
                      </c:pt>
                      <c:pt idx="1887">
                        <c:v>0.71523378582201846</c:v>
                      </c:pt>
                      <c:pt idx="1888">
                        <c:v>0.71515837104072133</c:v>
                      </c:pt>
                      <c:pt idx="1889">
                        <c:v>0.71772247360482377</c:v>
                      </c:pt>
                      <c:pt idx="1890">
                        <c:v>0.73122171945701087</c:v>
                      </c:pt>
                      <c:pt idx="1891">
                        <c:v>0.72579185520361722</c:v>
                      </c:pt>
                      <c:pt idx="1892">
                        <c:v>0.7324283559577649</c:v>
                      </c:pt>
                      <c:pt idx="1893">
                        <c:v>0.73212669683257636</c:v>
                      </c:pt>
                      <c:pt idx="1894">
                        <c:v>0.73386123680241044</c:v>
                      </c:pt>
                      <c:pt idx="1895">
                        <c:v>0.73401206636500471</c:v>
                      </c:pt>
                      <c:pt idx="1896">
                        <c:v>0.73506787330316459</c:v>
                      </c:pt>
                      <c:pt idx="1897">
                        <c:v>0.73371040723981618</c:v>
                      </c:pt>
                      <c:pt idx="1898">
                        <c:v>0.73280542986425057</c:v>
                      </c:pt>
                      <c:pt idx="1899">
                        <c:v>0.73386123680241044</c:v>
                      </c:pt>
                      <c:pt idx="1900">
                        <c:v>0.72858220211161107</c:v>
                      </c:pt>
                      <c:pt idx="1901">
                        <c:v>0.72714932126696552</c:v>
                      </c:pt>
                      <c:pt idx="1902">
                        <c:v>0.73371040723981618</c:v>
                      </c:pt>
                      <c:pt idx="1903">
                        <c:v>0.73589743589743306</c:v>
                      </c:pt>
                      <c:pt idx="1904">
                        <c:v>0.73084464555052508</c:v>
                      </c:pt>
                      <c:pt idx="1905">
                        <c:v>0.73552036199094739</c:v>
                      </c:pt>
                      <c:pt idx="1906">
                        <c:v>0.7404223227752611</c:v>
                      </c:pt>
                      <c:pt idx="1907">
                        <c:v>0.741553544494718</c:v>
                      </c:pt>
                      <c:pt idx="1908">
                        <c:v>0.74720965309200316</c:v>
                      </c:pt>
                      <c:pt idx="1909">
                        <c:v>0.75226244343891124</c:v>
                      </c:pt>
                      <c:pt idx="1910">
                        <c:v>0.75776772247360191</c:v>
                      </c:pt>
                      <c:pt idx="1911">
                        <c:v>0.7625942684766186</c:v>
                      </c:pt>
                      <c:pt idx="1912">
                        <c:v>0.76191553544494428</c:v>
                      </c:pt>
                      <c:pt idx="1913">
                        <c:v>0.76885369532428061</c:v>
                      </c:pt>
                      <c:pt idx="1914">
                        <c:v>0.77496229260934846</c:v>
                      </c:pt>
                      <c:pt idx="1915">
                        <c:v>0.76885369532428061</c:v>
                      </c:pt>
                      <c:pt idx="1916">
                        <c:v>0.7693061840120633</c:v>
                      </c:pt>
                      <c:pt idx="1917">
                        <c:v>0.77752639517345079</c:v>
                      </c:pt>
                      <c:pt idx="1918">
                        <c:v>0.77345399698340567</c:v>
                      </c:pt>
                      <c:pt idx="1919">
                        <c:v>0.7812971342383076</c:v>
                      </c:pt>
                      <c:pt idx="1920">
                        <c:v>0.78280542986425039</c:v>
                      </c:pt>
                      <c:pt idx="1921">
                        <c:v>0.78423831070889594</c:v>
                      </c:pt>
                      <c:pt idx="1922">
                        <c:v>0.78280542986425039</c:v>
                      </c:pt>
                      <c:pt idx="1923">
                        <c:v>0.78054298642533626</c:v>
                      </c:pt>
                      <c:pt idx="1924">
                        <c:v>0.78793363499245539</c:v>
                      </c:pt>
                      <c:pt idx="1925">
                        <c:v>0.77187028657616596</c:v>
                      </c:pt>
                      <c:pt idx="1926">
                        <c:v>0.78152337858219911</c:v>
                      </c:pt>
                      <c:pt idx="1927">
                        <c:v>0.79034690799396379</c:v>
                      </c:pt>
                      <c:pt idx="1928">
                        <c:v>0.78582202111613575</c:v>
                      </c:pt>
                      <c:pt idx="1929">
                        <c:v>0.79411764705882049</c:v>
                      </c:pt>
                      <c:pt idx="1930">
                        <c:v>0.79683257918551731</c:v>
                      </c:pt>
                      <c:pt idx="1931">
                        <c:v>0.79999999999999682</c:v>
                      </c:pt>
                      <c:pt idx="1932">
                        <c:v>0.79517345399698025</c:v>
                      </c:pt>
                      <c:pt idx="1933">
                        <c:v>0.78242835595776461</c:v>
                      </c:pt>
                      <c:pt idx="1934">
                        <c:v>0.78808446455504944</c:v>
                      </c:pt>
                      <c:pt idx="1935">
                        <c:v>0.79012066365007216</c:v>
                      </c:pt>
                      <c:pt idx="1936">
                        <c:v>0.79509803921568301</c:v>
                      </c:pt>
                      <c:pt idx="1937">
                        <c:v>0.81138763197586394</c:v>
                      </c:pt>
                      <c:pt idx="1938">
                        <c:v>0.81998491704373722</c:v>
                      </c:pt>
                      <c:pt idx="1939">
                        <c:v>0.81802413273001173</c:v>
                      </c:pt>
                      <c:pt idx="1940">
                        <c:v>0.81538461538461193</c:v>
                      </c:pt>
                      <c:pt idx="1941">
                        <c:v>0.8144042232277493</c:v>
                      </c:pt>
                      <c:pt idx="1942">
                        <c:v>0.81289592760180662</c:v>
                      </c:pt>
                      <c:pt idx="1943">
                        <c:v>0.81304675716440089</c:v>
                      </c:pt>
                      <c:pt idx="1944">
                        <c:v>0.82526395173453659</c:v>
                      </c:pt>
                      <c:pt idx="1945">
                        <c:v>0.81628959276017765</c:v>
                      </c:pt>
                      <c:pt idx="1946">
                        <c:v>0.82450980392156525</c:v>
                      </c:pt>
                      <c:pt idx="1947">
                        <c:v>0.82986425339366188</c:v>
                      </c:pt>
                      <c:pt idx="1948">
                        <c:v>0.82450980392156525</c:v>
                      </c:pt>
                      <c:pt idx="1949">
                        <c:v>0.83182503770738725</c:v>
                      </c:pt>
                      <c:pt idx="1950">
                        <c:v>0.8257164404223194</c:v>
                      </c:pt>
                      <c:pt idx="1951">
                        <c:v>0.82187028657616568</c:v>
                      </c:pt>
                      <c:pt idx="1952">
                        <c:v>0.82217194570135421</c:v>
                      </c:pt>
                      <c:pt idx="1953">
                        <c:v>0.8208144796380058</c:v>
                      </c:pt>
                      <c:pt idx="1954">
                        <c:v>0.83340874811462706</c:v>
                      </c:pt>
                      <c:pt idx="1955">
                        <c:v>0.82888386123679902</c:v>
                      </c:pt>
                      <c:pt idx="1956">
                        <c:v>0.81500754147812648</c:v>
                      </c:pt>
                      <c:pt idx="1957">
                        <c:v>0.81644042232277203</c:v>
                      </c:pt>
                      <c:pt idx="1958">
                        <c:v>0.82239819004524572</c:v>
                      </c:pt>
                      <c:pt idx="1959">
                        <c:v>0.82224736048265146</c:v>
                      </c:pt>
                      <c:pt idx="1960">
                        <c:v>0.81538461538461215</c:v>
                      </c:pt>
                      <c:pt idx="1961">
                        <c:v>0.8112368024132699</c:v>
                      </c:pt>
                      <c:pt idx="1962">
                        <c:v>0.82300150829562269</c:v>
                      </c:pt>
                      <c:pt idx="1963">
                        <c:v>0.81561085972850356</c:v>
                      </c:pt>
                      <c:pt idx="1964">
                        <c:v>0.81447963800904666</c:v>
                      </c:pt>
                      <c:pt idx="1965">
                        <c:v>0.8192307692307661</c:v>
                      </c:pt>
                      <c:pt idx="1966">
                        <c:v>0.83220211161387303</c:v>
                      </c:pt>
                      <c:pt idx="1967">
                        <c:v>0.83959276018099216</c:v>
                      </c:pt>
                      <c:pt idx="1968">
                        <c:v>0.84494720965308867</c:v>
                      </c:pt>
                      <c:pt idx="1969">
                        <c:v>0.84690799396681404</c:v>
                      </c:pt>
                      <c:pt idx="1970">
                        <c:v>0.84457013574660289</c:v>
                      </c:pt>
                      <c:pt idx="1971">
                        <c:v>0.83929110105580351</c:v>
                      </c:pt>
                      <c:pt idx="1972">
                        <c:v>0.8379336349924551</c:v>
                      </c:pt>
                      <c:pt idx="1973">
                        <c:v>0.82828054298642206</c:v>
                      </c:pt>
                      <c:pt idx="1974">
                        <c:v>0.81915535444946885</c:v>
                      </c:pt>
                      <c:pt idx="1975">
                        <c:v>0.82435897435897099</c:v>
                      </c:pt>
                      <c:pt idx="1976">
                        <c:v>0.82745098039215337</c:v>
                      </c:pt>
                      <c:pt idx="1977">
                        <c:v>0.82677224736047927</c:v>
                      </c:pt>
                      <c:pt idx="1978">
                        <c:v>0.82488687782805081</c:v>
                      </c:pt>
                      <c:pt idx="1979">
                        <c:v>0.82104072398189709</c:v>
                      </c:pt>
                      <c:pt idx="1980">
                        <c:v>0.82790346907993617</c:v>
                      </c:pt>
                      <c:pt idx="1981">
                        <c:v>0.83137254901960445</c:v>
                      </c:pt>
                      <c:pt idx="1982">
                        <c:v>0.84079939668174608</c:v>
                      </c:pt>
                      <c:pt idx="1983">
                        <c:v>0.83717948717948376</c:v>
                      </c:pt>
                      <c:pt idx="1984">
                        <c:v>0.83521870286575817</c:v>
                      </c:pt>
                      <c:pt idx="1985">
                        <c:v>0.83514328808446103</c:v>
                      </c:pt>
                      <c:pt idx="1986">
                        <c:v>0.83944193061839756</c:v>
                      </c:pt>
                      <c:pt idx="1987">
                        <c:v>0.8435143288084429</c:v>
                      </c:pt>
                      <c:pt idx="1988">
                        <c:v>0.84449472096530542</c:v>
                      </c:pt>
                      <c:pt idx="1989">
                        <c:v>0.84728506787329949</c:v>
                      </c:pt>
                      <c:pt idx="1990">
                        <c:v>0.8399698340874775</c:v>
                      </c:pt>
                      <c:pt idx="1991">
                        <c:v>0.83212669683257556</c:v>
                      </c:pt>
                      <c:pt idx="1992">
                        <c:v>0.82209653092005686</c:v>
                      </c:pt>
                      <c:pt idx="1993">
                        <c:v>0.82669683257918203</c:v>
                      </c:pt>
                      <c:pt idx="1994">
                        <c:v>0.82104072398189698</c:v>
                      </c:pt>
                      <c:pt idx="1995">
                        <c:v>0.81726998491704028</c:v>
                      </c:pt>
                      <c:pt idx="1996">
                        <c:v>0.80987933634992126</c:v>
                      </c:pt>
                      <c:pt idx="1997">
                        <c:v>0.80844645550527572</c:v>
                      </c:pt>
                      <c:pt idx="1998">
                        <c:v>0.81342383107088645</c:v>
                      </c:pt>
                      <c:pt idx="1999">
                        <c:v>0.81576168929109771</c:v>
                      </c:pt>
                      <c:pt idx="2000">
                        <c:v>0.80927601809954408</c:v>
                      </c:pt>
                      <c:pt idx="2001">
                        <c:v>0.80603318250376743</c:v>
                      </c:pt>
                      <c:pt idx="2002">
                        <c:v>0.79215686274509489</c:v>
                      </c:pt>
                      <c:pt idx="2003">
                        <c:v>0.79909502262443122</c:v>
                      </c:pt>
                      <c:pt idx="2004">
                        <c:v>0.80286576168928792</c:v>
                      </c:pt>
                      <c:pt idx="2005">
                        <c:v>0.79962292609351115</c:v>
                      </c:pt>
                      <c:pt idx="2006">
                        <c:v>0.80301659125188207</c:v>
                      </c:pt>
                      <c:pt idx="2007">
                        <c:v>0.80505279034690458</c:v>
                      </c:pt>
                      <c:pt idx="2008">
                        <c:v>0.80535444947209323</c:v>
                      </c:pt>
                      <c:pt idx="2009">
                        <c:v>0.80942684766213824</c:v>
                      </c:pt>
                      <c:pt idx="2010">
                        <c:v>0.80942684766213824</c:v>
                      </c:pt>
                      <c:pt idx="2011">
                        <c:v>0.80241327300150489</c:v>
                      </c:pt>
                      <c:pt idx="2012">
                        <c:v>0.80354449472096201</c:v>
                      </c:pt>
                      <c:pt idx="2013">
                        <c:v>0.80279034690799056</c:v>
                      </c:pt>
                      <c:pt idx="2014">
                        <c:v>0.7993212669683224</c:v>
                      </c:pt>
                      <c:pt idx="2015">
                        <c:v>0.79984917043740233</c:v>
                      </c:pt>
                      <c:pt idx="2016">
                        <c:v>0.800226244343888</c:v>
                      </c:pt>
                      <c:pt idx="2017">
                        <c:v>0.79849170437405392</c:v>
                      </c:pt>
                      <c:pt idx="2018">
                        <c:v>0.79788838612367696</c:v>
                      </c:pt>
                      <c:pt idx="2019">
                        <c:v>0.79653092006032855</c:v>
                      </c:pt>
                      <c:pt idx="2020">
                        <c:v>0.79487179487179171</c:v>
                      </c:pt>
                      <c:pt idx="2021">
                        <c:v>0.7917043740573122</c:v>
                      </c:pt>
                      <c:pt idx="2022">
                        <c:v>0.78966817496228947</c:v>
                      </c:pt>
                      <c:pt idx="2023">
                        <c:v>0.78265460030165612</c:v>
                      </c:pt>
                      <c:pt idx="2024">
                        <c:v>0.77926093514328509</c:v>
                      </c:pt>
                      <c:pt idx="2025">
                        <c:v>0.7812971342383076</c:v>
                      </c:pt>
                      <c:pt idx="2026">
                        <c:v>0.7768476621417767</c:v>
                      </c:pt>
                      <c:pt idx="2027">
                        <c:v>0.78355957767722162</c:v>
                      </c:pt>
                      <c:pt idx="2028">
                        <c:v>0.78378582202111302</c:v>
                      </c:pt>
                      <c:pt idx="2029">
                        <c:v>0.78687782805429574</c:v>
                      </c:pt>
                      <c:pt idx="2030">
                        <c:v>0.78785822021115837</c:v>
                      </c:pt>
                      <c:pt idx="2031">
                        <c:v>0.79555052790346603</c:v>
                      </c:pt>
                      <c:pt idx="2032">
                        <c:v>0.7952488687782775</c:v>
                      </c:pt>
                      <c:pt idx="2033">
                        <c:v>0.79751131221719163</c:v>
                      </c:pt>
                      <c:pt idx="2034">
                        <c:v>0.79909502262443144</c:v>
                      </c:pt>
                      <c:pt idx="2035">
                        <c:v>0.79291101055806645</c:v>
                      </c:pt>
                      <c:pt idx="2036">
                        <c:v>0.79321266968325499</c:v>
                      </c:pt>
                      <c:pt idx="2037">
                        <c:v>0.79162895927601518</c:v>
                      </c:pt>
                      <c:pt idx="2038">
                        <c:v>0.79766214177978589</c:v>
                      </c:pt>
                      <c:pt idx="2039">
                        <c:v>0.80354449472096234</c:v>
                      </c:pt>
                      <c:pt idx="2040">
                        <c:v>0.80580693815987625</c:v>
                      </c:pt>
                      <c:pt idx="2041">
                        <c:v>0.81078431372548709</c:v>
                      </c:pt>
                      <c:pt idx="2042">
                        <c:v>0.80573152337857923</c:v>
                      </c:pt>
                      <c:pt idx="2043">
                        <c:v>0.80950226244343593</c:v>
                      </c:pt>
                      <c:pt idx="2044">
                        <c:v>0.80497737556560789</c:v>
                      </c:pt>
                      <c:pt idx="2045">
                        <c:v>0.80422322775263666</c:v>
                      </c:pt>
                      <c:pt idx="2046">
                        <c:v>0.79947209653091722</c:v>
                      </c:pt>
                      <c:pt idx="2047">
                        <c:v>0.80791855203619622</c:v>
                      </c:pt>
                      <c:pt idx="2048">
                        <c:v>0.81674208144796101</c:v>
                      </c:pt>
                      <c:pt idx="2049">
                        <c:v>0.82126696832578905</c:v>
                      </c:pt>
                      <c:pt idx="2050">
                        <c:v>0.82322775263951442</c:v>
                      </c:pt>
                      <c:pt idx="2051">
                        <c:v>0.82631975867269691</c:v>
                      </c:pt>
                      <c:pt idx="2052">
                        <c:v>0.83061840120663366</c:v>
                      </c:pt>
                      <c:pt idx="2053">
                        <c:v>0.82858220211161104</c:v>
                      </c:pt>
                      <c:pt idx="2054">
                        <c:v>0.82805429864253111</c:v>
                      </c:pt>
                      <c:pt idx="2055">
                        <c:v>0.82820512820512537</c:v>
                      </c:pt>
                      <c:pt idx="2056">
                        <c:v>0.82541478129713142</c:v>
                      </c:pt>
                      <c:pt idx="2057">
                        <c:v>0.83521870286575872</c:v>
                      </c:pt>
                      <c:pt idx="2058">
                        <c:v>0.83212669683257623</c:v>
                      </c:pt>
                      <c:pt idx="2059">
                        <c:v>0.8285067873303138</c:v>
                      </c:pt>
                      <c:pt idx="2060">
                        <c:v>0.82767722473604521</c:v>
                      </c:pt>
                      <c:pt idx="2061">
                        <c:v>0.82420814479637705</c:v>
                      </c:pt>
                      <c:pt idx="2062">
                        <c:v>0.83348416289592453</c:v>
                      </c:pt>
                      <c:pt idx="2063">
                        <c:v>0.84381598793363199</c:v>
                      </c:pt>
                      <c:pt idx="2064">
                        <c:v>0.84125188536952933</c:v>
                      </c:pt>
                      <c:pt idx="2065">
                        <c:v>0.84283559577676925</c:v>
                      </c:pt>
                      <c:pt idx="2066">
                        <c:v>0.84751131221719145</c:v>
                      </c:pt>
                      <c:pt idx="2067">
                        <c:v>0.85105580693815686</c:v>
                      </c:pt>
                      <c:pt idx="2068">
                        <c:v>0.85052790346907681</c:v>
                      </c:pt>
                      <c:pt idx="2069">
                        <c:v>0.84509803921568327</c:v>
                      </c:pt>
                      <c:pt idx="2070">
                        <c:v>0.84411764705882042</c:v>
                      </c:pt>
                      <c:pt idx="2071">
                        <c:v>0.84532428355957467</c:v>
                      </c:pt>
                      <c:pt idx="2072">
                        <c:v>0.844947209653089</c:v>
                      </c:pt>
                      <c:pt idx="2073">
                        <c:v>0.84781297134238021</c:v>
                      </c:pt>
                      <c:pt idx="2074">
                        <c:v>0.85030165912518552</c:v>
                      </c:pt>
                      <c:pt idx="2075">
                        <c:v>0.84698340874811162</c:v>
                      </c:pt>
                      <c:pt idx="2076">
                        <c:v>0.84592760180995175</c:v>
                      </c:pt>
                      <c:pt idx="2077">
                        <c:v>0.8487179487179457</c:v>
                      </c:pt>
                      <c:pt idx="2078">
                        <c:v>0.84630467571643753</c:v>
                      </c:pt>
                      <c:pt idx="2079">
                        <c:v>0.84306184012066077</c:v>
                      </c:pt>
                      <c:pt idx="2080">
                        <c:v>0.84102564102563804</c:v>
                      </c:pt>
                      <c:pt idx="2081">
                        <c:v>0.84479638009049485</c:v>
                      </c:pt>
                      <c:pt idx="2082">
                        <c:v>0.84728506787330016</c:v>
                      </c:pt>
                      <c:pt idx="2083">
                        <c:v>0.84743589743589454</c:v>
                      </c:pt>
                      <c:pt idx="2084">
                        <c:v>0.83846153846153559</c:v>
                      </c:pt>
                      <c:pt idx="2085">
                        <c:v>0.83295625942684492</c:v>
                      </c:pt>
                      <c:pt idx="2086">
                        <c:v>0.84110105580693528</c:v>
                      </c:pt>
                      <c:pt idx="2087">
                        <c:v>0.84585218702865483</c:v>
                      </c:pt>
                      <c:pt idx="2088">
                        <c:v>0.85497737556560816</c:v>
                      </c:pt>
                      <c:pt idx="2089">
                        <c:v>0.85882352941176199</c:v>
                      </c:pt>
                      <c:pt idx="2090">
                        <c:v>0.85588235294117376</c:v>
                      </c:pt>
                      <c:pt idx="2091">
                        <c:v>0.8564102564102537</c:v>
                      </c:pt>
                      <c:pt idx="2092">
                        <c:v>0.8519607843137228</c:v>
                      </c:pt>
                      <c:pt idx="2093">
                        <c:v>0.86003016591251624</c:v>
                      </c:pt>
                      <c:pt idx="2094">
                        <c:v>0.86855203619909227</c:v>
                      </c:pt>
                      <c:pt idx="2095">
                        <c:v>0.86297134238310447</c:v>
                      </c:pt>
                      <c:pt idx="2096">
                        <c:v>0.8590497737556535</c:v>
                      </c:pt>
                      <c:pt idx="2097">
                        <c:v>0.86297134238310458</c:v>
                      </c:pt>
                      <c:pt idx="2098">
                        <c:v>0.85754147812971082</c:v>
                      </c:pt>
                      <c:pt idx="2099">
                        <c:v>0.86131221719456774</c:v>
                      </c:pt>
                      <c:pt idx="2100">
                        <c:v>0.86161387631975628</c:v>
                      </c:pt>
                      <c:pt idx="2101">
                        <c:v>0.8450226244343868</c:v>
                      </c:pt>
                      <c:pt idx="2102">
                        <c:v>0.84638009049773522</c:v>
                      </c:pt>
                      <c:pt idx="2103">
                        <c:v>0.84177978883861004</c:v>
                      </c:pt>
                      <c:pt idx="2104">
                        <c:v>0.84185520361990718</c:v>
                      </c:pt>
                      <c:pt idx="2105">
                        <c:v>0.84276018099547267</c:v>
                      </c:pt>
                      <c:pt idx="2106">
                        <c:v>0.83446455505278805</c:v>
                      </c:pt>
                      <c:pt idx="2107">
                        <c:v>0.83552036199094781</c:v>
                      </c:pt>
                      <c:pt idx="2108">
                        <c:v>0.83989441930618169</c:v>
                      </c:pt>
                      <c:pt idx="2109">
                        <c:v>0.83476621417797658</c:v>
                      </c:pt>
                      <c:pt idx="2110">
                        <c:v>0.83491704374057085</c:v>
                      </c:pt>
                      <c:pt idx="2111">
                        <c:v>0.8354449472096509</c:v>
                      </c:pt>
                      <c:pt idx="2112">
                        <c:v>0.83793363499245621</c:v>
                      </c:pt>
                      <c:pt idx="2113">
                        <c:v>0.83740573152337627</c:v>
                      </c:pt>
                      <c:pt idx="2114">
                        <c:v>0.84012066365007321</c:v>
                      </c:pt>
                      <c:pt idx="2115">
                        <c:v>0.83461538461538243</c:v>
                      </c:pt>
                      <c:pt idx="2116">
                        <c:v>0.83619909502262224</c:v>
                      </c:pt>
                      <c:pt idx="2117">
                        <c:v>0.84087481146304455</c:v>
                      </c:pt>
                      <c:pt idx="2118">
                        <c:v>0.84117647058823297</c:v>
                      </c:pt>
                      <c:pt idx="2119">
                        <c:v>0.84502262443438692</c:v>
                      </c:pt>
                      <c:pt idx="2120">
                        <c:v>0.84374057315233564</c:v>
                      </c:pt>
                      <c:pt idx="2121">
                        <c:v>0.84260935143287863</c:v>
                      </c:pt>
                      <c:pt idx="2122">
                        <c:v>0.83936651583710198</c:v>
                      </c:pt>
                      <c:pt idx="2123">
                        <c:v>0.82963800904977181</c:v>
                      </c:pt>
                      <c:pt idx="2124">
                        <c:v>0.83167420814479442</c:v>
                      </c:pt>
                      <c:pt idx="2125">
                        <c:v>0.83612368024132533</c:v>
                      </c:pt>
                      <c:pt idx="2126">
                        <c:v>0.84012066365007354</c:v>
                      </c:pt>
                      <c:pt idx="2127">
                        <c:v>0.83906485671191366</c:v>
                      </c:pt>
                      <c:pt idx="2128">
                        <c:v>0.83506787330316545</c:v>
                      </c:pt>
                      <c:pt idx="2129">
                        <c:v>0.83529411764705674</c:v>
                      </c:pt>
                      <c:pt idx="2130">
                        <c:v>0.8298642533936631</c:v>
                      </c:pt>
                      <c:pt idx="2131">
                        <c:v>0.82631975867269769</c:v>
                      </c:pt>
                      <c:pt idx="2132">
                        <c:v>0.83401206636500547</c:v>
                      </c:pt>
                      <c:pt idx="2133">
                        <c:v>0.834313725490194</c:v>
                      </c:pt>
                      <c:pt idx="2134">
                        <c:v>0.83039215686274304</c:v>
                      </c:pt>
                      <c:pt idx="2135">
                        <c:v>0.82579185520361786</c:v>
                      </c:pt>
                      <c:pt idx="2136">
                        <c:v>0.82277526395173251</c:v>
                      </c:pt>
                      <c:pt idx="2137">
                        <c:v>0.8174208144796361</c:v>
                      </c:pt>
                      <c:pt idx="2138">
                        <c:v>0.81447963800904788</c:v>
                      </c:pt>
                      <c:pt idx="2139">
                        <c:v>0.81553544494720764</c:v>
                      </c:pt>
                      <c:pt idx="2140">
                        <c:v>0.81402714932126496</c:v>
                      </c:pt>
                      <c:pt idx="2141">
                        <c:v>0.81553544494720764</c:v>
                      </c:pt>
                      <c:pt idx="2142">
                        <c:v>0.81546003016591051</c:v>
                      </c:pt>
                      <c:pt idx="2143">
                        <c:v>0.81689291101055617</c:v>
                      </c:pt>
                      <c:pt idx="2144">
                        <c:v>0.8116138763197569</c:v>
                      </c:pt>
                      <c:pt idx="2145">
                        <c:v>0.81349924585218525</c:v>
                      </c:pt>
                      <c:pt idx="2146">
                        <c:v>0.80565610859728332</c:v>
                      </c:pt>
                      <c:pt idx="2147">
                        <c:v>0.80309200603318076</c:v>
                      </c:pt>
                      <c:pt idx="2148">
                        <c:v>0.80113122171945528</c:v>
                      </c:pt>
                      <c:pt idx="2149">
                        <c:v>0.80256410256410082</c:v>
                      </c:pt>
                      <c:pt idx="2150">
                        <c:v>0.80022624434388956</c:v>
                      </c:pt>
                      <c:pt idx="2151">
                        <c:v>0.80558069381598607</c:v>
                      </c:pt>
                      <c:pt idx="2152">
                        <c:v>0.8047511312217176</c:v>
                      </c:pt>
                      <c:pt idx="2153">
                        <c:v>0.80837104072398014</c:v>
                      </c:pt>
                      <c:pt idx="2154">
                        <c:v>0.80814479638008874</c:v>
                      </c:pt>
                      <c:pt idx="2155">
                        <c:v>0.8085218702865743</c:v>
                      </c:pt>
                      <c:pt idx="2156">
                        <c:v>0.80512820512820338</c:v>
                      </c:pt>
                      <c:pt idx="2157">
                        <c:v>0.81168929110105392</c:v>
                      </c:pt>
                      <c:pt idx="2158">
                        <c:v>0.81402714932126496</c:v>
                      </c:pt>
                      <c:pt idx="2159">
                        <c:v>0.81327300150829374</c:v>
                      </c:pt>
                      <c:pt idx="2160">
                        <c:v>0.81455505279034512</c:v>
                      </c:pt>
                      <c:pt idx="2161">
                        <c:v>0.81372549019607654</c:v>
                      </c:pt>
                      <c:pt idx="2162">
                        <c:v>0.81206636500753959</c:v>
                      </c:pt>
                      <c:pt idx="2163">
                        <c:v>0.8131975867269966</c:v>
                      </c:pt>
                      <c:pt idx="2164">
                        <c:v>0.81304675716440233</c:v>
                      </c:pt>
                      <c:pt idx="2165">
                        <c:v>0.81319758672699649</c:v>
                      </c:pt>
                      <c:pt idx="2166">
                        <c:v>0.80648567119155146</c:v>
                      </c:pt>
                      <c:pt idx="2167">
                        <c:v>0.80837104072397992</c:v>
                      </c:pt>
                      <c:pt idx="2168">
                        <c:v>0.80444947209652884</c:v>
                      </c:pt>
                      <c:pt idx="2169">
                        <c:v>0.80558069381598596</c:v>
                      </c:pt>
                      <c:pt idx="2170">
                        <c:v>0.80550527903468883</c:v>
                      </c:pt>
                      <c:pt idx="2171">
                        <c:v>0.80580693815987725</c:v>
                      </c:pt>
                      <c:pt idx="2172">
                        <c:v>0.80407239819004317</c:v>
                      </c:pt>
                      <c:pt idx="2173">
                        <c:v>0.80603318250376865</c:v>
                      </c:pt>
                      <c:pt idx="2174">
                        <c:v>0.80520361990950018</c:v>
                      </c:pt>
                      <c:pt idx="2175">
                        <c:v>0.80837104072397981</c:v>
                      </c:pt>
                      <c:pt idx="2176">
                        <c:v>0.8159125188536932</c:v>
                      </c:pt>
                      <c:pt idx="2177">
                        <c:v>0.81508295625942462</c:v>
                      </c:pt>
                      <c:pt idx="2178">
                        <c:v>0.81742081447963588</c:v>
                      </c:pt>
                      <c:pt idx="2179">
                        <c:v>0.81696832579185297</c:v>
                      </c:pt>
                      <c:pt idx="2180">
                        <c:v>0.81636500754147601</c:v>
                      </c:pt>
                      <c:pt idx="2181">
                        <c:v>0.81447963800904766</c:v>
                      </c:pt>
                      <c:pt idx="2182">
                        <c:v>0.81651583710407027</c:v>
                      </c:pt>
                      <c:pt idx="2183">
                        <c:v>0.81033182503770529</c:v>
                      </c:pt>
                      <c:pt idx="2184">
                        <c:v>0.81003016591251675</c:v>
                      </c:pt>
                      <c:pt idx="2185">
                        <c:v>0.81561085972850467</c:v>
                      </c:pt>
                      <c:pt idx="2186">
                        <c:v>0.81395173453996772</c:v>
                      </c:pt>
                      <c:pt idx="2187">
                        <c:v>0.81274509803921369</c:v>
                      </c:pt>
                      <c:pt idx="2188">
                        <c:v>0.80739064856711706</c:v>
                      </c:pt>
                      <c:pt idx="2189">
                        <c:v>0.80799396681749414</c:v>
                      </c:pt>
                      <c:pt idx="2190">
                        <c:v>0.80603318250376865</c:v>
                      </c:pt>
                      <c:pt idx="2191">
                        <c:v>0.80460030165912311</c:v>
                      </c:pt>
                      <c:pt idx="2192">
                        <c:v>0.80369532428355761</c:v>
                      </c:pt>
                      <c:pt idx="2193">
                        <c:v>0.80007541478129507</c:v>
                      </c:pt>
                      <c:pt idx="2194">
                        <c:v>0.8021116138763178</c:v>
                      </c:pt>
                      <c:pt idx="2195">
                        <c:v>0.80218702865761493</c:v>
                      </c:pt>
                      <c:pt idx="2196">
                        <c:v>0.8076923076923056</c:v>
                      </c:pt>
                      <c:pt idx="2197">
                        <c:v>0.80150829562594061</c:v>
                      </c:pt>
                      <c:pt idx="2198">
                        <c:v>0.80226244343891195</c:v>
                      </c:pt>
                      <c:pt idx="2199">
                        <c:v>0.80339366515836896</c:v>
                      </c:pt>
                      <c:pt idx="2200">
                        <c:v>0.80052790346907809</c:v>
                      </c:pt>
                      <c:pt idx="2201">
                        <c:v>0.80505279034690602</c:v>
                      </c:pt>
                      <c:pt idx="2202">
                        <c:v>0.8016591251885351</c:v>
                      </c:pt>
                      <c:pt idx="2203">
                        <c:v>0.80105580693815814</c:v>
                      </c:pt>
                      <c:pt idx="2204">
                        <c:v>0.80015082956259254</c:v>
                      </c:pt>
                      <c:pt idx="2205">
                        <c:v>0.79947209653091833</c:v>
                      </c:pt>
                      <c:pt idx="2206">
                        <c:v>0.79411764705882171</c:v>
                      </c:pt>
                      <c:pt idx="2207">
                        <c:v>0.79856711915535272</c:v>
                      </c:pt>
                      <c:pt idx="2208">
                        <c:v>0.80686274509803746</c:v>
                      </c:pt>
                      <c:pt idx="2209">
                        <c:v>0.80527903469079765</c:v>
                      </c:pt>
                      <c:pt idx="2210">
                        <c:v>0.80460030165912333</c:v>
                      </c:pt>
                      <c:pt idx="2211">
                        <c:v>0.80233785822020931</c:v>
                      </c:pt>
                      <c:pt idx="2212">
                        <c:v>0.80113122171945517</c:v>
                      </c:pt>
                      <c:pt idx="2213">
                        <c:v>0.80271493212669498</c:v>
                      </c:pt>
                      <c:pt idx="2214">
                        <c:v>0.80301659125188352</c:v>
                      </c:pt>
                      <c:pt idx="2215">
                        <c:v>0.80286576168928925</c:v>
                      </c:pt>
                      <c:pt idx="2216">
                        <c:v>0.80482654600301473</c:v>
                      </c:pt>
                      <c:pt idx="2217">
                        <c:v>0.80497737556560911</c:v>
                      </c:pt>
                      <c:pt idx="2218">
                        <c:v>0.80648567119155179</c:v>
                      </c:pt>
                      <c:pt idx="2219">
                        <c:v>0.8027149321266952</c:v>
                      </c:pt>
                      <c:pt idx="2220">
                        <c:v>0.80429864253393502</c:v>
                      </c:pt>
                      <c:pt idx="2221">
                        <c:v>0.80279034690799234</c:v>
                      </c:pt>
                      <c:pt idx="2222">
                        <c:v>0.79751131221719296</c:v>
                      </c:pt>
                      <c:pt idx="2223">
                        <c:v>0.80067873303167247</c:v>
                      </c:pt>
                      <c:pt idx="2224">
                        <c:v>0.80263951734539785</c:v>
                      </c:pt>
                      <c:pt idx="2225">
                        <c:v>0.80173453996983213</c:v>
                      </c:pt>
                      <c:pt idx="2226">
                        <c:v>0.80369532428355761</c:v>
                      </c:pt>
                      <c:pt idx="2227">
                        <c:v>0.80829562594268278</c:v>
                      </c:pt>
                      <c:pt idx="2228">
                        <c:v>0.81131221719456825</c:v>
                      </c:pt>
                      <c:pt idx="2229">
                        <c:v>0.80980392156862557</c:v>
                      </c:pt>
                      <c:pt idx="2230">
                        <c:v>0.80799396681749414</c:v>
                      </c:pt>
                      <c:pt idx="2231">
                        <c:v>0.81048265460029967</c:v>
                      </c:pt>
                      <c:pt idx="2232">
                        <c:v>0.80618401206636303</c:v>
                      </c:pt>
                      <c:pt idx="2233">
                        <c:v>0.81342383107088789</c:v>
                      </c:pt>
                      <c:pt idx="2234">
                        <c:v>0.81289592760180807</c:v>
                      </c:pt>
                      <c:pt idx="2235">
                        <c:v>0.81417797888385945</c:v>
                      </c:pt>
                      <c:pt idx="2236">
                        <c:v>0.81365007541477941</c:v>
                      </c:pt>
                      <c:pt idx="2237">
                        <c:v>0.81048265460029978</c:v>
                      </c:pt>
                      <c:pt idx="2238">
                        <c:v>0.80927601809954564</c:v>
                      </c:pt>
                      <c:pt idx="2239">
                        <c:v>0.8089743589743571</c:v>
                      </c:pt>
                      <c:pt idx="2240">
                        <c:v>0.8087481146304657</c:v>
                      </c:pt>
                      <c:pt idx="2241">
                        <c:v>0.81063348416289394</c:v>
                      </c:pt>
                      <c:pt idx="2242">
                        <c:v>0.81191553544494521</c:v>
                      </c:pt>
                      <c:pt idx="2243">
                        <c:v>0.81070889894419107</c:v>
                      </c:pt>
                      <c:pt idx="2244">
                        <c:v>0.80950226244343682</c:v>
                      </c:pt>
                      <c:pt idx="2245">
                        <c:v>0.81116138763197387</c:v>
                      </c:pt>
                      <c:pt idx="2246">
                        <c:v>0.8103318250377054</c:v>
                      </c:pt>
                      <c:pt idx="2247">
                        <c:v>0.80769230769230571</c:v>
                      </c:pt>
                      <c:pt idx="2248">
                        <c:v>0.80603318250376876</c:v>
                      </c:pt>
                      <c:pt idx="2249">
                        <c:v>0.8074660633484142</c:v>
                      </c:pt>
                      <c:pt idx="2250">
                        <c:v>0.8081447963800884</c:v>
                      </c:pt>
                      <c:pt idx="2251">
                        <c:v>0.81312217194569913</c:v>
                      </c:pt>
                      <c:pt idx="2252">
                        <c:v>0.80693815987933415</c:v>
                      </c:pt>
                      <c:pt idx="2253">
                        <c:v>0.8066365007541455</c:v>
                      </c:pt>
                      <c:pt idx="2254">
                        <c:v>0.80437405731523159</c:v>
                      </c:pt>
                      <c:pt idx="2255">
                        <c:v>0.81244343891402493</c:v>
                      </c:pt>
                      <c:pt idx="2256">
                        <c:v>0.81945701357465839</c:v>
                      </c:pt>
                      <c:pt idx="2257">
                        <c:v>0.82383107088989216</c:v>
                      </c:pt>
                      <c:pt idx="2258">
                        <c:v>0.82873303167420587</c:v>
                      </c:pt>
                      <c:pt idx="2259">
                        <c:v>0.83446455505278816</c:v>
                      </c:pt>
                      <c:pt idx="2260">
                        <c:v>0.83529411764705652</c:v>
                      </c:pt>
                      <c:pt idx="2261">
                        <c:v>0.82933634992458294</c:v>
                      </c:pt>
                      <c:pt idx="2262">
                        <c:v>0.84147812971342162</c:v>
                      </c:pt>
                      <c:pt idx="2263">
                        <c:v>0.83891402714931917</c:v>
                      </c:pt>
                      <c:pt idx="2264">
                        <c:v>0.84494720965308989</c:v>
                      </c:pt>
                      <c:pt idx="2265">
                        <c:v>0.84992458521870073</c:v>
                      </c:pt>
                      <c:pt idx="2266">
                        <c:v>0.85309200603318047</c:v>
                      </c:pt>
                      <c:pt idx="2267">
                        <c:v>0.8487179487179467</c:v>
                      </c:pt>
                      <c:pt idx="2268">
                        <c:v>0.85822021116138558</c:v>
                      </c:pt>
                      <c:pt idx="2269">
                        <c:v>0.86040723981900247</c:v>
                      </c:pt>
                      <c:pt idx="2270">
                        <c:v>0.86500754147812764</c:v>
                      </c:pt>
                      <c:pt idx="2271">
                        <c:v>0.86206636500753941</c:v>
                      </c:pt>
                      <c:pt idx="2272">
                        <c:v>0.86297134238310502</c:v>
                      </c:pt>
                      <c:pt idx="2273">
                        <c:v>0.85663650075414566</c:v>
                      </c:pt>
                      <c:pt idx="2274">
                        <c:v>0.86938159879336141</c:v>
                      </c:pt>
                      <c:pt idx="2275">
                        <c:v>0.86055806938159674</c:v>
                      </c:pt>
                      <c:pt idx="2276">
                        <c:v>0.85527903469079747</c:v>
                      </c:pt>
                      <c:pt idx="2277">
                        <c:v>0.85301659125188334</c:v>
                      </c:pt>
                      <c:pt idx="2278">
                        <c:v>0.8586726998491685</c:v>
                      </c:pt>
                      <c:pt idx="2279">
                        <c:v>0.86825037707390451</c:v>
                      </c:pt>
                      <c:pt idx="2280">
                        <c:v>0.85972850678732848</c:v>
                      </c:pt>
                      <c:pt idx="2281">
                        <c:v>0.86553544494720769</c:v>
                      </c:pt>
                      <c:pt idx="2282">
                        <c:v>0.85422322775263759</c:v>
                      </c:pt>
                      <c:pt idx="2283">
                        <c:v>0.86131221719456819</c:v>
                      </c:pt>
                      <c:pt idx="2284">
                        <c:v>0.86184012066364801</c:v>
                      </c:pt>
                      <c:pt idx="2285">
                        <c:v>0.85852187028657412</c:v>
                      </c:pt>
                      <c:pt idx="2286">
                        <c:v>0.85874811463046552</c:v>
                      </c:pt>
                      <c:pt idx="2287">
                        <c:v>0.85920060331824821</c:v>
                      </c:pt>
                      <c:pt idx="2288">
                        <c:v>0.86063348416289376</c:v>
                      </c:pt>
                      <c:pt idx="2289">
                        <c:v>0.85708898944192846</c:v>
                      </c:pt>
                      <c:pt idx="2290">
                        <c:v>0.85678733031673981</c:v>
                      </c:pt>
                      <c:pt idx="2291">
                        <c:v>0.85150829562594055</c:v>
                      </c:pt>
                      <c:pt idx="2292">
                        <c:v>0.85739064856711711</c:v>
                      </c:pt>
                      <c:pt idx="2293">
                        <c:v>0.8536199095022603</c:v>
                      </c:pt>
                      <c:pt idx="2294">
                        <c:v>0.85716440422322571</c:v>
                      </c:pt>
                      <c:pt idx="2295">
                        <c:v>0.86855203619909283</c:v>
                      </c:pt>
                      <c:pt idx="2296">
                        <c:v>0.86297134238310502</c:v>
                      </c:pt>
                      <c:pt idx="2297">
                        <c:v>0.87752639517345177</c:v>
                      </c:pt>
                      <c:pt idx="2298">
                        <c:v>0.88107088989441706</c:v>
                      </c:pt>
                      <c:pt idx="2299">
                        <c:v>0.87330316742081227</c:v>
                      </c:pt>
                      <c:pt idx="2300">
                        <c:v>0.87481146304675506</c:v>
                      </c:pt>
                      <c:pt idx="2301">
                        <c:v>0.86840120663649867</c:v>
                      </c:pt>
                      <c:pt idx="2302">
                        <c:v>0.86500754147812764</c:v>
                      </c:pt>
                      <c:pt idx="2303">
                        <c:v>0.86508295625942488</c:v>
                      </c:pt>
                      <c:pt idx="2304">
                        <c:v>0.86199095022624239</c:v>
                      </c:pt>
                      <c:pt idx="2305">
                        <c:v>0.86591251885369347</c:v>
                      </c:pt>
                      <c:pt idx="2306">
                        <c:v>0.86478129713423646</c:v>
                      </c:pt>
                      <c:pt idx="2307">
                        <c:v>0.87496229260934966</c:v>
                      </c:pt>
                      <c:pt idx="2308">
                        <c:v>0.87466063348416101</c:v>
                      </c:pt>
                      <c:pt idx="2309">
                        <c:v>0.87006033182503584</c:v>
                      </c:pt>
                      <c:pt idx="2310">
                        <c:v>0.87503770739064668</c:v>
                      </c:pt>
                      <c:pt idx="2311">
                        <c:v>0.88416289592760011</c:v>
                      </c:pt>
                      <c:pt idx="2312">
                        <c:v>0.88197586726998312</c:v>
                      </c:pt>
                      <c:pt idx="2313">
                        <c:v>0.88235294117646867</c:v>
                      </c:pt>
                      <c:pt idx="2314">
                        <c:v>0.88650075414781104</c:v>
                      </c:pt>
                      <c:pt idx="2315">
                        <c:v>0.88793363499245659</c:v>
                      </c:pt>
                      <c:pt idx="2316">
                        <c:v>0.8930618401206617</c:v>
                      </c:pt>
                      <c:pt idx="2317">
                        <c:v>0.89720965309200418</c:v>
                      </c:pt>
                      <c:pt idx="2318">
                        <c:v>0.89947209653091831</c:v>
                      </c:pt>
                      <c:pt idx="2319">
                        <c:v>0.90588235294117458</c:v>
                      </c:pt>
                      <c:pt idx="2320">
                        <c:v>0.90927601809954572</c:v>
                      </c:pt>
                      <c:pt idx="2321">
                        <c:v>0.90935143288084286</c:v>
                      </c:pt>
                      <c:pt idx="2322">
                        <c:v>0.9063348416289575</c:v>
                      </c:pt>
                      <c:pt idx="2323">
                        <c:v>0.91153846153845963</c:v>
                      </c:pt>
                      <c:pt idx="2324">
                        <c:v>0.91455505279034499</c:v>
                      </c:pt>
                      <c:pt idx="2325">
                        <c:v>0.9180995475113104</c:v>
                      </c:pt>
                      <c:pt idx="2326">
                        <c:v>0.91749622926093322</c:v>
                      </c:pt>
                      <c:pt idx="2327">
                        <c:v>0.92805429864253208</c:v>
                      </c:pt>
                      <c:pt idx="2328">
                        <c:v>0.92330316742081264</c:v>
                      </c:pt>
                      <c:pt idx="2329">
                        <c:v>0.9258672699849152</c:v>
                      </c:pt>
                      <c:pt idx="2330">
                        <c:v>0.92730015082956074</c:v>
                      </c:pt>
                      <c:pt idx="2331">
                        <c:v>0.93039215686274324</c:v>
                      </c:pt>
                      <c:pt idx="2332">
                        <c:v>0.92971342383106903</c:v>
                      </c:pt>
                      <c:pt idx="2333">
                        <c:v>0.92888386123680045</c:v>
                      </c:pt>
                      <c:pt idx="2334">
                        <c:v>0.92865761689290904</c:v>
                      </c:pt>
                      <c:pt idx="2335">
                        <c:v>0.9269984917043721</c:v>
                      </c:pt>
                      <c:pt idx="2336">
                        <c:v>0.92141779788838407</c:v>
                      </c:pt>
                      <c:pt idx="2337">
                        <c:v>0.923001508295624</c:v>
                      </c:pt>
                      <c:pt idx="2338">
                        <c:v>0.92187028657616688</c:v>
                      </c:pt>
                      <c:pt idx="2339">
                        <c:v>0.93205128205127996</c:v>
                      </c:pt>
                      <c:pt idx="2340">
                        <c:v>0.9328054298642513</c:v>
                      </c:pt>
                      <c:pt idx="2341">
                        <c:v>0.93273001508295428</c:v>
                      </c:pt>
                      <c:pt idx="2342">
                        <c:v>0.93363499245851966</c:v>
                      </c:pt>
                      <c:pt idx="2343">
                        <c:v>0.92843137254901742</c:v>
                      </c:pt>
                      <c:pt idx="2344">
                        <c:v>0.91923076923076708</c:v>
                      </c:pt>
                      <c:pt idx="2345">
                        <c:v>0.92458521870286359</c:v>
                      </c:pt>
                      <c:pt idx="2346">
                        <c:v>0.92345399698340647</c:v>
                      </c:pt>
                      <c:pt idx="2347">
                        <c:v>0.92556561085972622</c:v>
                      </c:pt>
                      <c:pt idx="2348">
                        <c:v>0.91719457013574424</c:v>
                      </c:pt>
                      <c:pt idx="2349">
                        <c:v>0.91681749622925857</c:v>
                      </c:pt>
                      <c:pt idx="2350">
                        <c:v>0.91832579185520125</c:v>
                      </c:pt>
                      <c:pt idx="2351">
                        <c:v>0.92292609351432631</c:v>
                      </c:pt>
                      <c:pt idx="2352">
                        <c:v>0.93197586726998238</c:v>
                      </c:pt>
                      <c:pt idx="2353">
                        <c:v>0.93974358974358718</c:v>
                      </c:pt>
                      <c:pt idx="2354">
                        <c:v>0.95331825037707141</c:v>
                      </c:pt>
                      <c:pt idx="2355">
                        <c:v>0.95173453996983159</c:v>
                      </c:pt>
                      <c:pt idx="2356">
                        <c:v>0.95015082956259178</c:v>
                      </c:pt>
                      <c:pt idx="2357">
                        <c:v>0.95610859728506536</c:v>
                      </c:pt>
                      <c:pt idx="2358">
                        <c:v>0.97141779788838356</c:v>
                      </c:pt>
                      <c:pt idx="2359">
                        <c:v>0.97058823529411498</c:v>
                      </c:pt>
                      <c:pt idx="2360">
                        <c:v>0.96659125188536699</c:v>
                      </c:pt>
                      <c:pt idx="2361">
                        <c:v>0.9679487179487154</c:v>
                      </c:pt>
                      <c:pt idx="2362">
                        <c:v>0.97254901960784057</c:v>
                      </c:pt>
                      <c:pt idx="2363">
                        <c:v>0.96711915535444681</c:v>
                      </c:pt>
                      <c:pt idx="2364">
                        <c:v>0.96719457013574384</c:v>
                      </c:pt>
                      <c:pt idx="2365">
                        <c:v>0.96659125188536688</c:v>
                      </c:pt>
                      <c:pt idx="2366">
                        <c:v>0.97043740573152071</c:v>
                      </c:pt>
                      <c:pt idx="2367">
                        <c:v>0.97699849170437159</c:v>
                      </c:pt>
                      <c:pt idx="2368">
                        <c:v>0.97496229260934886</c:v>
                      </c:pt>
                      <c:pt idx="2369">
                        <c:v>0.97156862745097783</c:v>
                      </c:pt>
                      <c:pt idx="2370">
                        <c:v>0.97028657616892655</c:v>
                      </c:pt>
                      <c:pt idx="2371">
                        <c:v>0.96463046757164161</c:v>
                      </c:pt>
                      <c:pt idx="2372">
                        <c:v>0.96553544494720711</c:v>
                      </c:pt>
                      <c:pt idx="2373">
                        <c:v>0.96787330316741804</c:v>
                      </c:pt>
                      <c:pt idx="2374">
                        <c:v>0.96153846153845879</c:v>
                      </c:pt>
                      <c:pt idx="2375">
                        <c:v>0.9664404223227725</c:v>
                      </c:pt>
                      <c:pt idx="2376">
                        <c:v>0.96304675716440169</c:v>
                      </c:pt>
                      <c:pt idx="2377">
                        <c:v>0.95625942684765963</c:v>
                      </c:pt>
                      <c:pt idx="2378">
                        <c:v>0.96681749622925828</c:v>
                      </c:pt>
                      <c:pt idx="2379">
                        <c:v>0.96546003016590987</c:v>
                      </c:pt>
                      <c:pt idx="2380">
                        <c:v>0.97119155354449205</c:v>
                      </c:pt>
                      <c:pt idx="2381">
                        <c:v>0.96478129713423566</c:v>
                      </c:pt>
                      <c:pt idx="2382">
                        <c:v>0.96470588235293842</c:v>
                      </c:pt>
                      <c:pt idx="2383">
                        <c:v>0.96907993966817207</c:v>
                      </c:pt>
                      <c:pt idx="2384">
                        <c:v>0.97737556561085703</c:v>
                      </c:pt>
                      <c:pt idx="2385">
                        <c:v>0.97911010558069123</c:v>
                      </c:pt>
                      <c:pt idx="2386">
                        <c:v>0.98898944193061578</c:v>
                      </c:pt>
                      <c:pt idx="2387">
                        <c:v>0.99283559577676972</c:v>
                      </c:pt>
                      <c:pt idx="2388">
                        <c:v>0.97843137254901724</c:v>
                      </c:pt>
                      <c:pt idx="2389">
                        <c:v>0.98755656108597023</c:v>
                      </c:pt>
                      <c:pt idx="2390">
                        <c:v>0.98717948717948456</c:v>
                      </c:pt>
                      <c:pt idx="2391">
                        <c:v>0.99004524886877554</c:v>
                      </c:pt>
                      <c:pt idx="2392">
                        <c:v>0.9699849170437379</c:v>
                      </c:pt>
                      <c:pt idx="2393">
                        <c:v>0.98582202111613593</c:v>
                      </c:pt>
                      <c:pt idx="2394">
                        <c:v>0.97006033182503504</c:v>
                      </c:pt>
                      <c:pt idx="2395">
                        <c:v>0.95693815987933373</c:v>
                      </c:pt>
                      <c:pt idx="2396">
                        <c:v>0.95723981900452226</c:v>
                      </c:pt>
                      <c:pt idx="2397">
                        <c:v>0.96138763197586463</c:v>
                      </c:pt>
                      <c:pt idx="2398">
                        <c:v>0.96334841628959034</c:v>
                      </c:pt>
                      <c:pt idx="2399">
                        <c:v>0.97337858220210904</c:v>
                      </c:pt>
                      <c:pt idx="2400">
                        <c:v>0.98536953242835335</c:v>
                      </c:pt>
                      <c:pt idx="2401">
                        <c:v>0.99147812971342131</c:v>
                      </c:pt>
                      <c:pt idx="2402">
                        <c:v>0.99230769230768978</c:v>
                      </c:pt>
                      <c:pt idx="2403">
                        <c:v>0.99328808446455241</c:v>
                      </c:pt>
                      <c:pt idx="2404">
                        <c:v>0.9883861236802387</c:v>
                      </c:pt>
                      <c:pt idx="2405">
                        <c:v>0.99366515837103819</c:v>
                      </c:pt>
                      <c:pt idx="2406">
                        <c:v>0.98778280542986174</c:v>
                      </c:pt>
                      <c:pt idx="2407">
                        <c:v>0.98137254901960513</c:v>
                      </c:pt>
                      <c:pt idx="2408">
                        <c:v>0.9803921568627425</c:v>
                      </c:pt>
                      <c:pt idx="2409">
                        <c:v>0.98212669683257658</c:v>
                      </c:pt>
                      <c:pt idx="2410">
                        <c:v>0.9936651583710383</c:v>
                      </c:pt>
                      <c:pt idx="2411">
                        <c:v>0.98883861236802151</c:v>
                      </c:pt>
                      <c:pt idx="2412">
                        <c:v>0.98174962292609103</c:v>
                      </c:pt>
                      <c:pt idx="2413">
                        <c:v>0.96644042232277261</c:v>
                      </c:pt>
                      <c:pt idx="2414">
                        <c:v>0.96900452488687527</c:v>
                      </c:pt>
                      <c:pt idx="2415">
                        <c:v>0.97624434389140025</c:v>
                      </c:pt>
                      <c:pt idx="2416">
                        <c:v>0.97805429864253146</c:v>
                      </c:pt>
                      <c:pt idx="2417">
                        <c:v>0.97247360482654355</c:v>
                      </c:pt>
                      <c:pt idx="2418">
                        <c:v>0.96960784313725257</c:v>
                      </c:pt>
                      <c:pt idx="2419">
                        <c:v>0.96402714932126465</c:v>
                      </c:pt>
                      <c:pt idx="2420">
                        <c:v>0.95957767722473375</c:v>
                      </c:pt>
                      <c:pt idx="2421">
                        <c:v>0.94012066365007307</c:v>
                      </c:pt>
                      <c:pt idx="2422">
                        <c:v>0.94155354449471862</c:v>
                      </c:pt>
                      <c:pt idx="2423">
                        <c:v>0.95399698340874584</c:v>
                      </c:pt>
                      <c:pt idx="2424">
                        <c:v>0.96055806938159649</c:v>
                      </c:pt>
                      <c:pt idx="2425">
                        <c:v>0.96221719457013344</c:v>
                      </c:pt>
                      <c:pt idx="2426">
                        <c:v>0.94954751131221504</c:v>
                      </c:pt>
                      <c:pt idx="2427">
                        <c:v>0.9466063348416266</c:v>
                      </c:pt>
                      <c:pt idx="2428">
                        <c:v>0.95377073906485443</c:v>
                      </c:pt>
                      <c:pt idx="2429">
                        <c:v>0.95052790346907767</c:v>
                      </c:pt>
                      <c:pt idx="2430">
                        <c:v>0.95573152337857992</c:v>
                      </c:pt>
                      <c:pt idx="2431">
                        <c:v>0.94539969834087256</c:v>
                      </c:pt>
                      <c:pt idx="2432">
                        <c:v>0.92956259426847432</c:v>
                      </c:pt>
                      <c:pt idx="2433">
                        <c:v>0.93325791855203388</c:v>
                      </c:pt>
                      <c:pt idx="2434">
                        <c:v>0.93861236802413028</c:v>
                      </c:pt>
                      <c:pt idx="2435">
                        <c:v>0.94381598793363264</c:v>
                      </c:pt>
                      <c:pt idx="2436">
                        <c:v>0.95286576168928871</c:v>
                      </c:pt>
                      <c:pt idx="2437">
                        <c:v>0.95761689291100827</c:v>
                      </c:pt>
                      <c:pt idx="2438">
                        <c:v>0.95512820512820285</c:v>
                      </c:pt>
                      <c:pt idx="2439">
                        <c:v>0.96357466063348185</c:v>
                      </c:pt>
                      <c:pt idx="2440">
                        <c:v>0.96387631975867027</c:v>
                      </c:pt>
                      <c:pt idx="2441">
                        <c:v>0.97496229260934897</c:v>
                      </c:pt>
                      <c:pt idx="2442">
                        <c:v>0.97579185520361755</c:v>
                      </c:pt>
                      <c:pt idx="2443">
                        <c:v>0.98582202111613626</c:v>
                      </c:pt>
                      <c:pt idx="2444">
                        <c:v>0.98650075414781058</c:v>
                      </c:pt>
                      <c:pt idx="2445">
                        <c:v>0.99147812971342131</c:v>
                      </c:pt>
                      <c:pt idx="2446">
                        <c:v>0.97028657616892666</c:v>
                      </c:pt>
                      <c:pt idx="2447">
                        <c:v>0.96855203619909258</c:v>
                      </c:pt>
                      <c:pt idx="2448">
                        <c:v>0.98092006033182244</c:v>
                      </c:pt>
                      <c:pt idx="2449">
                        <c:v>0.98891402714931886</c:v>
                      </c:pt>
                      <c:pt idx="2450">
                        <c:v>0.97918552036198847</c:v>
                      </c:pt>
                      <c:pt idx="2451">
                        <c:v>0.98061840120663402</c:v>
                      </c:pt>
                      <c:pt idx="2452">
                        <c:v>0.97141779788838367</c:v>
                      </c:pt>
                      <c:pt idx="2453">
                        <c:v>0.97247360482654344</c:v>
                      </c:pt>
                      <c:pt idx="2454">
                        <c:v>0.97556561085972615</c:v>
                      </c:pt>
                      <c:pt idx="2455">
                        <c:v>0.97111613876319525</c:v>
                      </c:pt>
                      <c:pt idx="2456">
                        <c:v>0.97277526395173219</c:v>
                      </c:pt>
                      <c:pt idx="2457">
                        <c:v>0.97307692307692073</c:v>
                      </c:pt>
                      <c:pt idx="2458">
                        <c:v>0.96689291101055574</c:v>
                      </c:pt>
                      <c:pt idx="2459">
                        <c:v>0.97043740573152104</c:v>
                      </c:pt>
                      <c:pt idx="2460">
                        <c:v>0.97586726998491491</c:v>
                      </c:pt>
                      <c:pt idx="2461">
                        <c:v>0.97473604826545779</c:v>
                      </c:pt>
                      <c:pt idx="2462">
                        <c:v>0.97888386123680027</c:v>
                      </c:pt>
                      <c:pt idx="2463">
                        <c:v>0.97458521870286363</c:v>
                      </c:pt>
                      <c:pt idx="2464">
                        <c:v>0.98514328808446239</c:v>
                      </c:pt>
                      <c:pt idx="2465">
                        <c:v>0.98205128205127989</c:v>
                      </c:pt>
                      <c:pt idx="2466">
                        <c:v>0.97850678733031449</c:v>
                      </c:pt>
                      <c:pt idx="2467">
                        <c:v>0.98642533936651378</c:v>
                      </c:pt>
                      <c:pt idx="2468">
                        <c:v>0.98815987933634786</c:v>
                      </c:pt>
                      <c:pt idx="2469">
                        <c:v>1.0026395173453975</c:v>
                      </c:pt>
                      <c:pt idx="2470">
                        <c:v>1.0055806938159857</c:v>
                      </c:pt>
                      <c:pt idx="2471">
                        <c:v>1.0119909502262421</c:v>
                      </c:pt>
                      <c:pt idx="2472">
                        <c:v>1.0150829562594248</c:v>
                      </c:pt>
                      <c:pt idx="2473">
                        <c:v>1.0127450980392136</c:v>
                      </c:pt>
                      <c:pt idx="2474">
                        <c:v>1.0128959276018079</c:v>
                      </c:pt>
                      <c:pt idx="2475">
                        <c:v>1.0183257918552016</c:v>
                      </c:pt>
                      <c:pt idx="2476">
                        <c:v>1.0120663650075394</c:v>
                      </c:pt>
                      <c:pt idx="2477">
                        <c:v>1.0220211161387611</c:v>
                      </c:pt>
                      <c:pt idx="2478">
                        <c:v>1.0184012066364987</c:v>
                      </c:pt>
                      <c:pt idx="2479">
                        <c:v>1.0226998491704355</c:v>
                      </c:pt>
                      <c:pt idx="2480">
                        <c:v>1.0230015082956239</c:v>
                      </c:pt>
                      <c:pt idx="2481">
                        <c:v>1.0164404223227732</c:v>
                      </c:pt>
                      <c:pt idx="2482">
                        <c:v>1.0223227752639497</c:v>
                      </c:pt>
                      <c:pt idx="2483">
                        <c:v>1.025188536953241</c:v>
                      </c:pt>
                      <c:pt idx="2484">
                        <c:v>1.0356711915535426</c:v>
                      </c:pt>
                      <c:pt idx="2485">
                        <c:v>1.0374057315233767</c:v>
                      </c:pt>
                      <c:pt idx="2486">
                        <c:v>1.0279034690799378</c:v>
                      </c:pt>
                      <c:pt idx="2487">
                        <c:v>1.0337104072398171</c:v>
                      </c:pt>
                      <c:pt idx="2488">
                        <c:v>1.0341628959275999</c:v>
                      </c:pt>
                      <c:pt idx="2489">
                        <c:v>1.0322021116138744</c:v>
                      </c:pt>
                      <c:pt idx="2490">
                        <c:v>1.0351432880844627</c:v>
                      </c:pt>
                      <c:pt idx="2491">
                        <c:v>1.0220965309200585</c:v>
                      </c:pt>
                      <c:pt idx="2492">
                        <c:v>1.0252639517345381</c:v>
                      </c:pt>
                      <c:pt idx="2493">
                        <c:v>1.0263951734539951</c:v>
                      </c:pt>
                      <c:pt idx="2494">
                        <c:v>1.0165158371040706</c:v>
                      </c:pt>
                      <c:pt idx="2495">
                        <c:v>1.0173453996983388</c:v>
                      </c:pt>
                      <c:pt idx="2496">
                        <c:v>1.0324283559577656</c:v>
                      </c:pt>
                      <c:pt idx="2497">
                        <c:v>1.0220211161387611</c:v>
                      </c:pt>
                      <c:pt idx="2498">
                        <c:v>1.0245852187028637</c:v>
                      </c:pt>
                      <c:pt idx="2499">
                        <c:v>1.0218702865761669</c:v>
                      </c:pt>
                      <c:pt idx="2500">
                        <c:v>1.0230015082956239</c:v>
                      </c:pt>
                      <c:pt idx="2501">
                        <c:v>1.0273001508295605</c:v>
                      </c:pt>
                      <c:pt idx="2502">
                        <c:v>1.0263197586726978</c:v>
                      </c:pt>
                      <c:pt idx="2503">
                        <c:v>1.0277526395173433</c:v>
                      </c:pt>
                      <c:pt idx="2504">
                        <c:v>1.0306184012066344</c:v>
                      </c:pt>
                      <c:pt idx="2505">
                        <c:v>1.0539215686274488</c:v>
                      </c:pt>
                      <c:pt idx="2506">
                        <c:v>1.0578431372549</c:v>
                      </c:pt>
                      <c:pt idx="2507">
                        <c:v>1.0588989441930599</c:v>
                      </c:pt>
                      <c:pt idx="2508">
                        <c:v>1.0523378582202092</c:v>
                      </c:pt>
                      <c:pt idx="2509">
                        <c:v>1.0511312217194551</c:v>
                      </c:pt>
                      <c:pt idx="2510">
                        <c:v>1.060105580693814</c:v>
                      </c:pt>
                      <c:pt idx="2511">
                        <c:v>1.0745098039215666</c:v>
                      </c:pt>
                      <c:pt idx="2512">
                        <c:v>1.0714177978883841</c:v>
                      </c:pt>
                      <c:pt idx="2513">
                        <c:v>1.0746606334841609</c:v>
                      </c:pt>
                      <c:pt idx="2514">
                        <c:v>1.0913273001508275</c:v>
                      </c:pt>
                      <c:pt idx="2515">
                        <c:v>1.0891402714932104</c:v>
                      </c:pt>
                      <c:pt idx="2516">
                        <c:v>1.074736048265458</c:v>
                      </c:pt>
                      <c:pt idx="2517">
                        <c:v>1.0745098039215666</c:v>
                      </c:pt>
                      <c:pt idx="2518">
                        <c:v>1.066289592760179</c:v>
                      </c:pt>
                      <c:pt idx="2519">
                        <c:v>1.0635746606334822</c:v>
                      </c:pt>
                      <c:pt idx="2520">
                        <c:v>1.0564856711915516</c:v>
                      </c:pt>
                      <c:pt idx="2521">
                        <c:v>1.0560331825037688</c:v>
                      </c:pt>
                      <c:pt idx="2522">
                        <c:v>1.0478883861236783</c:v>
                      </c:pt>
                      <c:pt idx="2523">
                        <c:v>1.0510558069381579</c:v>
                      </c:pt>
                      <c:pt idx="2524">
                        <c:v>1.0486425339366496</c:v>
                      </c:pt>
                      <c:pt idx="2525">
                        <c:v>1.0574660633484143</c:v>
                      </c:pt>
                      <c:pt idx="2526">
                        <c:v>1.0637254901960764</c:v>
                      </c:pt>
                      <c:pt idx="2527">
                        <c:v>1.0768476621417777</c:v>
                      </c:pt>
                      <c:pt idx="2528">
                        <c:v>1.073604826546001</c:v>
                      </c:pt>
                      <c:pt idx="2529">
                        <c:v>1.0732277526395153</c:v>
                      </c:pt>
                      <c:pt idx="2530">
                        <c:v>1.0789592760180975</c:v>
                      </c:pt>
                      <c:pt idx="2531">
                        <c:v>1.0797888386123657</c:v>
                      </c:pt>
                      <c:pt idx="2532">
                        <c:v>1.0747360482654578</c:v>
                      </c:pt>
                      <c:pt idx="2533">
                        <c:v>1.0727752639517321</c:v>
                      </c:pt>
                      <c:pt idx="2534">
                        <c:v>1.0699849170437383</c:v>
                      </c:pt>
                      <c:pt idx="2535">
                        <c:v>1.0647812971342359</c:v>
                      </c:pt>
                      <c:pt idx="2536">
                        <c:v>1.052488687782803</c:v>
                      </c:pt>
                      <c:pt idx="2537">
                        <c:v>1.046304675716438</c:v>
                      </c:pt>
                      <c:pt idx="2538">
                        <c:v>1.0392156862745077</c:v>
                      </c:pt>
                      <c:pt idx="2539">
                        <c:v>1.0282051282051259</c:v>
                      </c:pt>
                      <c:pt idx="2540">
                        <c:v>1.0242835595776749</c:v>
                      </c:pt>
                      <c:pt idx="2541">
                        <c:v>1.0410256410256387</c:v>
                      </c:pt>
                      <c:pt idx="2542">
                        <c:v>1.0329562594268451</c:v>
                      </c:pt>
                      <c:pt idx="2543">
                        <c:v>1.0290346907993941</c:v>
                      </c:pt>
                      <c:pt idx="2544">
                        <c:v>1.0381598793363473</c:v>
                      </c:pt>
                      <c:pt idx="2545">
                        <c:v>1.0404223227752611</c:v>
                      </c:pt>
                      <c:pt idx="2546">
                        <c:v>1.0387631975867242</c:v>
                      </c:pt>
                      <c:pt idx="2547">
                        <c:v>1.0460030165912491</c:v>
                      </c:pt>
                      <c:pt idx="2548">
                        <c:v>1.0462292609351405</c:v>
                      </c:pt>
                      <c:pt idx="2549">
                        <c:v>1.0450226244343863</c:v>
                      </c:pt>
                      <c:pt idx="2550">
                        <c:v>1.040346907993964</c:v>
                      </c:pt>
                      <c:pt idx="2551">
                        <c:v>1.0485671191553516</c:v>
                      </c:pt>
                      <c:pt idx="2552">
                        <c:v>1.060482654600299</c:v>
                      </c:pt>
                      <c:pt idx="2553">
                        <c:v>1.066214177978881</c:v>
                      </c:pt>
                      <c:pt idx="2554">
                        <c:v>1.0565610859728478</c:v>
                      </c:pt>
                      <c:pt idx="2555">
                        <c:v>1.0552790346907965</c:v>
                      </c:pt>
                      <c:pt idx="2556">
                        <c:v>1.0494720965309172</c:v>
                      </c:pt>
                      <c:pt idx="2557">
                        <c:v>1.0549773755656082</c:v>
                      </c:pt>
                      <c:pt idx="2558">
                        <c:v>1.0556561085972824</c:v>
                      </c:pt>
                      <c:pt idx="2559">
                        <c:v>1.0706636500754121</c:v>
                      </c:pt>
                      <c:pt idx="2560">
                        <c:v>1.0701357466063321</c:v>
                      </c:pt>
                      <c:pt idx="2561">
                        <c:v>1.0725490196078404</c:v>
                      </c:pt>
                      <c:pt idx="2562">
                        <c:v>1.0679487179487153</c:v>
                      </c:pt>
                      <c:pt idx="2563">
                        <c:v>1.0583710407239793</c:v>
                      </c:pt>
                      <c:pt idx="2564">
                        <c:v>1.0573906485671165</c:v>
                      </c:pt>
                      <c:pt idx="2565">
                        <c:v>1.0626696832579159</c:v>
                      </c:pt>
                      <c:pt idx="2566">
                        <c:v>1.0605580693815961</c:v>
                      </c:pt>
                      <c:pt idx="2567">
                        <c:v>1.0606334841628933</c:v>
                      </c:pt>
                      <c:pt idx="2568">
                        <c:v>1.0481146304675688</c:v>
                      </c:pt>
                      <c:pt idx="2569">
                        <c:v>1.0418552036199067</c:v>
                      </c:pt>
                      <c:pt idx="2570">
                        <c:v>1.0484917043740543</c:v>
                      </c:pt>
                      <c:pt idx="2571">
                        <c:v>1.039215686274507</c:v>
                      </c:pt>
                      <c:pt idx="2572">
                        <c:v>1.0399698340874781</c:v>
                      </c:pt>
                      <c:pt idx="2573">
                        <c:v>1.0436651583710379</c:v>
                      </c:pt>
                      <c:pt idx="2574">
                        <c:v>1.0484162895927573</c:v>
                      </c:pt>
                      <c:pt idx="2575">
                        <c:v>1.0435143288084434</c:v>
                      </c:pt>
                      <c:pt idx="2576">
                        <c:v>1.0298642533936622</c:v>
                      </c:pt>
                      <c:pt idx="2577">
                        <c:v>1.0316742081447932</c:v>
                      </c:pt>
                      <c:pt idx="2578">
                        <c:v>1.0273001508295596</c:v>
                      </c:pt>
                      <c:pt idx="2579">
                        <c:v>1.0277526395173424</c:v>
                      </c:pt>
                      <c:pt idx="2580">
                        <c:v>1.037631975867267</c:v>
                      </c:pt>
                      <c:pt idx="2581">
                        <c:v>1.044947209653089</c:v>
                      </c:pt>
                      <c:pt idx="2582">
                        <c:v>1.0430618401206606</c:v>
                      </c:pt>
                      <c:pt idx="2583">
                        <c:v>1.0358220211161357</c:v>
                      </c:pt>
                      <c:pt idx="2584">
                        <c:v>1.0490950226244313</c:v>
                      </c:pt>
                      <c:pt idx="2585">
                        <c:v>1.0413273001508265</c:v>
                      </c:pt>
                      <c:pt idx="2586">
                        <c:v>1.0485671191553514</c:v>
                      </c:pt>
                      <c:pt idx="2587">
                        <c:v>1.0425339366515807</c:v>
                      </c:pt>
                      <c:pt idx="2588">
                        <c:v>1.057918552036196</c:v>
                      </c:pt>
                      <c:pt idx="2589">
                        <c:v>1.0510558069381566</c:v>
                      </c:pt>
                      <c:pt idx="2590">
                        <c:v>1.0489441930618368</c:v>
                      </c:pt>
                      <c:pt idx="2591">
                        <c:v>1.0422322775263921</c:v>
                      </c:pt>
                      <c:pt idx="2592">
                        <c:v>1.0425339366515807</c:v>
                      </c:pt>
                      <c:pt idx="2593">
                        <c:v>1.0383861236802383</c:v>
                      </c:pt>
                      <c:pt idx="2594">
                        <c:v>1.0359728506787298</c:v>
                      </c:pt>
                      <c:pt idx="2595">
                        <c:v>1.0403469079939638</c:v>
                      </c:pt>
                      <c:pt idx="2596">
                        <c:v>1.0336349924585189</c:v>
                      </c:pt>
                      <c:pt idx="2597">
                        <c:v>1.0349170437405701</c:v>
                      </c:pt>
                      <c:pt idx="2598">
                        <c:v>1.0349170437405701</c:v>
                      </c:pt>
                      <c:pt idx="2599">
                        <c:v>1.032730015082953</c:v>
                      </c:pt>
                      <c:pt idx="2600">
                        <c:v>1.0487933634992426</c:v>
                      </c:pt>
                      <c:pt idx="2601">
                        <c:v>1.0530165912518821</c:v>
                      </c:pt>
                      <c:pt idx="2602">
                        <c:v>1.0664404223227717</c:v>
                      </c:pt>
                      <c:pt idx="2603">
                        <c:v>1.0754901960784278</c:v>
                      </c:pt>
                      <c:pt idx="2604">
                        <c:v>1.084615384615381</c:v>
                      </c:pt>
                      <c:pt idx="2605">
                        <c:v>1.0783559577677189</c:v>
                      </c:pt>
                      <c:pt idx="2606">
                        <c:v>1.0794871794871759</c:v>
                      </c:pt>
                      <c:pt idx="2607">
                        <c:v>1.0843137254901924</c:v>
                      </c:pt>
                      <c:pt idx="2608">
                        <c:v>1.0799396681749587</c:v>
                      </c:pt>
                      <c:pt idx="2609">
                        <c:v>1.0990196078431338</c:v>
                      </c:pt>
                      <c:pt idx="2610">
                        <c:v>1.0984162895927567</c:v>
                      </c:pt>
                      <c:pt idx="2611">
                        <c:v>1.0917043740573118</c:v>
                      </c:pt>
                      <c:pt idx="2612">
                        <c:v>1.0917797888386089</c:v>
                      </c:pt>
                      <c:pt idx="2613">
                        <c:v>1.0775263951734506</c:v>
                      </c:pt>
                      <c:pt idx="2614">
                        <c:v>1.0769984917043705</c:v>
                      </c:pt>
                      <c:pt idx="2615">
                        <c:v>1.0843137254901924</c:v>
                      </c:pt>
                      <c:pt idx="2616">
                        <c:v>1.0766968325791819</c:v>
                      </c:pt>
                      <c:pt idx="2617">
                        <c:v>1.0733031674208109</c:v>
                      </c:pt>
                      <c:pt idx="2618">
                        <c:v>1.0646304675716405</c:v>
                      </c:pt>
                      <c:pt idx="2619">
                        <c:v>1.0646304675716405</c:v>
                      </c:pt>
                      <c:pt idx="2620">
                        <c:v>1.0600301659125153</c:v>
                      </c:pt>
                      <c:pt idx="2621">
                        <c:v>1.0714932126696799</c:v>
                      </c:pt>
                      <c:pt idx="2622">
                        <c:v>1.0521116138763165</c:v>
                      </c:pt>
                      <c:pt idx="2623">
                        <c:v>1.0472096530920028</c:v>
                      </c:pt>
                      <c:pt idx="2624">
                        <c:v>1.0671191553544461</c:v>
                      </c:pt>
                      <c:pt idx="2625">
                        <c:v>1.064253393665155</c:v>
                      </c:pt>
                      <c:pt idx="2626">
                        <c:v>1.0667420814479605</c:v>
                      </c:pt>
                      <c:pt idx="2627">
                        <c:v>1.0628205128205097</c:v>
                      </c:pt>
                      <c:pt idx="2628">
                        <c:v>1.0607843137254871</c:v>
                      </c:pt>
                      <c:pt idx="2629">
                        <c:v>1.0611613876319728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7DA5-48F7-A1D6-241B98781F6B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Data_Norm!$I$1</c15:sqref>
                        </c15:formulaRef>
                      </c:ext>
                    </c:extLst>
                    <c:strCache>
                      <c:ptCount val="1"/>
                      <c:pt idx="0">
                        <c:v>USDNZD Curncy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Data_Norm!$A$2:$A$2631</c15:sqref>
                        </c15:formulaRef>
                      </c:ext>
                    </c:extLst>
                    <c:numCache>
                      <c:formatCode>m/d/yyyy</c:formatCode>
                      <c:ptCount val="2630"/>
                      <c:pt idx="0">
                        <c:v>38733</c:v>
                      </c:pt>
                      <c:pt idx="1">
                        <c:v>38734</c:v>
                      </c:pt>
                      <c:pt idx="2">
                        <c:v>38735</c:v>
                      </c:pt>
                      <c:pt idx="3">
                        <c:v>38736</c:v>
                      </c:pt>
                      <c:pt idx="4">
                        <c:v>38737</c:v>
                      </c:pt>
                      <c:pt idx="5">
                        <c:v>38740</c:v>
                      </c:pt>
                      <c:pt idx="6">
                        <c:v>38741</c:v>
                      </c:pt>
                      <c:pt idx="7">
                        <c:v>38742</c:v>
                      </c:pt>
                      <c:pt idx="8">
                        <c:v>38743</c:v>
                      </c:pt>
                      <c:pt idx="9">
                        <c:v>38744</c:v>
                      </c:pt>
                      <c:pt idx="10">
                        <c:v>38747</c:v>
                      </c:pt>
                      <c:pt idx="11">
                        <c:v>38748</c:v>
                      </c:pt>
                      <c:pt idx="12">
                        <c:v>38749</c:v>
                      </c:pt>
                      <c:pt idx="13">
                        <c:v>38750</c:v>
                      </c:pt>
                      <c:pt idx="14">
                        <c:v>38751</c:v>
                      </c:pt>
                      <c:pt idx="15">
                        <c:v>38754</c:v>
                      </c:pt>
                      <c:pt idx="16">
                        <c:v>38755</c:v>
                      </c:pt>
                      <c:pt idx="17">
                        <c:v>38756</c:v>
                      </c:pt>
                      <c:pt idx="18">
                        <c:v>38757</c:v>
                      </c:pt>
                      <c:pt idx="19">
                        <c:v>38758</c:v>
                      </c:pt>
                      <c:pt idx="20">
                        <c:v>38761</c:v>
                      </c:pt>
                      <c:pt idx="21">
                        <c:v>38762</c:v>
                      </c:pt>
                      <c:pt idx="22">
                        <c:v>38763</c:v>
                      </c:pt>
                      <c:pt idx="23">
                        <c:v>38764</c:v>
                      </c:pt>
                      <c:pt idx="24">
                        <c:v>38765</c:v>
                      </c:pt>
                      <c:pt idx="25">
                        <c:v>38768</c:v>
                      </c:pt>
                      <c:pt idx="26">
                        <c:v>38769</c:v>
                      </c:pt>
                      <c:pt idx="27">
                        <c:v>38770</c:v>
                      </c:pt>
                      <c:pt idx="28">
                        <c:v>38771</c:v>
                      </c:pt>
                      <c:pt idx="29">
                        <c:v>38772</c:v>
                      </c:pt>
                      <c:pt idx="30">
                        <c:v>38775</c:v>
                      </c:pt>
                      <c:pt idx="31">
                        <c:v>38776</c:v>
                      </c:pt>
                      <c:pt idx="32">
                        <c:v>38777</c:v>
                      </c:pt>
                      <c:pt idx="33">
                        <c:v>38778</c:v>
                      </c:pt>
                      <c:pt idx="34">
                        <c:v>38779</c:v>
                      </c:pt>
                      <c:pt idx="35">
                        <c:v>38782</c:v>
                      </c:pt>
                      <c:pt idx="36">
                        <c:v>38783</c:v>
                      </c:pt>
                      <c:pt idx="37">
                        <c:v>38784</c:v>
                      </c:pt>
                      <c:pt idx="38">
                        <c:v>38785</c:v>
                      </c:pt>
                      <c:pt idx="39">
                        <c:v>38786</c:v>
                      </c:pt>
                      <c:pt idx="40">
                        <c:v>38789</c:v>
                      </c:pt>
                      <c:pt idx="41">
                        <c:v>38790</c:v>
                      </c:pt>
                      <c:pt idx="42">
                        <c:v>38791</c:v>
                      </c:pt>
                      <c:pt idx="43">
                        <c:v>38792</c:v>
                      </c:pt>
                      <c:pt idx="44">
                        <c:v>38793</c:v>
                      </c:pt>
                      <c:pt idx="45">
                        <c:v>38796</c:v>
                      </c:pt>
                      <c:pt idx="46">
                        <c:v>38797</c:v>
                      </c:pt>
                      <c:pt idx="47">
                        <c:v>38798</c:v>
                      </c:pt>
                      <c:pt idx="48">
                        <c:v>38799</c:v>
                      </c:pt>
                      <c:pt idx="49">
                        <c:v>38800</c:v>
                      </c:pt>
                      <c:pt idx="50">
                        <c:v>38803</c:v>
                      </c:pt>
                      <c:pt idx="51">
                        <c:v>38804</c:v>
                      </c:pt>
                      <c:pt idx="52">
                        <c:v>38805</c:v>
                      </c:pt>
                      <c:pt idx="53">
                        <c:v>38806</c:v>
                      </c:pt>
                      <c:pt idx="54">
                        <c:v>38807</c:v>
                      </c:pt>
                      <c:pt idx="55">
                        <c:v>38810</c:v>
                      </c:pt>
                      <c:pt idx="56">
                        <c:v>38811</c:v>
                      </c:pt>
                      <c:pt idx="57">
                        <c:v>38812</c:v>
                      </c:pt>
                      <c:pt idx="58">
                        <c:v>38813</c:v>
                      </c:pt>
                      <c:pt idx="59">
                        <c:v>38814</c:v>
                      </c:pt>
                      <c:pt idx="60">
                        <c:v>38817</c:v>
                      </c:pt>
                      <c:pt idx="61">
                        <c:v>38818</c:v>
                      </c:pt>
                      <c:pt idx="62">
                        <c:v>38819</c:v>
                      </c:pt>
                      <c:pt idx="63">
                        <c:v>38820</c:v>
                      </c:pt>
                      <c:pt idx="64">
                        <c:v>38821</c:v>
                      </c:pt>
                      <c:pt idx="65">
                        <c:v>38824</c:v>
                      </c:pt>
                      <c:pt idx="66">
                        <c:v>38825</c:v>
                      </c:pt>
                      <c:pt idx="67">
                        <c:v>38826</c:v>
                      </c:pt>
                      <c:pt idx="68">
                        <c:v>38827</c:v>
                      </c:pt>
                      <c:pt idx="69">
                        <c:v>38828</c:v>
                      </c:pt>
                      <c:pt idx="70">
                        <c:v>38831</c:v>
                      </c:pt>
                      <c:pt idx="71">
                        <c:v>38832</c:v>
                      </c:pt>
                      <c:pt idx="72">
                        <c:v>38833</c:v>
                      </c:pt>
                      <c:pt idx="73">
                        <c:v>38834</c:v>
                      </c:pt>
                      <c:pt idx="74">
                        <c:v>38835</c:v>
                      </c:pt>
                      <c:pt idx="75">
                        <c:v>38838</c:v>
                      </c:pt>
                      <c:pt idx="76">
                        <c:v>38839</c:v>
                      </c:pt>
                      <c:pt idx="77">
                        <c:v>38840</c:v>
                      </c:pt>
                      <c:pt idx="78">
                        <c:v>38841</c:v>
                      </c:pt>
                      <c:pt idx="79">
                        <c:v>38842</c:v>
                      </c:pt>
                      <c:pt idx="80">
                        <c:v>38845</c:v>
                      </c:pt>
                      <c:pt idx="81">
                        <c:v>38846</c:v>
                      </c:pt>
                      <c:pt idx="82">
                        <c:v>38847</c:v>
                      </c:pt>
                      <c:pt idx="83">
                        <c:v>38848</c:v>
                      </c:pt>
                      <c:pt idx="84">
                        <c:v>38849</c:v>
                      </c:pt>
                      <c:pt idx="85">
                        <c:v>38852</c:v>
                      </c:pt>
                      <c:pt idx="86">
                        <c:v>38853</c:v>
                      </c:pt>
                      <c:pt idx="87">
                        <c:v>38854</c:v>
                      </c:pt>
                      <c:pt idx="88">
                        <c:v>38855</c:v>
                      </c:pt>
                      <c:pt idx="89">
                        <c:v>38856</c:v>
                      </c:pt>
                      <c:pt idx="90">
                        <c:v>38859</c:v>
                      </c:pt>
                      <c:pt idx="91">
                        <c:v>38860</c:v>
                      </c:pt>
                      <c:pt idx="92">
                        <c:v>38861</c:v>
                      </c:pt>
                      <c:pt idx="93">
                        <c:v>38862</c:v>
                      </c:pt>
                      <c:pt idx="94">
                        <c:v>38863</c:v>
                      </c:pt>
                      <c:pt idx="95">
                        <c:v>38866</c:v>
                      </c:pt>
                      <c:pt idx="96">
                        <c:v>38867</c:v>
                      </c:pt>
                      <c:pt idx="97">
                        <c:v>38868</c:v>
                      </c:pt>
                      <c:pt idx="98">
                        <c:v>38869</c:v>
                      </c:pt>
                      <c:pt idx="99">
                        <c:v>38870</c:v>
                      </c:pt>
                      <c:pt idx="100">
                        <c:v>38873</c:v>
                      </c:pt>
                      <c:pt idx="101">
                        <c:v>38874</c:v>
                      </c:pt>
                      <c:pt idx="102">
                        <c:v>38875</c:v>
                      </c:pt>
                      <c:pt idx="103">
                        <c:v>38876</c:v>
                      </c:pt>
                      <c:pt idx="104">
                        <c:v>38877</c:v>
                      </c:pt>
                      <c:pt idx="105">
                        <c:v>38880</c:v>
                      </c:pt>
                      <c:pt idx="106">
                        <c:v>38881</c:v>
                      </c:pt>
                      <c:pt idx="107">
                        <c:v>38882</c:v>
                      </c:pt>
                      <c:pt idx="108">
                        <c:v>38883</c:v>
                      </c:pt>
                      <c:pt idx="109">
                        <c:v>38884</c:v>
                      </c:pt>
                      <c:pt idx="110">
                        <c:v>38887</c:v>
                      </c:pt>
                      <c:pt idx="111">
                        <c:v>38888</c:v>
                      </c:pt>
                      <c:pt idx="112">
                        <c:v>38889</c:v>
                      </c:pt>
                      <c:pt idx="113">
                        <c:v>38890</c:v>
                      </c:pt>
                      <c:pt idx="114">
                        <c:v>38891</c:v>
                      </c:pt>
                      <c:pt idx="115">
                        <c:v>38894</c:v>
                      </c:pt>
                      <c:pt idx="116">
                        <c:v>38895</c:v>
                      </c:pt>
                      <c:pt idx="117">
                        <c:v>38896</c:v>
                      </c:pt>
                      <c:pt idx="118">
                        <c:v>38897</c:v>
                      </c:pt>
                      <c:pt idx="119">
                        <c:v>38898</c:v>
                      </c:pt>
                      <c:pt idx="120">
                        <c:v>38901</c:v>
                      </c:pt>
                      <c:pt idx="121">
                        <c:v>38902</c:v>
                      </c:pt>
                      <c:pt idx="122">
                        <c:v>38903</c:v>
                      </c:pt>
                      <c:pt idx="123">
                        <c:v>38904</c:v>
                      </c:pt>
                      <c:pt idx="124">
                        <c:v>38905</c:v>
                      </c:pt>
                      <c:pt idx="125">
                        <c:v>38908</c:v>
                      </c:pt>
                      <c:pt idx="126">
                        <c:v>38909</c:v>
                      </c:pt>
                      <c:pt idx="127">
                        <c:v>38910</c:v>
                      </c:pt>
                      <c:pt idx="128">
                        <c:v>38911</c:v>
                      </c:pt>
                      <c:pt idx="129">
                        <c:v>38912</c:v>
                      </c:pt>
                      <c:pt idx="130">
                        <c:v>38915</c:v>
                      </c:pt>
                      <c:pt idx="131">
                        <c:v>38916</c:v>
                      </c:pt>
                      <c:pt idx="132">
                        <c:v>38917</c:v>
                      </c:pt>
                      <c:pt idx="133">
                        <c:v>38918</c:v>
                      </c:pt>
                      <c:pt idx="134">
                        <c:v>38919</c:v>
                      </c:pt>
                      <c:pt idx="135">
                        <c:v>38922</c:v>
                      </c:pt>
                      <c:pt idx="136">
                        <c:v>38923</c:v>
                      </c:pt>
                      <c:pt idx="137">
                        <c:v>38924</c:v>
                      </c:pt>
                      <c:pt idx="138">
                        <c:v>38925</c:v>
                      </c:pt>
                      <c:pt idx="139">
                        <c:v>38926</c:v>
                      </c:pt>
                      <c:pt idx="140">
                        <c:v>38929</c:v>
                      </c:pt>
                      <c:pt idx="141">
                        <c:v>38930</c:v>
                      </c:pt>
                      <c:pt idx="142">
                        <c:v>38931</c:v>
                      </c:pt>
                      <c:pt idx="143">
                        <c:v>38932</c:v>
                      </c:pt>
                      <c:pt idx="144">
                        <c:v>38933</c:v>
                      </c:pt>
                      <c:pt idx="145">
                        <c:v>38936</c:v>
                      </c:pt>
                      <c:pt idx="146">
                        <c:v>38937</c:v>
                      </c:pt>
                      <c:pt idx="147">
                        <c:v>38938</c:v>
                      </c:pt>
                      <c:pt idx="148">
                        <c:v>38939</c:v>
                      </c:pt>
                      <c:pt idx="149">
                        <c:v>38940</c:v>
                      </c:pt>
                      <c:pt idx="150">
                        <c:v>38943</c:v>
                      </c:pt>
                      <c:pt idx="151">
                        <c:v>38944</c:v>
                      </c:pt>
                      <c:pt idx="152">
                        <c:v>38945</c:v>
                      </c:pt>
                      <c:pt idx="153">
                        <c:v>38946</c:v>
                      </c:pt>
                      <c:pt idx="154">
                        <c:v>38947</c:v>
                      </c:pt>
                      <c:pt idx="155">
                        <c:v>38950</c:v>
                      </c:pt>
                      <c:pt idx="156">
                        <c:v>38951</c:v>
                      </c:pt>
                      <c:pt idx="157">
                        <c:v>38952</c:v>
                      </c:pt>
                      <c:pt idx="158">
                        <c:v>38953</c:v>
                      </c:pt>
                      <c:pt idx="159">
                        <c:v>38954</c:v>
                      </c:pt>
                      <c:pt idx="160">
                        <c:v>38957</c:v>
                      </c:pt>
                      <c:pt idx="161">
                        <c:v>38958</c:v>
                      </c:pt>
                      <c:pt idx="162">
                        <c:v>38959</c:v>
                      </c:pt>
                      <c:pt idx="163">
                        <c:v>38960</c:v>
                      </c:pt>
                      <c:pt idx="164">
                        <c:v>38961</c:v>
                      </c:pt>
                      <c:pt idx="165">
                        <c:v>38964</c:v>
                      </c:pt>
                      <c:pt idx="166">
                        <c:v>38965</c:v>
                      </c:pt>
                      <c:pt idx="167">
                        <c:v>38966</c:v>
                      </c:pt>
                      <c:pt idx="168">
                        <c:v>38967</c:v>
                      </c:pt>
                      <c:pt idx="169">
                        <c:v>38968</c:v>
                      </c:pt>
                      <c:pt idx="170">
                        <c:v>38971</c:v>
                      </c:pt>
                      <c:pt idx="171">
                        <c:v>38972</c:v>
                      </c:pt>
                      <c:pt idx="172">
                        <c:v>38973</c:v>
                      </c:pt>
                      <c:pt idx="173">
                        <c:v>38974</c:v>
                      </c:pt>
                      <c:pt idx="174">
                        <c:v>38975</c:v>
                      </c:pt>
                      <c:pt idx="175">
                        <c:v>38978</c:v>
                      </c:pt>
                      <c:pt idx="176">
                        <c:v>38979</c:v>
                      </c:pt>
                      <c:pt idx="177">
                        <c:v>38980</c:v>
                      </c:pt>
                      <c:pt idx="178">
                        <c:v>38981</c:v>
                      </c:pt>
                      <c:pt idx="179">
                        <c:v>38982</c:v>
                      </c:pt>
                      <c:pt idx="180">
                        <c:v>38985</c:v>
                      </c:pt>
                      <c:pt idx="181">
                        <c:v>38986</c:v>
                      </c:pt>
                      <c:pt idx="182">
                        <c:v>38987</c:v>
                      </c:pt>
                      <c:pt idx="183">
                        <c:v>38988</c:v>
                      </c:pt>
                      <c:pt idx="184">
                        <c:v>38989</c:v>
                      </c:pt>
                      <c:pt idx="185">
                        <c:v>38992</c:v>
                      </c:pt>
                      <c:pt idx="186">
                        <c:v>38993</c:v>
                      </c:pt>
                      <c:pt idx="187">
                        <c:v>38994</c:v>
                      </c:pt>
                      <c:pt idx="188">
                        <c:v>38995</c:v>
                      </c:pt>
                      <c:pt idx="189">
                        <c:v>38996</c:v>
                      </c:pt>
                      <c:pt idx="190">
                        <c:v>38999</c:v>
                      </c:pt>
                      <c:pt idx="191">
                        <c:v>39000</c:v>
                      </c:pt>
                      <c:pt idx="192">
                        <c:v>39001</c:v>
                      </c:pt>
                      <c:pt idx="193">
                        <c:v>39002</c:v>
                      </c:pt>
                      <c:pt idx="194">
                        <c:v>39003</c:v>
                      </c:pt>
                      <c:pt idx="195">
                        <c:v>39006</c:v>
                      </c:pt>
                      <c:pt idx="196">
                        <c:v>39007</c:v>
                      </c:pt>
                      <c:pt idx="197">
                        <c:v>39008</c:v>
                      </c:pt>
                      <c:pt idx="198">
                        <c:v>39009</c:v>
                      </c:pt>
                      <c:pt idx="199">
                        <c:v>39010</c:v>
                      </c:pt>
                      <c:pt idx="200">
                        <c:v>39013</c:v>
                      </c:pt>
                      <c:pt idx="201">
                        <c:v>39014</c:v>
                      </c:pt>
                      <c:pt idx="202">
                        <c:v>39015</c:v>
                      </c:pt>
                      <c:pt idx="203">
                        <c:v>39016</c:v>
                      </c:pt>
                      <c:pt idx="204">
                        <c:v>39017</c:v>
                      </c:pt>
                      <c:pt idx="205">
                        <c:v>39020</c:v>
                      </c:pt>
                      <c:pt idx="206">
                        <c:v>39021</c:v>
                      </c:pt>
                      <c:pt idx="207">
                        <c:v>39022</c:v>
                      </c:pt>
                      <c:pt idx="208">
                        <c:v>39023</c:v>
                      </c:pt>
                      <c:pt idx="209">
                        <c:v>39024</c:v>
                      </c:pt>
                      <c:pt idx="210">
                        <c:v>39027</c:v>
                      </c:pt>
                      <c:pt idx="211">
                        <c:v>39028</c:v>
                      </c:pt>
                      <c:pt idx="212">
                        <c:v>39029</c:v>
                      </c:pt>
                      <c:pt idx="213">
                        <c:v>39030</c:v>
                      </c:pt>
                      <c:pt idx="214">
                        <c:v>39031</c:v>
                      </c:pt>
                      <c:pt idx="215">
                        <c:v>39034</c:v>
                      </c:pt>
                      <c:pt idx="216">
                        <c:v>39035</c:v>
                      </c:pt>
                      <c:pt idx="217">
                        <c:v>39036</c:v>
                      </c:pt>
                      <c:pt idx="218">
                        <c:v>39037</c:v>
                      </c:pt>
                      <c:pt idx="219">
                        <c:v>39038</c:v>
                      </c:pt>
                      <c:pt idx="220">
                        <c:v>39041</c:v>
                      </c:pt>
                      <c:pt idx="221">
                        <c:v>39042</c:v>
                      </c:pt>
                      <c:pt idx="222">
                        <c:v>39043</c:v>
                      </c:pt>
                      <c:pt idx="223">
                        <c:v>39044</c:v>
                      </c:pt>
                      <c:pt idx="224">
                        <c:v>39045</c:v>
                      </c:pt>
                      <c:pt idx="225">
                        <c:v>39048</c:v>
                      </c:pt>
                      <c:pt idx="226">
                        <c:v>39049</c:v>
                      </c:pt>
                      <c:pt idx="227">
                        <c:v>39050</c:v>
                      </c:pt>
                      <c:pt idx="228">
                        <c:v>39051</c:v>
                      </c:pt>
                      <c:pt idx="229">
                        <c:v>39052</c:v>
                      </c:pt>
                      <c:pt idx="230">
                        <c:v>39055</c:v>
                      </c:pt>
                      <c:pt idx="231">
                        <c:v>39056</c:v>
                      </c:pt>
                      <c:pt idx="232">
                        <c:v>39057</c:v>
                      </c:pt>
                      <c:pt idx="233">
                        <c:v>39058</c:v>
                      </c:pt>
                      <c:pt idx="234">
                        <c:v>39059</c:v>
                      </c:pt>
                      <c:pt idx="235">
                        <c:v>39062</c:v>
                      </c:pt>
                      <c:pt idx="236">
                        <c:v>39063</c:v>
                      </c:pt>
                      <c:pt idx="237">
                        <c:v>39064</c:v>
                      </c:pt>
                      <c:pt idx="238">
                        <c:v>39065</c:v>
                      </c:pt>
                      <c:pt idx="239">
                        <c:v>39066</c:v>
                      </c:pt>
                      <c:pt idx="240">
                        <c:v>39069</c:v>
                      </c:pt>
                      <c:pt idx="241">
                        <c:v>39070</c:v>
                      </c:pt>
                      <c:pt idx="242">
                        <c:v>39071</c:v>
                      </c:pt>
                      <c:pt idx="243">
                        <c:v>39072</c:v>
                      </c:pt>
                      <c:pt idx="244">
                        <c:v>39073</c:v>
                      </c:pt>
                      <c:pt idx="245">
                        <c:v>39076</c:v>
                      </c:pt>
                      <c:pt idx="246">
                        <c:v>39077</c:v>
                      </c:pt>
                      <c:pt idx="247">
                        <c:v>39078</c:v>
                      </c:pt>
                      <c:pt idx="248">
                        <c:v>39079</c:v>
                      </c:pt>
                      <c:pt idx="249">
                        <c:v>39080</c:v>
                      </c:pt>
                      <c:pt idx="250">
                        <c:v>39083</c:v>
                      </c:pt>
                      <c:pt idx="251">
                        <c:v>39084</c:v>
                      </c:pt>
                      <c:pt idx="252">
                        <c:v>39085</c:v>
                      </c:pt>
                      <c:pt idx="253">
                        <c:v>39086</c:v>
                      </c:pt>
                      <c:pt idx="254">
                        <c:v>39087</c:v>
                      </c:pt>
                      <c:pt idx="255">
                        <c:v>39090</c:v>
                      </c:pt>
                      <c:pt idx="256">
                        <c:v>39091</c:v>
                      </c:pt>
                      <c:pt idx="257">
                        <c:v>39092</c:v>
                      </c:pt>
                      <c:pt idx="258">
                        <c:v>39093</c:v>
                      </c:pt>
                      <c:pt idx="259">
                        <c:v>39094</c:v>
                      </c:pt>
                      <c:pt idx="260">
                        <c:v>39097</c:v>
                      </c:pt>
                      <c:pt idx="261">
                        <c:v>39098</c:v>
                      </c:pt>
                      <c:pt idx="262">
                        <c:v>39099</c:v>
                      </c:pt>
                      <c:pt idx="263">
                        <c:v>39100</c:v>
                      </c:pt>
                      <c:pt idx="264">
                        <c:v>39101</c:v>
                      </c:pt>
                      <c:pt idx="265">
                        <c:v>39104</c:v>
                      </c:pt>
                      <c:pt idx="266">
                        <c:v>39105</c:v>
                      </c:pt>
                      <c:pt idx="267">
                        <c:v>39106</c:v>
                      </c:pt>
                      <c:pt idx="268">
                        <c:v>39107</c:v>
                      </c:pt>
                      <c:pt idx="269">
                        <c:v>39108</c:v>
                      </c:pt>
                      <c:pt idx="270">
                        <c:v>39111</c:v>
                      </c:pt>
                      <c:pt idx="271">
                        <c:v>39112</c:v>
                      </c:pt>
                      <c:pt idx="272">
                        <c:v>39113</c:v>
                      </c:pt>
                      <c:pt idx="273">
                        <c:v>39114</c:v>
                      </c:pt>
                      <c:pt idx="274">
                        <c:v>39115</c:v>
                      </c:pt>
                      <c:pt idx="275">
                        <c:v>39118</c:v>
                      </c:pt>
                      <c:pt idx="276">
                        <c:v>39119</c:v>
                      </c:pt>
                      <c:pt idx="277">
                        <c:v>39120</c:v>
                      </c:pt>
                      <c:pt idx="278">
                        <c:v>39121</c:v>
                      </c:pt>
                      <c:pt idx="279">
                        <c:v>39122</c:v>
                      </c:pt>
                      <c:pt idx="280">
                        <c:v>39125</c:v>
                      </c:pt>
                      <c:pt idx="281">
                        <c:v>39126</c:v>
                      </c:pt>
                      <c:pt idx="282">
                        <c:v>39127</c:v>
                      </c:pt>
                      <c:pt idx="283">
                        <c:v>39128</c:v>
                      </c:pt>
                      <c:pt idx="284">
                        <c:v>39129</c:v>
                      </c:pt>
                      <c:pt idx="285">
                        <c:v>39132</c:v>
                      </c:pt>
                      <c:pt idx="286">
                        <c:v>39133</c:v>
                      </c:pt>
                      <c:pt idx="287">
                        <c:v>39134</c:v>
                      </c:pt>
                      <c:pt idx="288">
                        <c:v>39135</c:v>
                      </c:pt>
                      <c:pt idx="289">
                        <c:v>39136</c:v>
                      </c:pt>
                      <c:pt idx="290">
                        <c:v>39139</c:v>
                      </c:pt>
                      <c:pt idx="291">
                        <c:v>39140</c:v>
                      </c:pt>
                      <c:pt idx="292">
                        <c:v>39141</c:v>
                      </c:pt>
                      <c:pt idx="293">
                        <c:v>39142</c:v>
                      </c:pt>
                      <c:pt idx="294">
                        <c:v>39143</c:v>
                      </c:pt>
                      <c:pt idx="295">
                        <c:v>39146</c:v>
                      </c:pt>
                      <c:pt idx="296">
                        <c:v>39147</c:v>
                      </c:pt>
                      <c:pt idx="297">
                        <c:v>39148</c:v>
                      </c:pt>
                      <c:pt idx="298">
                        <c:v>39149</c:v>
                      </c:pt>
                      <c:pt idx="299">
                        <c:v>39150</c:v>
                      </c:pt>
                      <c:pt idx="300">
                        <c:v>39153</c:v>
                      </c:pt>
                      <c:pt idx="301">
                        <c:v>39154</c:v>
                      </c:pt>
                      <c:pt idx="302">
                        <c:v>39155</c:v>
                      </c:pt>
                      <c:pt idx="303">
                        <c:v>39156</c:v>
                      </c:pt>
                      <c:pt idx="304">
                        <c:v>39157</c:v>
                      </c:pt>
                      <c:pt idx="305">
                        <c:v>39160</c:v>
                      </c:pt>
                      <c:pt idx="306">
                        <c:v>39161</c:v>
                      </c:pt>
                      <c:pt idx="307">
                        <c:v>39162</c:v>
                      </c:pt>
                      <c:pt idx="308">
                        <c:v>39163</c:v>
                      </c:pt>
                      <c:pt idx="309">
                        <c:v>39164</c:v>
                      </c:pt>
                      <c:pt idx="310">
                        <c:v>39167</c:v>
                      </c:pt>
                      <c:pt idx="311">
                        <c:v>39168</c:v>
                      </c:pt>
                      <c:pt idx="312">
                        <c:v>39169</c:v>
                      </c:pt>
                      <c:pt idx="313">
                        <c:v>39170</c:v>
                      </c:pt>
                      <c:pt idx="314">
                        <c:v>39171</c:v>
                      </c:pt>
                      <c:pt idx="315">
                        <c:v>39174</c:v>
                      </c:pt>
                      <c:pt idx="316">
                        <c:v>39175</c:v>
                      </c:pt>
                      <c:pt idx="317">
                        <c:v>39176</c:v>
                      </c:pt>
                      <c:pt idx="318">
                        <c:v>39177</c:v>
                      </c:pt>
                      <c:pt idx="319">
                        <c:v>39178</c:v>
                      </c:pt>
                      <c:pt idx="320">
                        <c:v>39181</c:v>
                      </c:pt>
                      <c:pt idx="321">
                        <c:v>39182</c:v>
                      </c:pt>
                      <c:pt idx="322">
                        <c:v>39183</c:v>
                      </c:pt>
                      <c:pt idx="323">
                        <c:v>39184</c:v>
                      </c:pt>
                      <c:pt idx="324">
                        <c:v>39185</c:v>
                      </c:pt>
                      <c:pt idx="325">
                        <c:v>39188</c:v>
                      </c:pt>
                      <c:pt idx="326">
                        <c:v>39189</c:v>
                      </c:pt>
                      <c:pt idx="327">
                        <c:v>39190</c:v>
                      </c:pt>
                      <c:pt idx="328">
                        <c:v>39191</c:v>
                      </c:pt>
                      <c:pt idx="329">
                        <c:v>39192</c:v>
                      </c:pt>
                      <c:pt idx="330">
                        <c:v>39195</c:v>
                      </c:pt>
                      <c:pt idx="331">
                        <c:v>39196</c:v>
                      </c:pt>
                      <c:pt idx="332">
                        <c:v>39197</c:v>
                      </c:pt>
                      <c:pt idx="333">
                        <c:v>39198</c:v>
                      </c:pt>
                      <c:pt idx="334">
                        <c:v>39199</c:v>
                      </c:pt>
                      <c:pt idx="335">
                        <c:v>39202</c:v>
                      </c:pt>
                      <c:pt idx="336">
                        <c:v>39203</c:v>
                      </c:pt>
                      <c:pt idx="337">
                        <c:v>39204</c:v>
                      </c:pt>
                      <c:pt idx="338">
                        <c:v>39205</c:v>
                      </c:pt>
                      <c:pt idx="339">
                        <c:v>39206</c:v>
                      </c:pt>
                      <c:pt idx="340">
                        <c:v>39209</c:v>
                      </c:pt>
                      <c:pt idx="341">
                        <c:v>39210</c:v>
                      </c:pt>
                      <c:pt idx="342">
                        <c:v>39211</c:v>
                      </c:pt>
                      <c:pt idx="343">
                        <c:v>39212</c:v>
                      </c:pt>
                      <c:pt idx="344">
                        <c:v>39213</c:v>
                      </c:pt>
                      <c:pt idx="345">
                        <c:v>39216</c:v>
                      </c:pt>
                      <c:pt idx="346">
                        <c:v>39217</c:v>
                      </c:pt>
                      <c:pt idx="347">
                        <c:v>39218</c:v>
                      </c:pt>
                      <c:pt idx="348">
                        <c:v>39219</c:v>
                      </c:pt>
                      <c:pt idx="349">
                        <c:v>39220</c:v>
                      </c:pt>
                      <c:pt idx="350">
                        <c:v>39223</c:v>
                      </c:pt>
                      <c:pt idx="351">
                        <c:v>39224</c:v>
                      </c:pt>
                      <c:pt idx="352">
                        <c:v>39225</c:v>
                      </c:pt>
                      <c:pt idx="353">
                        <c:v>39226</c:v>
                      </c:pt>
                      <c:pt idx="354">
                        <c:v>39227</c:v>
                      </c:pt>
                      <c:pt idx="355">
                        <c:v>39230</c:v>
                      </c:pt>
                      <c:pt idx="356">
                        <c:v>39231</c:v>
                      </c:pt>
                      <c:pt idx="357">
                        <c:v>39232</c:v>
                      </c:pt>
                      <c:pt idx="358">
                        <c:v>39233</c:v>
                      </c:pt>
                      <c:pt idx="359">
                        <c:v>39234</c:v>
                      </c:pt>
                      <c:pt idx="360">
                        <c:v>39237</c:v>
                      </c:pt>
                      <c:pt idx="361">
                        <c:v>39238</c:v>
                      </c:pt>
                      <c:pt idx="362">
                        <c:v>39239</c:v>
                      </c:pt>
                      <c:pt idx="363">
                        <c:v>39240</c:v>
                      </c:pt>
                      <c:pt idx="364">
                        <c:v>39241</c:v>
                      </c:pt>
                      <c:pt idx="365">
                        <c:v>39244</c:v>
                      </c:pt>
                      <c:pt idx="366">
                        <c:v>39245</c:v>
                      </c:pt>
                      <c:pt idx="367">
                        <c:v>39246</c:v>
                      </c:pt>
                      <c:pt idx="368">
                        <c:v>39247</c:v>
                      </c:pt>
                      <c:pt idx="369">
                        <c:v>39248</c:v>
                      </c:pt>
                      <c:pt idx="370">
                        <c:v>39251</c:v>
                      </c:pt>
                      <c:pt idx="371">
                        <c:v>39252</c:v>
                      </c:pt>
                      <c:pt idx="372">
                        <c:v>39253</c:v>
                      </c:pt>
                      <c:pt idx="373">
                        <c:v>39254</c:v>
                      </c:pt>
                      <c:pt idx="374">
                        <c:v>39255</c:v>
                      </c:pt>
                      <c:pt idx="375">
                        <c:v>39258</c:v>
                      </c:pt>
                      <c:pt idx="376">
                        <c:v>39259</c:v>
                      </c:pt>
                      <c:pt idx="377">
                        <c:v>39260</c:v>
                      </c:pt>
                      <c:pt idx="378">
                        <c:v>39261</c:v>
                      </c:pt>
                      <c:pt idx="379">
                        <c:v>39262</c:v>
                      </c:pt>
                      <c:pt idx="380">
                        <c:v>39265</c:v>
                      </c:pt>
                      <c:pt idx="381">
                        <c:v>39266</c:v>
                      </c:pt>
                      <c:pt idx="382">
                        <c:v>39267</c:v>
                      </c:pt>
                      <c:pt idx="383">
                        <c:v>39268</c:v>
                      </c:pt>
                      <c:pt idx="384">
                        <c:v>39269</c:v>
                      </c:pt>
                      <c:pt idx="385">
                        <c:v>39272</c:v>
                      </c:pt>
                      <c:pt idx="386">
                        <c:v>39273</c:v>
                      </c:pt>
                      <c:pt idx="387">
                        <c:v>39274</c:v>
                      </c:pt>
                      <c:pt idx="388">
                        <c:v>39275</c:v>
                      </c:pt>
                      <c:pt idx="389">
                        <c:v>39276</c:v>
                      </c:pt>
                      <c:pt idx="390">
                        <c:v>39279</c:v>
                      </c:pt>
                      <c:pt idx="391">
                        <c:v>39280</c:v>
                      </c:pt>
                      <c:pt idx="392">
                        <c:v>39281</c:v>
                      </c:pt>
                      <c:pt idx="393">
                        <c:v>39282</c:v>
                      </c:pt>
                      <c:pt idx="394">
                        <c:v>39283</c:v>
                      </c:pt>
                      <c:pt idx="395">
                        <c:v>39286</c:v>
                      </c:pt>
                      <c:pt idx="396">
                        <c:v>39287</c:v>
                      </c:pt>
                      <c:pt idx="397">
                        <c:v>39288</c:v>
                      </c:pt>
                      <c:pt idx="398">
                        <c:v>39289</c:v>
                      </c:pt>
                      <c:pt idx="399">
                        <c:v>39290</c:v>
                      </c:pt>
                      <c:pt idx="400">
                        <c:v>39293</c:v>
                      </c:pt>
                      <c:pt idx="401">
                        <c:v>39294</c:v>
                      </c:pt>
                      <c:pt idx="402">
                        <c:v>39295</c:v>
                      </c:pt>
                      <c:pt idx="403">
                        <c:v>39296</c:v>
                      </c:pt>
                      <c:pt idx="404">
                        <c:v>39297</c:v>
                      </c:pt>
                      <c:pt idx="405">
                        <c:v>39300</c:v>
                      </c:pt>
                      <c:pt idx="406">
                        <c:v>39301</c:v>
                      </c:pt>
                      <c:pt idx="407">
                        <c:v>39302</c:v>
                      </c:pt>
                      <c:pt idx="408">
                        <c:v>39303</c:v>
                      </c:pt>
                      <c:pt idx="409">
                        <c:v>39304</c:v>
                      </c:pt>
                      <c:pt idx="410">
                        <c:v>39307</c:v>
                      </c:pt>
                      <c:pt idx="411">
                        <c:v>39308</c:v>
                      </c:pt>
                      <c:pt idx="412">
                        <c:v>39309</c:v>
                      </c:pt>
                      <c:pt idx="413">
                        <c:v>39310</c:v>
                      </c:pt>
                      <c:pt idx="414">
                        <c:v>39311</c:v>
                      </c:pt>
                      <c:pt idx="415">
                        <c:v>39314</c:v>
                      </c:pt>
                      <c:pt idx="416">
                        <c:v>39315</c:v>
                      </c:pt>
                      <c:pt idx="417">
                        <c:v>39316</c:v>
                      </c:pt>
                      <c:pt idx="418">
                        <c:v>39317</c:v>
                      </c:pt>
                      <c:pt idx="419">
                        <c:v>39318</c:v>
                      </c:pt>
                      <c:pt idx="420">
                        <c:v>39321</c:v>
                      </c:pt>
                      <c:pt idx="421">
                        <c:v>39322</c:v>
                      </c:pt>
                      <c:pt idx="422">
                        <c:v>39323</c:v>
                      </c:pt>
                      <c:pt idx="423">
                        <c:v>39324</c:v>
                      </c:pt>
                      <c:pt idx="424">
                        <c:v>39325</c:v>
                      </c:pt>
                      <c:pt idx="425">
                        <c:v>39328</c:v>
                      </c:pt>
                      <c:pt idx="426">
                        <c:v>39329</c:v>
                      </c:pt>
                      <c:pt idx="427">
                        <c:v>39330</c:v>
                      </c:pt>
                      <c:pt idx="428">
                        <c:v>39331</c:v>
                      </c:pt>
                      <c:pt idx="429">
                        <c:v>39332</c:v>
                      </c:pt>
                      <c:pt idx="430">
                        <c:v>39335</c:v>
                      </c:pt>
                      <c:pt idx="431">
                        <c:v>39336</c:v>
                      </c:pt>
                      <c:pt idx="432">
                        <c:v>39337</c:v>
                      </c:pt>
                      <c:pt idx="433">
                        <c:v>39338</c:v>
                      </c:pt>
                      <c:pt idx="434">
                        <c:v>39339</c:v>
                      </c:pt>
                      <c:pt idx="435">
                        <c:v>39342</c:v>
                      </c:pt>
                      <c:pt idx="436">
                        <c:v>39343</c:v>
                      </c:pt>
                      <c:pt idx="437">
                        <c:v>39344</c:v>
                      </c:pt>
                      <c:pt idx="438">
                        <c:v>39345</c:v>
                      </c:pt>
                      <c:pt idx="439">
                        <c:v>39346</c:v>
                      </c:pt>
                      <c:pt idx="440">
                        <c:v>39349</c:v>
                      </c:pt>
                      <c:pt idx="441">
                        <c:v>39350</c:v>
                      </c:pt>
                      <c:pt idx="442">
                        <c:v>39351</c:v>
                      </c:pt>
                      <c:pt idx="443">
                        <c:v>39352</c:v>
                      </c:pt>
                      <c:pt idx="444">
                        <c:v>39353</c:v>
                      </c:pt>
                      <c:pt idx="445">
                        <c:v>39356</c:v>
                      </c:pt>
                      <c:pt idx="446">
                        <c:v>39357</c:v>
                      </c:pt>
                      <c:pt idx="447">
                        <c:v>39358</c:v>
                      </c:pt>
                      <c:pt idx="448">
                        <c:v>39359</c:v>
                      </c:pt>
                      <c:pt idx="449">
                        <c:v>39360</c:v>
                      </c:pt>
                      <c:pt idx="450">
                        <c:v>39363</c:v>
                      </c:pt>
                      <c:pt idx="451">
                        <c:v>39364</c:v>
                      </c:pt>
                      <c:pt idx="452">
                        <c:v>39365</c:v>
                      </c:pt>
                      <c:pt idx="453">
                        <c:v>39366</c:v>
                      </c:pt>
                      <c:pt idx="454">
                        <c:v>39367</c:v>
                      </c:pt>
                      <c:pt idx="455">
                        <c:v>39370</c:v>
                      </c:pt>
                      <c:pt idx="456">
                        <c:v>39371</c:v>
                      </c:pt>
                      <c:pt idx="457">
                        <c:v>39372</c:v>
                      </c:pt>
                      <c:pt idx="458">
                        <c:v>39373</c:v>
                      </c:pt>
                      <c:pt idx="459">
                        <c:v>39374</c:v>
                      </c:pt>
                      <c:pt idx="460">
                        <c:v>39377</c:v>
                      </c:pt>
                      <c:pt idx="461">
                        <c:v>39378</c:v>
                      </c:pt>
                      <c:pt idx="462">
                        <c:v>39379</c:v>
                      </c:pt>
                      <c:pt idx="463">
                        <c:v>39380</c:v>
                      </c:pt>
                      <c:pt idx="464">
                        <c:v>39381</c:v>
                      </c:pt>
                      <c:pt idx="465">
                        <c:v>39384</c:v>
                      </c:pt>
                      <c:pt idx="466">
                        <c:v>39385</c:v>
                      </c:pt>
                      <c:pt idx="467">
                        <c:v>39386</c:v>
                      </c:pt>
                      <c:pt idx="468">
                        <c:v>39387</c:v>
                      </c:pt>
                      <c:pt idx="469">
                        <c:v>39388</c:v>
                      </c:pt>
                      <c:pt idx="470">
                        <c:v>39391</c:v>
                      </c:pt>
                      <c:pt idx="471">
                        <c:v>39392</c:v>
                      </c:pt>
                      <c:pt idx="472">
                        <c:v>39393</c:v>
                      </c:pt>
                      <c:pt idx="473">
                        <c:v>39394</c:v>
                      </c:pt>
                      <c:pt idx="474">
                        <c:v>39395</c:v>
                      </c:pt>
                      <c:pt idx="475">
                        <c:v>39398</c:v>
                      </c:pt>
                      <c:pt idx="476">
                        <c:v>39399</c:v>
                      </c:pt>
                      <c:pt idx="477">
                        <c:v>39400</c:v>
                      </c:pt>
                      <c:pt idx="478">
                        <c:v>39401</c:v>
                      </c:pt>
                      <c:pt idx="479">
                        <c:v>39402</c:v>
                      </c:pt>
                      <c:pt idx="480">
                        <c:v>39405</c:v>
                      </c:pt>
                      <c:pt idx="481">
                        <c:v>39406</c:v>
                      </c:pt>
                      <c:pt idx="482">
                        <c:v>39407</c:v>
                      </c:pt>
                      <c:pt idx="483">
                        <c:v>39408</c:v>
                      </c:pt>
                      <c:pt idx="484">
                        <c:v>39409</c:v>
                      </c:pt>
                      <c:pt idx="485">
                        <c:v>39412</c:v>
                      </c:pt>
                      <c:pt idx="486">
                        <c:v>39413</c:v>
                      </c:pt>
                      <c:pt idx="487">
                        <c:v>39414</c:v>
                      </c:pt>
                      <c:pt idx="488">
                        <c:v>39415</c:v>
                      </c:pt>
                      <c:pt idx="489">
                        <c:v>39416</c:v>
                      </c:pt>
                      <c:pt idx="490">
                        <c:v>39419</c:v>
                      </c:pt>
                      <c:pt idx="491">
                        <c:v>39420</c:v>
                      </c:pt>
                      <c:pt idx="492">
                        <c:v>39421</c:v>
                      </c:pt>
                      <c:pt idx="493">
                        <c:v>39422</c:v>
                      </c:pt>
                      <c:pt idx="494">
                        <c:v>39423</c:v>
                      </c:pt>
                      <c:pt idx="495">
                        <c:v>39426</c:v>
                      </c:pt>
                      <c:pt idx="496">
                        <c:v>39427</c:v>
                      </c:pt>
                      <c:pt idx="497">
                        <c:v>39428</c:v>
                      </c:pt>
                      <c:pt idx="498">
                        <c:v>39429</c:v>
                      </c:pt>
                      <c:pt idx="499">
                        <c:v>39430</c:v>
                      </c:pt>
                      <c:pt idx="500">
                        <c:v>39433</c:v>
                      </c:pt>
                      <c:pt idx="501">
                        <c:v>39434</c:v>
                      </c:pt>
                      <c:pt idx="502">
                        <c:v>39435</c:v>
                      </c:pt>
                      <c:pt idx="503">
                        <c:v>39436</c:v>
                      </c:pt>
                      <c:pt idx="504">
                        <c:v>39437</c:v>
                      </c:pt>
                      <c:pt idx="505">
                        <c:v>39440</c:v>
                      </c:pt>
                      <c:pt idx="506">
                        <c:v>39441</c:v>
                      </c:pt>
                      <c:pt idx="507">
                        <c:v>39442</c:v>
                      </c:pt>
                      <c:pt idx="508">
                        <c:v>39443</c:v>
                      </c:pt>
                      <c:pt idx="509">
                        <c:v>39444</c:v>
                      </c:pt>
                      <c:pt idx="510">
                        <c:v>39447</c:v>
                      </c:pt>
                      <c:pt idx="511">
                        <c:v>39448</c:v>
                      </c:pt>
                      <c:pt idx="512">
                        <c:v>39449</c:v>
                      </c:pt>
                      <c:pt idx="513">
                        <c:v>39450</c:v>
                      </c:pt>
                      <c:pt idx="514">
                        <c:v>39451</c:v>
                      </c:pt>
                      <c:pt idx="515">
                        <c:v>39454</c:v>
                      </c:pt>
                      <c:pt idx="516">
                        <c:v>39455</c:v>
                      </c:pt>
                      <c:pt idx="517">
                        <c:v>39456</c:v>
                      </c:pt>
                      <c:pt idx="518">
                        <c:v>39457</c:v>
                      </c:pt>
                      <c:pt idx="519">
                        <c:v>39458</c:v>
                      </c:pt>
                      <c:pt idx="520">
                        <c:v>39461</c:v>
                      </c:pt>
                      <c:pt idx="521">
                        <c:v>39462</c:v>
                      </c:pt>
                      <c:pt idx="522">
                        <c:v>39463</c:v>
                      </c:pt>
                      <c:pt idx="523">
                        <c:v>39464</c:v>
                      </c:pt>
                      <c:pt idx="524">
                        <c:v>39465</c:v>
                      </c:pt>
                      <c:pt idx="525">
                        <c:v>39468</c:v>
                      </c:pt>
                      <c:pt idx="526">
                        <c:v>39469</c:v>
                      </c:pt>
                      <c:pt idx="527">
                        <c:v>39470</c:v>
                      </c:pt>
                      <c:pt idx="528">
                        <c:v>39471</c:v>
                      </c:pt>
                      <c:pt idx="529">
                        <c:v>39472</c:v>
                      </c:pt>
                      <c:pt idx="530">
                        <c:v>39475</c:v>
                      </c:pt>
                      <c:pt idx="531">
                        <c:v>39476</c:v>
                      </c:pt>
                      <c:pt idx="532">
                        <c:v>39477</c:v>
                      </c:pt>
                      <c:pt idx="533">
                        <c:v>39478</c:v>
                      </c:pt>
                      <c:pt idx="534">
                        <c:v>39479</c:v>
                      </c:pt>
                      <c:pt idx="535">
                        <c:v>39482</c:v>
                      </c:pt>
                      <c:pt idx="536">
                        <c:v>39483</c:v>
                      </c:pt>
                      <c:pt idx="537">
                        <c:v>39484</c:v>
                      </c:pt>
                      <c:pt idx="538">
                        <c:v>39485</c:v>
                      </c:pt>
                      <c:pt idx="539">
                        <c:v>39486</c:v>
                      </c:pt>
                      <c:pt idx="540">
                        <c:v>39489</c:v>
                      </c:pt>
                      <c:pt idx="541">
                        <c:v>39490</c:v>
                      </c:pt>
                      <c:pt idx="542">
                        <c:v>39491</c:v>
                      </c:pt>
                      <c:pt idx="543">
                        <c:v>39492</c:v>
                      </c:pt>
                      <c:pt idx="544">
                        <c:v>39493</c:v>
                      </c:pt>
                      <c:pt idx="545">
                        <c:v>39496</c:v>
                      </c:pt>
                      <c:pt idx="546">
                        <c:v>39497</c:v>
                      </c:pt>
                      <c:pt idx="547">
                        <c:v>39498</c:v>
                      </c:pt>
                      <c:pt idx="548">
                        <c:v>39499</c:v>
                      </c:pt>
                      <c:pt idx="549">
                        <c:v>39500</c:v>
                      </c:pt>
                      <c:pt idx="550">
                        <c:v>39503</c:v>
                      </c:pt>
                      <c:pt idx="551">
                        <c:v>39504</c:v>
                      </c:pt>
                      <c:pt idx="552">
                        <c:v>39505</c:v>
                      </c:pt>
                      <c:pt idx="553">
                        <c:v>39506</c:v>
                      </c:pt>
                      <c:pt idx="554">
                        <c:v>39507</c:v>
                      </c:pt>
                      <c:pt idx="555">
                        <c:v>39510</c:v>
                      </c:pt>
                      <c:pt idx="556">
                        <c:v>39511</c:v>
                      </c:pt>
                      <c:pt idx="557">
                        <c:v>39512</c:v>
                      </c:pt>
                      <c:pt idx="558">
                        <c:v>39513</c:v>
                      </c:pt>
                      <c:pt idx="559">
                        <c:v>39514</c:v>
                      </c:pt>
                      <c:pt idx="560">
                        <c:v>39517</c:v>
                      </c:pt>
                      <c:pt idx="561">
                        <c:v>39518</c:v>
                      </c:pt>
                      <c:pt idx="562">
                        <c:v>39519</c:v>
                      </c:pt>
                      <c:pt idx="563">
                        <c:v>39520</c:v>
                      </c:pt>
                      <c:pt idx="564">
                        <c:v>39521</c:v>
                      </c:pt>
                      <c:pt idx="565">
                        <c:v>39524</c:v>
                      </c:pt>
                      <c:pt idx="566">
                        <c:v>39525</c:v>
                      </c:pt>
                      <c:pt idx="567">
                        <c:v>39526</c:v>
                      </c:pt>
                      <c:pt idx="568">
                        <c:v>39527</c:v>
                      </c:pt>
                      <c:pt idx="569">
                        <c:v>39528</c:v>
                      </c:pt>
                      <c:pt idx="570">
                        <c:v>39531</c:v>
                      </c:pt>
                      <c:pt idx="571">
                        <c:v>39532</c:v>
                      </c:pt>
                      <c:pt idx="572">
                        <c:v>39533</c:v>
                      </c:pt>
                      <c:pt idx="573">
                        <c:v>39534</c:v>
                      </c:pt>
                      <c:pt idx="574">
                        <c:v>39535</c:v>
                      </c:pt>
                      <c:pt idx="575">
                        <c:v>39538</c:v>
                      </c:pt>
                      <c:pt idx="576">
                        <c:v>39539</c:v>
                      </c:pt>
                      <c:pt idx="577">
                        <c:v>39540</c:v>
                      </c:pt>
                      <c:pt idx="578">
                        <c:v>39541</c:v>
                      </c:pt>
                      <c:pt idx="579">
                        <c:v>39542</c:v>
                      </c:pt>
                      <c:pt idx="580">
                        <c:v>39545</c:v>
                      </c:pt>
                      <c:pt idx="581">
                        <c:v>39546</c:v>
                      </c:pt>
                      <c:pt idx="582">
                        <c:v>39547</c:v>
                      </c:pt>
                      <c:pt idx="583">
                        <c:v>39548</c:v>
                      </c:pt>
                      <c:pt idx="584">
                        <c:v>39549</c:v>
                      </c:pt>
                      <c:pt idx="585">
                        <c:v>39552</c:v>
                      </c:pt>
                      <c:pt idx="586">
                        <c:v>39553</c:v>
                      </c:pt>
                      <c:pt idx="587">
                        <c:v>39554</c:v>
                      </c:pt>
                      <c:pt idx="588">
                        <c:v>39555</c:v>
                      </c:pt>
                      <c:pt idx="589">
                        <c:v>39556</c:v>
                      </c:pt>
                      <c:pt idx="590">
                        <c:v>39559</c:v>
                      </c:pt>
                      <c:pt idx="591">
                        <c:v>39560</c:v>
                      </c:pt>
                      <c:pt idx="592">
                        <c:v>39561</c:v>
                      </c:pt>
                      <c:pt idx="593">
                        <c:v>39562</c:v>
                      </c:pt>
                      <c:pt idx="594">
                        <c:v>39563</c:v>
                      </c:pt>
                      <c:pt idx="595">
                        <c:v>39566</c:v>
                      </c:pt>
                      <c:pt idx="596">
                        <c:v>39567</c:v>
                      </c:pt>
                      <c:pt idx="597">
                        <c:v>39568</c:v>
                      </c:pt>
                      <c:pt idx="598">
                        <c:v>39569</c:v>
                      </c:pt>
                      <c:pt idx="599">
                        <c:v>39570</c:v>
                      </c:pt>
                      <c:pt idx="600">
                        <c:v>39573</c:v>
                      </c:pt>
                      <c:pt idx="601">
                        <c:v>39574</c:v>
                      </c:pt>
                      <c:pt idx="602">
                        <c:v>39575</c:v>
                      </c:pt>
                      <c:pt idx="603">
                        <c:v>39576</c:v>
                      </c:pt>
                      <c:pt idx="604">
                        <c:v>39577</c:v>
                      </c:pt>
                      <c:pt idx="605">
                        <c:v>39580</c:v>
                      </c:pt>
                      <c:pt idx="606">
                        <c:v>39581</c:v>
                      </c:pt>
                      <c:pt idx="607">
                        <c:v>39582</c:v>
                      </c:pt>
                      <c:pt idx="608">
                        <c:v>39583</c:v>
                      </c:pt>
                      <c:pt idx="609">
                        <c:v>39584</c:v>
                      </c:pt>
                      <c:pt idx="610">
                        <c:v>39587</c:v>
                      </c:pt>
                      <c:pt idx="611">
                        <c:v>39588</c:v>
                      </c:pt>
                      <c:pt idx="612">
                        <c:v>39589</c:v>
                      </c:pt>
                      <c:pt idx="613">
                        <c:v>39590</c:v>
                      </c:pt>
                      <c:pt idx="614">
                        <c:v>39591</c:v>
                      </c:pt>
                      <c:pt idx="615">
                        <c:v>39594</c:v>
                      </c:pt>
                      <c:pt idx="616">
                        <c:v>39595</c:v>
                      </c:pt>
                      <c:pt idx="617">
                        <c:v>39596</c:v>
                      </c:pt>
                      <c:pt idx="618">
                        <c:v>39597</c:v>
                      </c:pt>
                      <c:pt idx="619">
                        <c:v>39598</c:v>
                      </c:pt>
                      <c:pt idx="620">
                        <c:v>39601</c:v>
                      </c:pt>
                      <c:pt idx="621">
                        <c:v>39602</c:v>
                      </c:pt>
                      <c:pt idx="622">
                        <c:v>39603</c:v>
                      </c:pt>
                      <c:pt idx="623">
                        <c:v>39604</c:v>
                      </c:pt>
                      <c:pt idx="624">
                        <c:v>39605</c:v>
                      </c:pt>
                      <c:pt idx="625">
                        <c:v>39608</c:v>
                      </c:pt>
                      <c:pt idx="626">
                        <c:v>39609</c:v>
                      </c:pt>
                      <c:pt idx="627">
                        <c:v>39610</c:v>
                      </c:pt>
                      <c:pt idx="628">
                        <c:v>39611</c:v>
                      </c:pt>
                      <c:pt idx="629">
                        <c:v>39612</c:v>
                      </c:pt>
                      <c:pt idx="630">
                        <c:v>39615</c:v>
                      </c:pt>
                      <c:pt idx="631">
                        <c:v>39616</c:v>
                      </c:pt>
                      <c:pt idx="632">
                        <c:v>39617</c:v>
                      </c:pt>
                      <c:pt idx="633">
                        <c:v>39618</c:v>
                      </c:pt>
                      <c:pt idx="634">
                        <c:v>39619</c:v>
                      </c:pt>
                      <c:pt idx="635">
                        <c:v>39622</c:v>
                      </c:pt>
                      <c:pt idx="636">
                        <c:v>39623</c:v>
                      </c:pt>
                      <c:pt idx="637">
                        <c:v>39624</c:v>
                      </c:pt>
                      <c:pt idx="638">
                        <c:v>39625</c:v>
                      </c:pt>
                      <c:pt idx="639">
                        <c:v>39626</c:v>
                      </c:pt>
                      <c:pt idx="640">
                        <c:v>39629</c:v>
                      </c:pt>
                      <c:pt idx="641">
                        <c:v>39630</c:v>
                      </c:pt>
                      <c:pt idx="642">
                        <c:v>39631</c:v>
                      </c:pt>
                      <c:pt idx="643">
                        <c:v>39632</c:v>
                      </c:pt>
                      <c:pt idx="644">
                        <c:v>39633</c:v>
                      </c:pt>
                      <c:pt idx="645">
                        <c:v>39636</c:v>
                      </c:pt>
                      <c:pt idx="646">
                        <c:v>39637</c:v>
                      </c:pt>
                      <c:pt idx="647">
                        <c:v>39638</c:v>
                      </c:pt>
                      <c:pt idx="648">
                        <c:v>39639</c:v>
                      </c:pt>
                      <c:pt idx="649">
                        <c:v>39640</c:v>
                      </c:pt>
                      <c:pt idx="650">
                        <c:v>39643</c:v>
                      </c:pt>
                      <c:pt idx="651">
                        <c:v>39644</c:v>
                      </c:pt>
                      <c:pt idx="652">
                        <c:v>39645</c:v>
                      </c:pt>
                      <c:pt idx="653">
                        <c:v>39646</c:v>
                      </c:pt>
                      <c:pt idx="654">
                        <c:v>39647</c:v>
                      </c:pt>
                      <c:pt idx="655">
                        <c:v>39650</c:v>
                      </c:pt>
                      <c:pt idx="656">
                        <c:v>39651</c:v>
                      </c:pt>
                      <c:pt idx="657">
                        <c:v>39652</c:v>
                      </c:pt>
                      <c:pt idx="658">
                        <c:v>39653</c:v>
                      </c:pt>
                      <c:pt idx="659">
                        <c:v>39654</c:v>
                      </c:pt>
                      <c:pt idx="660">
                        <c:v>39657</c:v>
                      </c:pt>
                      <c:pt idx="661">
                        <c:v>39658</c:v>
                      </c:pt>
                      <c:pt idx="662">
                        <c:v>39659</c:v>
                      </c:pt>
                      <c:pt idx="663">
                        <c:v>39660</c:v>
                      </c:pt>
                      <c:pt idx="664">
                        <c:v>39661</c:v>
                      </c:pt>
                      <c:pt idx="665">
                        <c:v>39664</c:v>
                      </c:pt>
                      <c:pt idx="666">
                        <c:v>39665</c:v>
                      </c:pt>
                      <c:pt idx="667">
                        <c:v>39666</c:v>
                      </c:pt>
                      <c:pt idx="668">
                        <c:v>39667</c:v>
                      </c:pt>
                      <c:pt idx="669">
                        <c:v>39668</c:v>
                      </c:pt>
                      <c:pt idx="670">
                        <c:v>39671</c:v>
                      </c:pt>
                      <c:pt idx="671">
                        <c:v>39672</c:v>
                      </c:pt>
                      <c:pt idx="672">
                        <c:v>39673</c:v>
                      </c:pt>
                      <c:pt idx="673">
                        <c:v>39674</c:v>
                      </c:pt>
                      <c:pt idx="674">
                        <c:v>39675</c:v>
                      </c:pt>
                      <c:pt idx="675">
                        <c:v>39678</c:v>
                      </c:pt>
                      <c:pt idx="676">
                        <c:v>39679</c:v>
                      </c:pt>
                      <c:pt idx="677">
                        <c:v>39680</c:v>
                      </c:pt>
                      <c:pt idx="678">
                        <c:v>39681</c:v>
                      </c:pt>
                      <c:pt idx="679">
                        <c:v>39682</c:v>
                      </c:pt>
                      <c:pt idx="680">
                        <c:v>39685</c:v>
                      </c:pt>
                      <c:pt idx="681">
                        <c:v>39686</c:v>
                      </c:pt>
                      <c:pt idx="682">
                        <c:v>39687</c:v>
                      </c:pt>
                      <c:pt idx="683">
                        <c:v>39688</c:v>
                      </c:pt>
                      <c:pt idx="684">
                        <c:v>39689</c:v>
                      </c:pt>
                      <c:pt idx="685">
                        <c:v>39692</c:v>
                      </c:pt>
                      <c:pt idx="686">
                        <c:v>39693</c:v>
                      </c:pt>
                      <c:pt idx="687">
                        <c:v>39694</c:v>
                      </c:pt>
                      <c:pt idx="688">
                        <c:v>39695</c:v>
                      </c:pt>
                      <c:pt idx="689">
                        <c:v>39696</c:v>
                      </c:pt>
                      <c:pt idx="690">
                        <c:v>39699</c:v>
                      </c:pt>
                      <c:pt idx="691">
                        <c:v>39700</c:v>
                      </c:pt>
                      <c:pt idx="692">
                        <c:v>39701</c:v>
                      </c:pt>
                      <c:pt idx="693">
                        <c:v>39702</c:v>
                      </c:pt>
                      <c:pt idx="694">
                        <c:v>39703</c:v>
                      </c:pt>
                      <c:pt idx="695">
                        <c:v>39706</c:v>
                      </c:pt>
                      <c:pt idx="696">
                        <c:v>39707</c:v>
                      </c:pt>
                      <c:pt idx="697">
                        <c:v>39708</c:v>
                      </c:pt>
                      <c:pt idx="698">
                        <c:v>39709</c:v>
                      </c:pt>
                      <c:pt idx="699">
                        <c:v>39710</c:v>
                      </c:pt>
                      <c:pt idx="700">
                        <c:v>39713</c:v>
                      </c:pt>
                      <c:pt idx="701">
                        <c:v>39714</c:v>
                      </c:pt>
                      <c:pt idx="702">
                        <c:v>39715</c:v>
                      </c:pt>
                      <c:pt idx="703">
                        <c:v>39716</c:v>
                      </c:pt>
                      <c:pt idx="704">
                        <c:v>39717</c:v>
                      </c:pt>
                      <c:pt idx="705">
                        <c:v>39720</c:v>
                      </c:pt>
                      <c:pt idx="706">
                        <c:v>39721</c:v>
                      </c:pt>
                      <c:pt idx="707">
                        <c:v>39722</c:v>
                      </c:pt>
                      <c:pt idx="708">
                        <c:v>39723</c:v>
                      </c:pt>
                      <c:pt idx="709">
                        <c:v>39724</c:v>
                      </c:pt>
                      <c:pt idx="710">
                        <c:v>39727</c:v>
                      </c:pt>
                      <c:pt idx="711">
                        <c:v>39728</c:v>
                      </c:pt>
                      <c:pt idx="712">
                        <c:v>39729</c:v>
                      </c:pt>
                      <c:pt idx="713">
                        <c:v>39730</c:v>
                      </c:pt>
                      <c:pt idx="714">
                        <c:v>39731</c:v>
                      </c:pt>
                      <c:pt idx="715">
                        <c:v>39734</c:v>
                      </c:pt>
                      <c:pt idx="716">
                        <c:v>39735</c:v>
                      </c:pt>
                      <c:pt idx="717">
                        <c:v>39736</c:v>
                      </c:pt>
                      <c:pt idx="718">
                        <c:v>39737</c:v>
                      </c:pt>
                      <c:pt idx="719">
                        <c:v>39738</c:v>
                      </c:pt>
                      <c:pt idx="720">
                        <c:v>39741</c:v>
                      </c:pt>
                      <c:pt idx="721">
                        <c:v>39742</c:v>
                      </c:pt>
                      <c:pt idx="722">
                        <c:v>39743</c:v>
                      </c:pt>
                      <c:pt idx="723">
                        <c:v>39744</c:v>
                      </c:pt>
                      <c:pt idx="724">
                        <c:v>39745</c:v>
                      </c:pt>
                      <c:pt idx="725">
                        <c:v>39748</c:v>
                      </c:pt>
                      <c:pt idx="726">
                        <c:v>39749</c:v>
                      </c:pt>
                      <c:pt idx="727">
                        <c:v>39750</c:v>
                      </c:pt>
                      <c:pt idx="728">
                        <c:v>39751</c:v>
                      </c:pt>
                      <c:pt idx="729">
                        <c:v>39752</c:v>
                      </c:pt>
                      <c:pt idx="730">
                        <c:v>39755</c:v>
                      </c:pt>
                      <c:pt idx="731">
                        <c:v>39756</c:v>
                      </c:pt>
                      <c:pt idx="732">
                        <c:v>39757</c:v>
                      </c:pt>
                      <c:pt idx="733">
                        <c:v>39758</c:v>
                      </c:pt>
                      <c:pt idx="734">
                        <c:v>39759</c:v>
                      </c:pt>
                      <c:pt idx="735">
                        <c:v>39762</c:v>
                      </c:pt>
                      <c:pt idx="736">
                        <c:v>39763</c:v>
                      </c:pt>
                      <c:pt idx="737">
                        <c:v>39764</c:v>
                      </c:pt>
                      <c:pt idx="738">
                        <c:v>39765</c:v>
                      </c:pt>
                      <c:pt idx="739">
                        <c:v>39766</c:v>
                      </c:pt>
                      <c:pt idx="740">
                        <c:v>39769</c:v>
                      </c:pt>
                      <c:pt idx="741">
                        <c:v>39770</c:v>
                      </c:pt>
                      <c:pt idx="742">
                        <c:v>39771</c:v>
                      </c:pt>
                      <c:pt idx="743">
                        <c:v>39772</c:v>
                      </c:pt>
                      <c:pt idx="744">
                        <c:v>39773</c:v>
                      </c:pt>
                      <c:pt idx="745">
                        <c:v>39776</c:v>
                      </c:pt>
                      <c:pt idx="746">
                        <c:v>39777</c:v>
                      </c:pt>
                      <c:pt idx="747">
                        <c:v>39778</c:v>
                      </c:pt>
                      <c:pt idx="748">
                        <c:v>39779</c:v>
                      </c:pt>
                      <c:pt idx="749">
                        <c:v>39780</c:v>
                      </c:pt>
                      <c:pt idx="750">
                        <c:v>39783</c:v>
                      </c:pt>
                      <c:pt idx="751">
                        <c:v>39784</c:v>
                      </c:pt>
                      <c:pt idx="752">
                        <c:v>39785</c:v>
                      </c:pt>
                      <c:pt idx="753">
                        <c:v>39786</c:v>
                      </c:pt>
                      <c:pt idx="754">
                        <c:v>39787</c:v>
                      </c:pt>
                      <c:pt idx="755">
                        <c:v>39790</c:v>
                      </c:pt>
                      <c:pt idx="756">
                        <c:v>39791</c:v>
                      </c:pt>
                      <c:pt idx="757">
                        <c:v>39792</c:v>
                      </c:pt>
                      <c:pt idx="758">
                        <c:v>39793</c:v>
                      </c:pt>
                      <c:pt idx="759">
                        <c:v>39794</c:v>
                      </c:pt>
                      <c:pt idx="760">
                        <c:v>39797</c:v>
                      </c:pt>
                      <c:pt idx="761">
                        <c:v>39798</c:v>
                      </c:pt>
                      <c:pt idx="762">
                        <c:v>39799</c:v>
                      </c:pt>
                      <c:pt idx="763">
                        <c:v>39800</c:v>
                      </c:pt>
                      <c:pt idx="764">
                        <c:v>39801</c:v>
                      </c:pt>
                      <c:pt idx="765">
                        <c:v>39804</c:v>
                      </c:pt>
                      <c:pt idx="766">
                        <c:v>39805</c:v>
                      </c:pt>
                      <c:pt idx="767">
                        <c:v>39806</c:v>
                      </c:pt>
                      <c:pt idx="768">
                        <c:v>39807</c:v>
                      </c:pt>
                      <c:pt idx="769">
                        <c:v>39808</c:v>
                      </c:pt>
                      <c:pt idx="770">
                        <c:v>39811</c:v>
                      </c:pt>
                      <c:pt idx="771">
                        <c:v>39812</c:v>
                      </c:pt>
                      <c:pt idx="772">
                        <c:v>39813</c:v>
                      </c:pt>
                      <c:pt idx="773">
                        <c:v>39814</c:v>
                      </c:pt>
                      <c:pt idx="774">
                        <c:v>39815</c:v>
                      </c:pt>
                      <c:pt idx="775">
                        <c:v>39818</c:v>
                      </c:pt>
                      <c:pt idx="776">
                        <c:v>39819</c:v>
                      </c:pt>
                      <c:pt idx="777">
                        <c:v>39820</c:v>
                      </c:pt>
                      <c:pt idx="778">
                        <c:v>39821</c:v>
                      </c:pt>
                      <c:pt idx="779">
                        <c:v>39822</c:v>
                      </c:pt>
                      <c:pt idx="780">
                        <c:v>39825</c:v>
                      </c:pt>
                      <c:pt idx="781">
                        <c:v>39826</c:v>
                      </c:pt>
                      <c:pt idx="782">
                        <c:v>39827</c:v>
                      </c:pt>
                      <c:pt idx="783">
                        <c:v>39828</c:v>
                      </c:pt>
                      <c:pt idx="784">
                        <c:v>39829</c:v>
                      </c:pt>
                      <c:pt idx="785">
                        <c:v>39832</c:v>
                      </c:pt>
                      <c:pt idx="786">
                        <c:v>39833</c:v>
                      </c:pt>
                      <c:pt idx="787">
                        <c:v>39834</c:v>
                      </c:pt>
                      <c:pt idx="788">
                        <c:v>39835</c:v>
                      </c:pt>
                      <c:pt idx="789">
                        <c:v>39836</c:v>
                      </c:pt>
                      <c:pt idx="790">
                        <c:v>39839</c:v>
                      </c:pt>
                      <c:pt idx="791">
                        <c:v>39840</c:v>
                      </c:pt>
                      <c:pt idx="792">
                        <c:v>39841</c:v>
                      </c:pt>
                      <c:pt idx="793">
                        <c:v>39842</c:v>
                      </c:pt>
                      <c:pt idx="794">
                        <c:v>39843</c:v>
                      </c:pt>
                      <c:pt idx="795">
                        <c:v>39846</c:v>
                      </c:pt>
                      <c:pt idx="796">
                        <c:v>39847</c:v>
                      </c:pt>
                      <c:pt idx="797">
                        <c:v>39848</c:v>
                      </c:pt>
                      <c:pt idx="798">
                        <c:v>39849</c:v>
                      </c:pt>
                      <c:pt idx="799">
                        <c:v>39850</c:v>
                      </c:pt>
                      <c:pt idx="800">
                        <c:v>39853</c:v>
                      </c:pt>
                      <c:pt idx="801">
                        <c:v>39854</c:v>
                      </c:pt>
                      <c:pt idx="802">
                        <c:v>39855</c:v>
                      </c:pt>
                      <c:pt idx="803">
                        <c:v>39856</c:v>
                      </c:pt>
                      <c:pt idx="804">
                        <c:v>39857</c:v>
                      </c:pt>
                      <c:pt idx="805">
                        <c:v>39860</c:v>
                      </c:pt>
                      <c:pt idx="806">
                        <c:v>39861</c:v>
                      </c:pt>
                      <c:pt idx="807">
                        <c:v>39862</c:v>
                      </c:pt>
                      <c:pt idx="808">
                        <c:v>39863</c:v>
                      </c:pt>
                      <c:pt idx="809">
                        <c:v>39864</c:v>
                      </c:pt>
                      <c:pt idx="810">
                        <c:v>39867</c:v>
                      </c:pt>
                      <c:pt idx="811">
                        <c:v>39868</c:v>
                      </c:pt>
                      <c:pt idx="812">
                        <c:v>39869</c:v>
                      </c:pt>
                      <c:pt idx="813">
                        <c:v>39870</c:v>
                      </c:pt>
                      <c:pt idx="814">
                        <c:v>39871</c:v>
                      </c:pt>
                      <c:pt idx="815">
                        <c:v>39874</c:v>
                      </c:pt>
                      <c:pt idx="816">
                        <c:v>39875</c:v>
                      </c:pt>
                      <c:pt idx="817">
                        <c:v>39876</c:v>
                      </c:pt>
                      <c:pt idx="818">
                        <c:v>39877</c:v>
                      </c:pt>
                      <c:pt idx="819">
                        <c:v>39878</c:v>
                      </c:pt>
                      <c:pt idx="820">
                        <c:v>39881</c:v>
                      </c:pt>
                      <c:pt idx="821">
                        <c:v>39882</c:v>
                      </c:pt>
                      <c:pt idx="822">
                        <c:v>39883</c:v>
                      </c:pt>
                      <c:pt idx="823">
                        <c:v>39884</c:v>
                      </c:pt>
                      <c:pt idx="824">
                        <c:v>39885</c:v>
                      </c:pt>
                      <c:pt idx="825">
                        <c:v>39888</c:v>
                      </c:pt>
                      <c:pt idx="826">
                        <c:v>39889</c:v>
                      </c:pt>
                      <c:pt idx="827">
                        <c:v>39890</c:v>
                      </c:pt>
                      <c:pt idx="828">
                        <c:v>39891</c:v>
                      </c:pt>
                      <c:pt idx="829">
                        <c:v>39892</c:v>
                      </c:pt>
                      <c:pt idx="830">
                        <c:v>39895</c:v>
                      </c:pt>
                      <c:pt idx="831">
                        <c:v>39896</c:v>
                      </c:pt>
                      <c:pt idx="832">
                        <c:v>39897</c:v>
                      </c:pt>
                      <c:pt idx="833">
                        <c:v>39898</c:v>
                      </c:pt>
                      <c:pt idx="834">
                        <c:v>39899</c:v>
                      </c:pt>
                      <c:pt idx="835">
                        <c:v>39902</c:v>
                      </c:pt>
                      <c:pt idx="836">
                        <c:v>39903</c:v>
                      </c:pt>
                      <c:pt idx="837">
                        <c:v>39904</c:v>
                      </c:pt>
                      <c:pt idx="838">
                        <c:v>39905</c:v>
                      </c:pt>
                      <c:pt idx="839">
                        <c:v>39906</c:v>
                      </c:pt>
                      <c:pt idx="840">
                        <c:v>39909</c:v>
                      </c:pt>
                      <c:pt idx="841">
                        <c:v>39910</c:v>
                      </c:pt>
                      <c:pt idx="842">
                        <c:v>39911</c:v>
                      </c:pt>
                      <c:pt idx="843">
                        <c:v>39912</c:v>
                      </c:pt>
                      <c:pt idx="844">
                        <c:v>39913</c:v>
                      </c:pt>
                      <c:pt idx="845">
                        <c:v>39916</c:v>
                      </c:pt>
                      <c:pt idx="846">
                        <c:v>39917</c:v>
                      </c:pt>
                      <c:pt idx="847">
                        <c:v>39918</c:v>
                      </c:pt>
                      <c:pt idx="848">
                        <c:v>39919</c:v>
                      </c:pt>
                      <c:pt idx="849">
                        <c:v>39920</c:v>
                      </c:pt>
                      <c:pt idx="850">
                        <c:v>39923</c:v>
                      </c:pt>
                      <c:pt idx="851">
                        <c:v>39924</c:v>
                      </c:pt>
                      <c:pt idx="852">
                        <c:v>39925</c:v>
                      </c:pt>
                      <c:pt idx="853">
                        <c:v>39926</c:v>
                      </c:pt>
                      <c:pt idx="854">
                        <c:v>39927</c:v>
                      </c:pt>
                      <c:pt idx="855">
                        <c:v>39930</c:v>
                      </c:pt>
                      <c:pt idx="856">
                        <c:v>39931</c:v>
                      </c:pt>
                      <c:pt idx="857">
                        <c:v>39932</c:v>
                      </c:pt>
                      <c:pt idx="858">
                        <c:v>39933</c:v>
                      </c:pt>
                      <c:pt idx="859">
                        <c:v>39934</c:v>
                      </c:pt>
                      <c:pt idx="860">
                        <c:v>39937</c:v>
                      </c:pt>
                      <c:pt idx="861">
                        <c:v>39938</c:v>
                      </c:pt>
                      <c:pt idx="862">
                        <c:v>39939</c:v>
                      </c:pt>
                      <c:pt idx="863">
                        <c:v>39940</c:v>
                      </c:pt>
                      <c:pt idx="864">
                        <c:v>39941</c:v>
                      </c:pt>
                      <c:pt idx="865">
                        <c:v>39944</c:v>
                      </c:pt>
                      <c:pt idx="866">
                        <c:v>39945</c:v>
                      </c:pt>
                      <c:pt idx="867">
                        <c:v>39946</c:v>
                      </c:pt>
                      <c:pt idx="868">
                        <c:v>39947</c:v>
                      </c:pt>
                      <c:pt idx="869">
                        <c:v>39948</c:v>
                      </c:pt>
                      <c:pt idx="870">
                        <c:v>39951</c:v>
                      </c:pt>
                      <c:pt idx="871">
                        <c:v>39952</c:v>
                      </c:pt>
                      <c:pt idx="872">
                        <c:v>39953</c:v>
                      </c:pt>
                      <c:pt idx="873">
                        <c:v>39954</c:v>
                      </c:pt>
                      <c:pt idx="874">
                        <c:v>39955</c:v>
                      </c:pt>
                      <c:pt idx="875">
                        <c:v>39958</c:v>
                      </c:pt>
                      <c:pt idx="876">
                        <c:v>39959</c:v>
                      </c:pt>
                      <c:pt idx="877">
                        <c:v>39960</c:v>
                      </c:pt>
                      <c:pt idx="878">
                        <c:v>39961</c:v>
                      </c:pt>
                      <c:pt idx="879">
                        <c:v>39962</c:v>
                      </c:pt>
                      <c:pt idx="880">
                        <c:v>39965</c:v>
                      </c:pt>
                      <c:pt idx="881">
                        <c:v>39966</c:v>
                      </c:pt>
                      <c:pt idx="882">
                        <c:v>39967</c:v>
                      </c:pt>
                      <c:pt idx="883">
                        <c:v>39968</c:v>
                      </c:pt>
                      <c:pt idx="884">
                        <c:v>39969</c:v>
                      </c:pt>
                      <c:pt idx="885">
                        <c:v>39972</c:v>
                      </c:pt>
                      <c:pt idx="886">
                        <c:v>39973</c:v>
                      </c:pt>
                      <c:pt idx="887">
                        <c:v>39974</c:v>
                      </c:pt>
                      <c:pt idx="888">
                        <c:v>39975</c:v>
                      </c:pt>
                      <c:pt idx="889">
                        <c:v>39976</c:v>
                      </c:pt>
                      <c:pt idx="890">
                        <c:v>39979</c:v>
                      </c:pt>
                      <c:pt idx="891">
                        <c:v>39980</c:v>
                      </c:pt>
                      <c:pt idx="892">
                        <c:v>39981</c:v>
                      </c:pt>
                      <c:pt idx="893">
                        <c:v>39982</c:v>
                      </c:pt>
                      <c:pt idx="894">
                        <c:v>39983</c:v>
                      </c:pt>
                      <c:pt idx="895">
                        <c:v>39986</c:v>
                      </c:pt>
                      <c:pt idx="896">
                        <c:v>39987</c:v>
                      </c:pt>
                      <c:pt idx="897">
                        <c:v>39988</c:v>
                      </c:pt>
                      <c:pt idx="898">
                        <c:v>39989</c:v>
                      </c:pt>
                      <c:pt idx="899">
                        <c:v>39990</c:v>
                      </c:pt>
                      <c:pt idx="900">
                        <c:v>39993</c:v>
                      </c:pt>
                      <c:pt idx="901">
                        <c:v>39994</c:v>
                      </c:pt>
                      <c:pt idx="902">
                        <c:v>39995</c:v>
                      </c:pt>
                      <c:pt idx="903">
                        <c:v>39996</c:v>
                      </c:pt>
                      <c:pt idx="904">
                        <c:v>39997</c:v>
                      </c:pt>
                      <c:pt idx="905">
                        <c:v>40000</c:v>
                      </c:pt>
                      <c:pt idx="906">
                        <c:v>40001</c:v>
                      </c:pt>
                      <c:pt idx="907">
                        <c:v>40002</c:v>
                      </c:pt>
                      <c:pt idx="908">
                        <c:v>40003</c:v>
                      </c:pt>
                      <c:pt idx="909">
                        <c:v>40004</c:v>
                      </c:pt>
                      <c:pt idx="910">
                        <c:v>40007</c:v>
                      </c:pt>
                      <c:pt idx="911">
                        <c:v>40008</c:v>
                      </c:pt>
                      <c:pt idx="912">
                        <c:v>40009</c:v>
                      </c:pt>
                      <c:pt idx="913">
                        <c:v>40010</c:v>
                      </c:pt>
                      <c:pt idx="914">
                        <c:v>40011</c:v>
                      </c:pt>
                      <c:pt idx="915">
                        <c:v>40014</c:v>
                      </c:pt>
                      <c:pt idx="916">
                        <c:v>40015</c:v>
                      </c:pt>
                      <c:pt idx="917">
                        <c:v>40016</c:v>
                      </c:pt>
                      <c:pt idx="918">
                        <c:v>40017</c:v>
                      </c:pt>
                      <c:pt idx="919">
                        <c:v>40018</c:v>
                      </c:pt>
                      <c:pt idx="920">
                        <c:v>40021</c:v>
                      </c:pt>
                      <c:pt idx="921">
                        <c:v>40022</c:v>
                      </c:pt>
                      <c:pt idx="922">
                        <c:v>40023</c:v>
                      </c:pt>
                      <c:pt idx="923">
                        <c:v>40024</c:v>
                      </c:pt>
                      <c:pt idx="924">
                        <c:v>40025</c:v>
                      </c:pt>
                      <c:pt idx="925">
                        <c:v>40028</c:v>
                      </c:pt>
                      <c:pt idx="926">
                        <c:v>40029</c:v>
                      </c:pt>
                      <c:pt idx="927">
                        <c:v>40030</c:v>
                      </c:pt>
                      <c:pt idx="928">
                        <c:v>40031</c:v>
                      </c:pt>
                      <c:pt idx="929">
                        <c:v>40032</c:v>
                      </c:pt>
                      <c:pt idx="930">
                        <c:v>40035</c:v>
                      </c:pt>
                      <c:pt idx="931">
                        <c:v>40036</c:v>
                      </c:pt>
                      <c:pt idx="932">
                        <c:v>40037</c:v>
                      </c:pt>
                      <c:pt idx="933">
                        <c:v>40038</c:v>
                      </c:pt>
                      <c:pt idx="934">
                        <c:v>40039</c:v>
                      </c:pt>
                      <c:pt idx="935">
                        <c:v>40042</c:v>
                      </c:pt>
                      <c:pt idx="936">
                        <c:v>40043</c:v>
                      </c:pt>
                      <c:pt idx="937">
                        <c:v>40044</c:v>
                      </c:pt>
                      <c:pt idx="938">
                        <c:v>40045</c:v>
                      </c:pt>
                      <c:pt idx="939">
                        <c:v>40046</c:v>
                      </c:pt>
                      <c:pt idx="940">
                        <c:v>40049</c:v>
                      </c:pt>
                      <c:pt idx="941">
                        <c:v>40050</c:v>
                      </c:pt>
                      <c:pt idx="942">
                        <c:v>40051</c:v>
                      </c:pt>
                      <c:pt idx="943">
                        <c:v>40052</c:v>
                      </c:pt>
                      <c:pt idx="944">
                        <c:v>40053</c:v>
                      </c:pt>
                      <c:pt idx="945">
                        <c:v>40056</c:v>
                      </c:pt>
                      <c:pt idx="946">
                        <c:v>40057</c:v>
                      </c:pt>
                      <c:pt idx="947">
                        <c:v>40058</c:v>
                      </c:pt>
                      <c:pt idx="948">
                        <c:v>40059</c:v>
                      </c:pt>
                      <c:pt idx="949">
                        <c:v>40060</c:v>
                      </c:pt>
                      <c:pt idx="950">
                        <c:v>40063</c:v>
                      </c:pt>
                      <c:pt idx="951">
                        <c:v>40064</c:v>
                      </c:pt>
                      <c:pt idx="952">
                        <c:v>40065</c:v>
                      </c:pt>
                      <c:pt idx="953">
                        <c:v>40066</c:v>
                      </c:pt>
                      <c:pt idx="954">
                        <c:v>40067</c:v>
                      </c:pt>
                      <c:pt idx="955">
                        <c:v>40070</c:v>
                      </c:pt>
                      <c:pt idx="956">
                        <c:v>40071</c:v>
                      </c:pt>
                      <c:pt idx="957">
                        <c:v>40072</c:v>
                      </c:pt>
                      <c:pt idx="958">
                        <c:v>40073</c:v>
                      </c:pt>
                      <c:pt idx="959">
                        <c:v>40074</c:v>
                      </c:pt>
                      <c:pt idx="960">
                        <c:v>40077</c:v>
                      </c:pt>
                      <c:pt idx="961">
                        <c:v>40078</c:v>
                      </c:pt>
                      <c:pt idx="962">
                        <c:v>40079</c:v>
                      </c:pt>
                      <c:pt idx="963">
                        <c:v>40080</c:v>
                      </c:pt>
                      <c:pt idx="964">
                        <c:v>40081</c:v>
                      </c:pt>
                      <c:pt idx="965">
                        <c:v>40084</c:v>
                      </c:pt>
                      <c:pt idx="966">
                        <c:v>40085</c:v>
                      </c:pt>
                      <c:pt idx="967">
                        <c:v>40086</c:v>
                      </c:pt>
                      <c:pt idx="968">
                        <c:v>40087</c:v>
                      </c:pt>
                      <c:pt idx="969">
                        <c:v>40088</c:v>
                      </c:pt>
                      <c:pt idx="970">
                        <c:v>40091</c:v>
                      </c:pt>
                      <c:pt idx="971">
                        <c:v>40092</c:v>
                      </c:pt>
                      <c:pt idx="972">
                        <c:v>40093</c:v>
                      </c:pt>
                      <c:pt idx="973">
                        <c:v>40094</c:v>
                      </c:pt>
                      <c:pt idx="974">
                        <c:v>40095</c:v>
                      </c:pt>
                      <c:pt idx="975">
                        <c:v>40098</c:v>
                      </c:pt>
                      <c:pt idx="976">
                        <c:v>40099</c:v>
                      </c:pt>
                      <c:pt idx="977">
                        <c:v>40100</c:v>
                      </c:pt>
                      <c:pt idx="978">
                        <c:v>40101</c:v>
                      </c:pt>
                      <c:pt idx="979">
                        <c:v>40102</c:v>
                      </c:pt>
                      <c:pt idx="980">
                        <c:v>40105</c:v>
                      </c:pt>
                      <c:pt idx="981">
                        <c:v>40106</c:v>
                      </c:pt>
                      <c:pt idx="982">
                        <c:v>40107</c:v>
                      </c:pt>
                      <c:pt idx="983">
                        <c:v>40108</c:v>
                      </c:pt>
                      <c:pt idx="984">
                        <c:v>40109</c:v>
                      </c:pt>
                      <c:pt idx="985">
                        <c:v>40112</c:v>
                      </c:pt>
                      <c:pt idx="986">
                        <c:v>40113</c:v>
                      </c:pt>
                      <c:pt idx="987">
                        <c:v>40114</c:v>
                      </c:pt>
                      <c:pt idx="988">
                        <c:v>40115</c:v>
                      </c:pt>
                      <c:pt idx="989">
                        <c:v>40116</c:v>
                      </c:pt>
                      <c:pt idx="990">
                        <c:v>40119</c:v>
                      </c:pt>
                      <c:pt idx="991">
                        <c:v>40120</c:v>
                      </c:pt>
                      <c:pt idx="992">
                        <c:v>40121</c:v>
                      </c:pt>
                      <c:pt idx="993">
                        <c:v>40122</c:v>
                      </c:pt>
                      <c:pt idx="994">
                        <c:v>40123</c:v>
                      </c:pt>
                      <c:pt idx="995">
                        <c:v>40126</c:v>
                      </c:pt>
                      <c:pt idx="996">
                        <c:v>40127</c:v>
                      </c:pt>
                      <c:pt idx="997">
                        <c:v>40128</c:v>
                      </c:pt>
                      <c:pt idx="998">
                        <c:v>40129</c:v>
                      </c:pt>
                      <c:pt idx="999">
                        <c:v>40130</c:v>
                      </c:pt>
                      <c:pt idx="1000">
                        <c:v>40133</c:v>
                      </c:pt>
                      <c:pt idx="1001">
                        <c:v>40134</c:v>
                      </c:pt>
                      <c:pt idx="1002">
                        <c:v>40135</c:v>
                      </c:pt>
                      <c:pt idx="1003">
                        <c:v>40136</c:v>
                      </c:pt>
                      <c:pt idx="1004">
                        <c:v>40137</c:v>
                      </c:pt>
                      <c:pt idx="1005">
                        <c:v>40140</c:v>
                      </c:pt>
                      <c:pt idx="1006">
                        <c:v>40141</c:v>
                      </c:pt>
                      <c:pt idx="1007">
                        <c:v>40142</c:v>
                      </c:pt>
                      <c:pt idx="1008">
                        <c:v>40143</c:v>
                      </c:pt>
                      <c:pt idx="1009">
                        <c:v>40144</c:v>
                      </c:pt>
                      <c:pt idx="1010">
                        <c:v>40147</c:v>
                      </c:pt>
                      <c:pt idx="1011">
                        <c:v>40148</c:v>
                      </c:pt>
                      <c:pt idx="1012">
                        <c:v>40149</c:v>
                      </c:pt>
                      <c:pt idx="1013">
                        <c:v>40150</c:v>
                      </c:pt>
                      <c:pt idx="1014">
                        <c:v>40151</c:v>
                      </c:pt>
                      <c:pt idx="1015">
                        <c:v>40154</c:v>
                      </c:pt>
                      <c:pt idx="1016">
                        <c:v>40155</c:v>
                      </c:pt>
                      <c:pt idx="1017">
                        <c:v>40156</c:v>
                      </c:pt>
                      <c:pt idx="1018">
                        <c:v>40157</c:v>
                      </c:pt>
                      <c:pt idx="1019">
                        <c:v>40158</c:v>
                      </c:pt>
                      <c:pt idx="1020">
                        <c:v>40161</c:v>
                      </c:pt>
                      <c:pt idx="1021">
                        <c:v>40162</c:v>
                      </c:pt>
                      <c:pt idx="1022">
                        <c:v>40163</c:v>
                      </c:pt>
                      <c:pt idx="1023">
                        <c:v>40164</c:v>
                      </c:pt>
                      <c:pt idx="1024">
                        <c:v>40165</c:v>
                      </c:pt>
                      <c:pt idx="1025">
                        <c:v>40168</c:v>
                      </c:pt>
                      <c:pt idx="1026">
                        <c:v>40169</c:v>
                      </c:pt>
                      <c:pt idx="1027">
                        <c:v>40170</c:v>
                      </c:pt>
                      <c:pt idx="1028">
                        <c:v>40171</c:v>
                      </c:pt>
                      <c:pt idx="1029">
                        <c:v>40172</c:v>
                      </c:pt>
                      <c:pt idx="1030">
                        <c:v>40175</c:v>
                      </c:pt>
                      <c:pt idx="1031">
                        <c:v>40176</c:v>
                      </c:pt>
                      <c:pt idx="1032">
                        <c:v>40177</c:v>
                      </c:pt>
                      <c:pt idx="1033">
                        <c:v>40178</c:v>
                      </c:pt>
                      <c:pt idx="1034">
                        <c:v>40179</c:v>
                      </c:pt>
                      <c:pt idx="1035">
                        <c:v>40182</c:v>
                      </c:pt>
                      <c:pt idx="1036">
                        <c:v>40183</c:v>
                      </c:pt>
                      <c:pt idx="1037">
                        <c:v>40184</c:v>
                      </c:pt>
                      <c:pt idx="1038">
                        <c:v>40185</c:v>
                      </c:pt>
                      <c:pt idx="1039">
                        <c:v>40186</c:v>
                      </c:pt>
                      <c:pt idx="1040">
                        <c:v>40189</c:v>
                      </c:pt>
                      <c:pt idx="1041">
                        <c:v>40190</c:v>
                      </c:pt>
                      <c:pt idx="1042">
                        <c:v>40191</c:v>
                      </c:pt>
                      <c:pt idx="1043">
                        <c:v>40192</c:v>
                      </c:pt>
                      <c:pt idx="1044">
                        <c:v>40193</c:v>
                      </c:pt>
                      <c:pt idx="1045">
                        <c:v>40196</c:v>
                      </c:pt>
                      <c:pt idx="1046">
                        <c:v>40197</c:v>
                      </c:pt>
                      <c:pt idx="1047">
                        <c:v>40198</c:v>
                      </c:pt>
                      <c:pt idx="1048">
                        <c:v>40199</c:v>
                      </c:pt>
                      <c:pt idx="1049">
                        <c:v>40200</c:v>
                      </c:pt>
                      <c:pt idx="1050">
                        <c:v>40203</c:v>
                      </c:pt>
                      <c:pt idx="1051">
                        <c:v>40204</c:v>
                      </c:pt>
                      <c:pt idx="1052">
                        <c:v>40205</c:v>
                      </c:pt>
                      <c:pt idx="1053">
                        <c:v>40206</c:v>
                      </c:pt>
                      <c:pt idx="1054">
                        <c:v>40207</c:v>
                      </c:pt>
                      <c:pt idx="1055">
                        <c:v>40210</c:v>
                      </c:pt>
                      <c:pt idx="1056">
                        <c:v>40211</c:v>
                      </c:pt>
                      <c:pt idx="1057">
                        <c:v>40212</c:v>
                      </c:pt>
                      <c:pt idx="1058">
                        <c:v>40213</c:v>
                      </c:pt>
                      <c:pt idx="1059">
                        <c:v>40214</c:v>
                      </c:pt>
                      <c:pt idx="1060">
                        <c:v>40217</c:v>
                      </c:pt>
                      <c:pt idx="1061">
                        <c:v>40218</c:v>
                      </c:pt>
                      <c:pt idx="1062">
                        <c:v>40219</c:v>
                      </c:pt>
                      <c:pt idx="1063">
                        <c:v>40220</c:v>
                      </c:pt>
                      <c:pt idx="1064">
                        <c:v>40221</c:v>
                      </c:pt>
                      <c:pt idx="1065">
                        <c:v>40224</c:v>
                      </c:pt>
                      <c:pt idx="1066">
                        <c:v>40225</c:v>
                      </c:pt>
                      <c:pt idx="1067">
                        <c:v>40226</c:v>
                      </c:pt>
                      <c:pt idx="1068">
                        <c:v>40227</c:v>
                      </c:pt>
                      <c:pt idx="1069">
                        <c:v>40228</c:v>
                      </c:pt>
                      <c:pt idx="1070">
                        <c:v>40231</c:v>
                      </c:pt>
                      <c:pt idx="1071">
                        <c:v>40232</c:v>
                      </c:pt>
                      <c:pt idx="1072">
                        <c:v>40233</c:v>
                      </c:pt>
                      <c:pt idx="1073">
                        <c:v>40234</c:v>
                      </c:pt>
                      <c:pt idx="1074">
                        <c:v>40235</c:v>
                      </c:pt>
                      <c:pt idx="1075">
                        <c:v>40238</c:v>
                      </c:pt>
                      <c:pt idx="1076">
                        <c:v>40239</c:v>
                      </c:pt>
                      <c:pt idx="1077">
                        <c:v>40240</c:v>
                      </c:pt>
                      <c:pt idx="1078">
                        <c:v>40241</c:v>
                      </c:pt>
                      <c:pt idx="1079">
                        <c:v>40242</c:v>
                      </c:pt>
                      <c:pt idx="1080">
                        <c:v>40245</c:v>
                      </c:pt>
                      <c:pt idx="1081">
                        <c:v>40246</c:v>
                      </c:pt>
                      <c:pt idx="1082">
                        <c:v>40247</c:v>
                      </c:pt>
                      <c:pt idx="1083">
                        <c:v>40248</c:v>
                      </c:pt>
                      <c:pt idx="1084">
                        <c:v>40249</c:v>
                      </c:pt>
                      <c:pt idx="1085">
                        <c:v>40252</c:v>
                      </c:pt>
                      <c:pt idx="1086">
                        <c:v>40253</c:v>
                      </c:pt>
                      <c:pt idx="1087">
                        <c:v>40254</c:v>
                      </c:pt>
                      <c:pt idx="1088">
                        <c:v>40255</c:v>
                      </c:pt>
                      <c:pt idx="1089">
                        <c:v>40256</c:v>
                      </c:pt>
                      <c:pt idx="1090">
                        <c:v>40259</c:v>
                      </c:pt>
                      <c:pt idx="1091">
                        <c:v>40260</c:v>
                      </c:pt>
                      <c:pt idx="1092">
                        <c:v>40261</c:v>
                      </c:pt>
                      <c:pt idx="1093">
                        <c:v>40262</c:v>
                      </c:pt>
                      <c:pt idx="1094">
                        <c:v>40263</c:v>
                      </c:pt>
                      <c:pt idx="1095">
                        <c:v>40266</c:v>
                      </c:pt>
                      <c:pt idx="1096">
                        <c:v>40267</c:v>
                      </c:pt>
                      <c:pt idx="1097">
                        <c:v>40268</c:v>
                      </c:pt>
                      <c:pt idx="1098">
                        <c:v>40269</c:v>
                      </c:pt>
                      <c:pt idx="1099">
                        <c:v>40270</c:v>
                      </c:pt>
                      <c:pt idx="1100">
                        <c:v>40273</c:v>
                      </c:pt>
                      <c:pt idx="1101">
                        <c:v>40274</c:v>
                      </c:pt>
                      <c:pt idx="1102">
                        <c:v>40275</c:v>
                      </c:pt>
                      <c:pt idx="1103">
                        <c:v>40276</c:v>
                      </c:pt>
                      <c:pt idx="1104">
                        <c:v>40277</c:v>
                      </c:pt>
                      <c:pt idx="1105">
                        <c:v>40280</c:v>
                      </c:pt>
                      <c:pt idx="1106">
                        <c:v>40281</c:v>
                      </c:pt>
                      <c:pt idx="1107">
                        <c:v>40282</c:v>
                      </c:pt>
                      <c:pt idx="1108">
                        <c:v>40283</c:v>
                      </c:pt>
                      <c:pt idx="1109">
                        <c:v>40284</c:v>
                      </c:pt>
                      <c:pt idx="1110">
                        <c:v>40287</c:v>
                      </c:pt>
                      <c:pt idx="1111">
                        <c:v>40288</c:v>
                      </c:pt>
                      <c:pt idx="1112">
                        <c:v>40289</c:v>
                      </c:pt>
                      <c:pt idx="1113">
                        <c:v>40290</c:v>
                      </c:pt>
                      <c:pt idx="1114">
                        <c:v>40291</c:v>
                      </c:pt>
                      <c:pt idx="1115">
                        <c:v>40294</c:v>
                      </c:pt>
                      <c:pt idx="1116">
                        <c:v>40295</c:v>
                      </c:pt>
                      <c:pt idx="1117">
                        <c:v>40296</c:v>
                      </c:pt>
                      <c:pt idx="1118">
                        <c:v>40297</c:v>
                      </c:pt>
                      <c:pt idx="1119">
                        <c:v>40298</c:v>
                      </c:pt>
                      <c:pt idx="1120">
                        <c:v>40301</c:v>
                      </c:pt>
                      <c:pt idx="1121">
                        <c:v>40302</c:v>
                      </c:pt>
                      <c:pt idx="1122">
                        <c:v>40303</c:v>
                      </c:pt>
                      <c:pt idx="1123">
                        <c:v>40304</c:v>
                      </c:pt>
                      <c:pt idx="1124">
                        <c:v>40305</c:v>
                      </c:pt>
                      <c:pt idx="1125">
                        <c:v>40308</c:v>
                      </c:pt>
                      <c:pt idx="1126">
                        <c:v>40309</c:v>
                      </c:pt>
                      <c:pt idx="1127">
                        <c:v>40310</c:v>
                      </c:pt>
                      <c:pt idx="1128">
                        <c:v>40311</c:v>
                      </c:pt>
                      <c:pt idx="1129">
                        <c:v>40312</c:v>
                      </c:pt>
                      <c:pt idx="1130">
                        <c:v>40315</c:v>
                      </c:pt>
                      <c:pt idx="1131">
                        <c:v>40316</c:v>
                      </c:pt>
                      <c:pt idx="1132">
                        <c:v>40317</c:v>
                      </c:pt>
                      <c:pt idx="1133">
                        <c:v>40318</c:v>
                      </c:pt>
                      <c:pt idx="1134">
                        <c:v>40319</c:v>
                      </c:pt>
                      <c:pt idx="1135">
                        <c:v>40322</c:v>
                      </c:pt>
                      <c:pt idx="1136">
                        <c:v>40323</c:v>
                      </c:pt>
                      <c:pt idx="1137">
                        <c:v>40324</c:v>
                      </c:pt>
                      <c:pt idx="1138">
                        <c:v>40325</c:v>
                      </c:pt>
                      <c:pt idx="1139">
                        <c:v>40326</c:v>
                      </c:pt>
                      <c:pt idx="1140">
                        <c:v>40329</c:v>
                      </c:pt>
                      <c:pt idx="1141">
                        <c:v>40330</c:v>
                      </c:pt>
                      <c:pt idx="1142">
                        <c:v>40331</c:v>
                      </c:pt>
                      <c:pt idx="1143">
                        <c:v>40332</c:v>
                      </c:pt>
                      <c:pt idx="1144">
                        <c:v>40333</c:v>
                      </c:pt>
                      <c:pt idx="1145">
                        <c:v>40336</c:v>
                      </c:pt>
                      <c:pt idx="1146">
                        <c:v>40337</c:v>
                      </c:pt>
                      <c:pt idx="1147">
                        <c:v>40338</c:v>
                      </c:pt>
                      <c:pt idx="1148">
                        <c:v>40339</c:v>
                      </c:pt>
                      <c:pt idx="1149">
                        <c:v>40340</c:v>
                      </c:pt>
                      <c:pt idx="1150">
                        <c:v>40343</c:v>
                      </c:pt>
                      <c:pt idx="1151">
                        <c:v>40344</c:v>
                      </c:pt>
                      <c:pt idx="1152">
                        <c:v>40345</c:v>
                      </c:pt>
                      <c:pt idx="1153">
                        <c:v>40346</c:v>
                      </c:pt>
                      <c:pt idx="1154">
                        <c:v>40347</c:v>
                      </c:pt>
                      <c:pt idx="1155">
                        <c:v>40350</c:v>
                      </c:pt>
                      <c:pt idx="1156">
                        <c:v>40351</c:v>
                      </c:pt>
                      <c:pt idx="1157">
                        <c:v>40352</c:v>
                      </c:pt>
                      <c:pt idx="1158">
                        <c:v>40353</c:v>
                      </c:pt>
                      <c:pt idx="1159">
                        <c:v>40354</c:v>
                      </c:pt>
                      <c:pt idx="1160">
                        <c:v>40357</c:v>
                      </c:pt>
                      <c:pt idx="1161">
                        <c:v>40358</c:v>
                      </c:pt>
                      <c:pt idx="1162">
                        <c:v>40359</c:v>
                      </c:pt>
                      <c:pt idx="1163">
                        <c:v>40360</c:v>
                      </c:pt>
                      <c:pt idx="1164">
                        <c:v>40361</c:v>
                      </c:pt>
                      <c:pt idx="1165">
                        <c:v>40364</c:v>
                      </c:pt>
                      <c:pt idx="1166">
                        <c:v>40365</c:v>
                      </c:pt>
                      <c:pt idx="1167">
                        <c:v>40366</c:v>
                      </c:pt>
                      <c:pt idx="1168">
                        <c:v>40367</c:v>
                      </c:pt>
                      <c:pt idx="1169">
                        <c:v>40368</c:v>
                      </c:pt>
                      <c:pt idx="1170">
                        <c:v>40371</c:v>
                      </c:pt>
                      <c:pt idx="1171">
                        <c:v>40372</c:v>
                      </c:pt>
                      <c:pt idx="1172">
                        <c:v>40373</c:v>
                      </c:pt>
                      <c:pt idx="1173">
                        <c:v>40374</c:v>
                      </c:pt>
                      <c:pt idx="1174">
                        <c:v>40375</c:v>
                      </c:pt>
                      <c:pt idx="1175">
                        <c:v>40378</c:v>
                      </c:pt>
                      <c:pt idx="1176">
                        <c:v>40379</c:v>
                      </c:pt>
                      <c:pt idx="1177">
                        <c:v>40380</c:v>
                      </c:pt>
                      <c:pt idx="1178">
                        <c:v>40381</c:v>
                      </c:pt>
                      <c:pt idx="1179">
                        <c:v>40382</c:v>
                      </c:pt>
                      <c:pt idx="1180">
                        <c:v>40385</c:v>
                      </c:pt>
                      <c:pt idx="1181">
                        <c:v>40386</c:v>
                      </c:pt>
                      <c:pt idx="1182">
                        <c:v>40387</c:v>
                      </c:pt>
                      <c:pt idx="1183">
                        <c:v>40388</c:v>
                      </c:pt>
                      <c:pt idx="1184">
                        <c:v>40389</c:v>
                      </c:pt>
                      <c:pt idx="1185">
                        <c:v>40392</c:v>
                      </c:pt>
                      <c:pt idx="1186">
                        <c:v>40393</c:v>
                      </c:pt>
                      <c:pt idx="1187">
                        <c:v>40394</c:v>
                      </c:pt>
                      <c:pt idx="1188">
                        <c:v>40395</c:v>
                      </c:pt>
                      <c:pt idx="1189">
                        <c:v>40396</c:v>
                      </c:pt>
                      <c:pt idx="1190">
                        <c:v>40399</c:v>
                      </c:pt>
                      <c:pt idx="1191">
                        <c:v>40400</c:v>
                      </c:pt>
                      <c:pt idx="1192">
                        <c:v>40401</c:v>
                      </c:pt>
                      <c:pt idx="1193">
                        <c:v>40402</c:v>
                      </c:pt>
                      <c:pt idx="1194">
                        <c:v>40403</c:v>
                      </c:pt>
                      <c:pt idx="1195">
                        <c:v>40406</c:v>
                      </c:pt>
                      <c:pt idx="1196">
                        <c:v>40407</c:v>
                      </c:pt>
                      <c:pt idx="1197">
                        <c:v>40408</c:v>
                      </c:pt>
                      <c:pt idx="1198">
                        <c:v>40409</c:v>
                      </c:pt>
                      <c:pt idx="1199">
                        <c:v>40410</c:v>
                      </c:pt>
                      <c:pt idx="1200">
                        <c:v>40413</c:v>
                      </c:pt>
                      <c:pt idx="1201">
                        <c:v>40414</c:v>
                      </c:pt>
                      <c:pt idx="1202">
                        <c:v>40415</c:v>
                      </c:pt>
                      <c:pt idx="1203">
                        <c:v>40416</c:v>
                      </c:pt>
                      <c:pt idx="1204">
                        <c:v>40417</c:v>
                      </c:pt>
                      <c:pt idx="1205">
                        <c:v>40420</c:v>
                      </c:pt>
                      <c:pt idx="1206">
                        <c:v>40421</c:v>
                      </c:pt>
                      <c:pt idx="1207">
                        <c:v>40422</c:v>
                      </c:pt>
                      <c:pt idx="1208">
                        <c:v>40423</c:v>
                      </c:pt>
                      <c:pt idx="1209">
                        <c:v>40424</c:v>
                      </c:pt>
                      <c:pt idx="1210">
                        <c:v>40427</c:v>
                      </c:pt>
                      <c:pt idx="1211">
                        <c:v>40428</c:v>
                      </c:pt>
                      <c:pt idx="1212">
                        <c:v>40429</c:v>
                      </c:pt>
                      <c:pt idx="1213">
                        <c:v>40430</c:v>
                      </c:pt>
                      <c:pt idx="1214">
                        <c:v>40431</c:v>
                      </c:pt>
                      <c:pt idx="1215">
                        <c:v>40434</c:v>
                      </c:pt>
                      <c:pt idx="1216">
                        <c:v>40435</c:v>
                      </c:pt>
                      <c:pt idx="1217">
                        <c:v>40436</c:v>
                      </c:pt>
                      <c:pt idx="1218">
                        <c:v>40437</c:v>
                      </c:pt>
                      <c:pt idx="1219">
                        <c:v>40438</c:v>
                      </c:pt>
                      <c:pt idx="1220">
                        <c:v>40441</c:v>
                      </c:pt>
                      <c:pt idx="1221">
                        <c:v>40442</c:v>
                      </c:pt>
                      <c:pt idx="1222">
                        <c:v>40443</c:v>
                      </c:pt>
                      <c:pt idx="1223">
                        <c:v>40444</c:v>
                      </c:pt>
                      <c:pt idx="1224">
                        <c:v>40445</c:v>
                      </c:pt>
                      <c:pt idx="1225">
                        <c:v>40448</c:v>
                      </c:pt>
                      <c:pt idx="1226">
                        <c:v>40449</c:v>
                      </c:pt>
                      <c:pt idx="1227">
                        <c:v>40450</c:v>
                      </c:pt>
                      <c:pt idx="1228">
                        <c:v>40451</c:v>
                      </c:pt>
                      <c:pt idx="1229">
                        <c:v>40452</c:v>
                      </c:pt>
                      <c:pt idx="1230">
                        <c:v>40455</c:v>
                      </c:pt>
                      <c:pt idx="1231">
                        <c:v>40456</c:v>
                      </c:pt>
                      <c:pt idx="1232">
                        <c:v>40457</c:v>
                      </c:pt>
                      <c:pt idx="1233">
                        <c:v>40458</c:v>
                      </c:pt>
                      <c:pt idx="1234">
                        <c:v>40459</c:v>
                      </c:pt>
                      <c:pt idx="1235">
                        <c:v>40462</c:v>
                      </c:pt>
                      <c:pt idx="1236">
                        <c:v>40463</c:v>
                      </c:pt>
                      <c:pt idx="1237">
                        <c:v>40464</c:v>
                      </c:pt>
                      <c:pt idx="1238">
                        <c:v>40465</c:v>
                      </c:pt>
                      <c:pt idx="1239">
                        <c:v>40466</c:v>
                      </c:pt>
                      <c:pt idx="1240">
                        <c:v>40469</c:v>
                      </c:pt>
                      <c:pt idx="1241">
                        <c:v>40470</c:v>
                      </c:pt>
                      <c:pt idx="1242">
                        <c:v>40471</c:v>
                      </c:pt>
                      <c:pt idx="1243">
                        <c:v>40472</c:v>
                      </c:pt>
                      <c:pt idx="1244">
                        <c:v>40473</c:v>
                      </c:pt>
                      <c:pt idx="1245">
                        <c:v>40476</c:v>
                      </c:pt>
                      <c:pt idx="1246">
                        <c:v>40477</c:v>
                      </c:pt>
                      <c:pt idx="1247">
                        <c:v>40478</c:v>
                      </c:pt>
                      <c:pt idx="1248">
                        <c:v>40479</c:v>
                      </c:pt>
                      <c:pt idx="1249">
                        <c:v>40480</c:v>
                      </c:pt>
                      <c:pt idx="1250">
                        <c:v>40483</c:v>
                      </c:pt>
                      <c:pt idx="1251">
                        <c:v>40484</c:v>
                      </c:pt>
                      <c:pt idx="1252">
                        <c:v>40485</c:v>
                      </c:pt>
                      <c:pt idx="1253">
                        <c:v>40486</c:v>
                      </c:pt>
                      <c:pt idx="1254">
                        <c:v>40487</c:v>
                      </c:pt>
                      <c:pt idx="1255">
                        <c:v>40490</c:v>
                      </c:pt>
                      <c:pt idx="1256">
                        <c:v>40491</c:v>
                      </c:pt>
                      <c:pt idx="1257">
                        <c:v>40492</c:v>
                      </c:pt>
                      <c:pt idx="1258">
                        <c:v>40493</c:v>
                      </c:pt>
                      <c:pt idx="1259">
                        <c:v>40494</c:v>
                      </c:pt>
                      <c:pt idx="1260">
                        <c:v>40497</c:v>
                      </c:pt>
                      <c:pt idx="1261">
                        <c:v>40498</c:v>
                      </c:pt>
                      <c:pt idx="1262">
                        <c:v>40499</c:v>
                      </c:pt>
                      <c:pt idx="1263">
                        <c:v>40500</c:v>
                      </c:pt>
                      <c:pt idx="1264">
                        <c:v>40501</c:v>
                      </c:pt>
                      <c:pt idx="1265">
                        <c:v>40504</c:v>
                      </c:pt>
                      <c:pt idx="1266">
                        <c:v>40505</c:v>
                      </c:pt>
                      <c:pt idx="1267">
                        <c:v>40506</c:v>
                      </c:pt>
                      <c:pt idx="1268">
                        <c:v>40507</c:v>
                      </c:pt>
                      <c:pt idx="1269">
                        <c:v>40508</c:v>
                      </c:pt>
                      <c:pt idx="1270">
                        <c:v>40511</c:v>
                      </c:pt>
                      <c:pt idx="1271">
                        <c:v>40512</c:v>
                      </c:pt>
                      <c:pt idx="1272">
                        <c:v>40513</c:v>
                      </c:pt>
                      <c:pt idx="1273">
                        <c:v>40514</c:v>
                      </c:pt>
                      <c:pt idx="1274">
                        <c:v>40515</c:v>
                      </c:pt>
                      <c:pt idx="1275">
                        <c:v>40518</c:v>
                      </c:pt>
                      <c:pt idx="1276">
                        <c:v>40519</c:v>
                      </c:pt>
                      <c:pt idx="1277">
                        <c:v>40520</c:v>
                      </c:pt>
                      <c:pt idx="1278">
                        <c:v>40521</c:v>
                      </c:pt>
                      <c:pt idx="1279">
                        <c:v>40522</c:v>
                      </c:pt>
                      <c:pt idx="1280">
                        <c:v>40525</c:v>
                      </c:pt>
                      <c:pt idx="1281">
                        <c:v>40526</c:v>
                      </c:pt>
                      <c:pt idx="1282">
                        <c:v>40527</c:v>
                      </c:pt>
                      <c:pt idx="1283">
                        <c:v>40528</c:v>
                      </c:pt>
                      <c:pt idx="1284">
                        <c:v>40529</c:v>
                      </c:pt>
                      <c:pt idx="1285">
                        <c:v>40532</c:v>
                      </c:pt>
                      <c:pt idx="1286">
                        <c:v>40533</c:v>
                      </c:pt>
                      <c:pt idx="1287">
                        <c:v>40534</c:v>
                      </c:pt>
                      <c:pt idx="1288">
                        <c:v>40535</c:v>
                      </c:pt>
                      <c:pt idx="1289">
                        <c:v>40536</c:v>
                      </c:pt>
                      <c:pt idx="1290">
                        <c:v>40539</c:v>
                      </c:pt>
                      <c:pt idx="1291">
                        <c:v>40540</c:v>
                      </c:pt>
                      <c:pt idx="1292">
                        <c:v>40541</c:v>
                      </c:pt>
                      <c:pt idx="1293">
                        <c:v>40542</c:v>
                      </c:pt>
                      <c:pt idx="1294">
                        <c:v>40543</c:v>
                      </c:pt>
                      <c:pt idx="1295">
                        <c:v>40546</c:v>
                      </c:pt>
                      <c:pt idx="1296">
                        <c:v>40547</c:v>
                      </c:pt>
                      <c:pt idx="1297">
                        <c:v>40548</c:v>
                      </c:pt>
                      <c:pt idx="1298">
                        <c:v>40549</c:v>
                      </c:pt>
                      <c:pt idx="1299">
                        <c:v>40550</c:v>
                      </c:pt>
                      <c:pt idx="1300">
                        <c:v>40553</c:v>
                      </c:pt>
                      <c:pt idx="1301">
                        <c:v>40554</c:v>
                      </c:pt>
                      <c:pt idx="1302">
                        <c:v>40555</c:v>
                      </c:pt>
                      <c:pt idx="1303">
                        <c:v>40556</c:v>
                      </c:pt>
                      <c:pt idx="1304">
                        <c:v>40557</c:v>
                      </c:pt>
                      <c:pt idx="1305">
                        <c:v>40560</c:v>
                      </c:pt>
                      <c:pt idx="1306">
                        <c:v>40561</c:v>
                      </c:pt>
                      <c:pt idx="1307">
                        <c:v>40562</c:v>
                      </c:pt>
                      <c:pt idx="1308">
                        <c:v>40563</c:v>
                      </c:pt>
                      <c:pt idx="1309">
                        <c:v>40564</c:v>
                      </c:pt>
                      <c:pt idx="1310">
                        <c:v>40567</c:v>
                      </c:pt>
                      <c:pt idx="1311">
                        <c:v>40568</c:v>
                      </c:pt>
                      <c:pt idx="1312">
                        <c:v>40569</c:v>
                      </c:pt>
                      <c:pt idx="1313">
                        <c:v>40570</c:v>
                      </c:pt>
                      <c:pt idx="1314">
                        <c:v>40571</c:v>
                      </c:pt>
                      <c:pt idx="1315">
                        <c:v>40574</c:v>
                      </c:pt>
                      <c:pt idx="1316">
                        <c:v>40575</c:v>
                      </c:pt>
                      <c:pt idx="1317">
                        <c:v>40576</c:v>
                      </c:pt>
                      <c:pt idx="1318">
                        <c:v>40577</c:v>
                      </c:pt>
                      <c:pt idx="1319">
                        <c:v>40578</c:v>
                      </c:pt>
                      <c:pt idx="1320">
                        <c:v>40581</c:v>
                      </c:pt>
                      <c:pt idx="1321">
                        <c:v>40582</c:v>
                      </c:pt>
                      <c:pt idx="1322">
                        <c:v>40583</c:v>
                      </c:pt>
                      <c:pt idx="1323">
                        <c:v>40584</c:v>
                      </c:pt>
                      <c:pt idx="1324">
                        <c:v>40585</c:v>
                      </c:pt>
                      <c:pt idx="1325">
                        <c:v>40588</c:v>
                      </c:pt>
                      <c:pt idx="1326">
                        <c:v>40589</c:v>
                      </c:pt>
                      <c:pt idx="1327">
                        <c:v>40590</c:v>
                      </c:pt>
                      <c:pt idx="1328">
                        <c:v>40591</c:v>
                      </c:pt>
                      <c:pt idx="1329">
                        <c:v>40592</c:v>
                      </c:pt>
                      <c:pt idx="1330">
                        <c:v>40595</c:v>
                      </c:pt>
                      <c:pt idx="1331">
                        <c:v>40596</c:v>
                      </c:pt>
                      <c:pt idx="1332">
                        <c:v>40597</c:v>
                      </c:pt>
                      <c:pt idx="1333">
                        <c:v>40598</c:v>
                      </c:pt>
                      <c:pt idx="1334">
                        <c:v>40599</c:v>
                      </c:pt>
                      <c:pt idx="1335">
                        <c:v>40602</c:v>
                      </c:pt>
                      <c:pt idx="1336">
                        <c:v>40603</c:v>
                      </c:pt>
                      <c:pt idx="1337">
                        <c:v>40604</c:v>
                      </c:pt>
                      <c:pt idx="1338">
                        <c:v>40605</c:v>
                      </c:pt>
                      <c:pt idx="1339">
                        <c:v>40606</c:v>
                      </c:pt>
                      <c:pt idx="1340">
                        <c:v>40609</c:v>
                      </c:pt>
                      <c:pt idx="1341">
                        <c:v>40610</c:v>
                      </c:pt>
                      <c:pt idx="1342">
                        <c:v>40611</c:v>
                      </c:pt>
                      <c:pt idx="1343">
                        <c:v>40612</c:v>
                      </c:pt>
                      <c:pt idx="1344">
                        <c:v>40613</c:v>
                      </c:pt>
                      <c:pt idx="1345">
                        <c:v>40616</c:v>
                      </c:pt>
                      <c:pt idx="1346">
                        <c:v>40617</c:v>
                      </c:pt>
                      <c:pt idx="1347">
                        <c:v>40618</c:v>
                      </c:pt>
                      <c:pt idx="1348">
                        <c:v>40619</c:v>
                      </c:pt>
                      <c:pt idx="1349">
                        <c:v>40620</c:v>
                      </c:pt>
                      <c:pt idx="1350">
                        <c:v>40623</c:v>
                      </c:pt>
                      <c:pt idx="1351">
                        <c:v>40624</c:v>
                      </c:pt>
                      <c:pt idx="1352">
                        <c:v>40625</c:v>
                      </c:pt>
                      <c:pt idx="1353">
                        <c:v>40626</c:v>
                      </c:pt>
                      <c:pt idx="1354">
                        <c:v>40627</c:v>
                      </c:pt>
                      <c:pt idx="1355">
                        <c:v>40630</c:v>
                      </c:pt>
                      <c:pt idx="1356">
                        <c:v>40631</c:v>
                      </c:pt>
                      <c:pt idx="1357">
                        <c:v>40632</c:v>
                      </c:pt>
                      <c:pt idx="1358">
                        <c:v>40633</c:v>
                      </c:pt>
                      <c:pt idx="1359">
                        <c:v>40634</c:v>
                      </c:pt>
                      <c:pt idx="1360">
                        <c:v>40637</c:v>
                      </c:pt>
                      <c:pt idx="1361">
                        <c:v>40638</c:v>
                      </c:pt>
                      <c:pt idx="1362">
                        <c:v>40639</c:v>
                      </c:pt>
                      <c:pt idx="1363">
                        <c:v>40640</c:v>
                      </c:pt>
                      <c:pt idx="1364">
                        <c:v>40641</c:v>
                      </c:pt>
                      <c:pt idx="1365">
                        <c:v>40644</c:v>
                      </c:pt>
                      <c:pt idx="1366">
                        <c:v>40645</c:v>
                      </c:pt>
                      <c:pt idx="1367">
                        <c:v>40646</c:v>
                      </c:pt>
                      <c:pt idx="1368">
                        <c:v>40647</c:v>
                      </c:pt>
                      <c:pt idx="1369">
                        <c:v>40648</c:v>
                      </c:pt>
                      <c:pt idx="1370">
                        <c:v>40651</c:v>
                      </c:pt>
                      <c:pt idx="1371">
                        <c:v>40652</c:v>
                      </c:pt>
                      <c:pt idx="1372">
                        <c:v>40653</c:v>
                      </c:pt>
                      <c:pt idx="1373">
                        <c:v>40654</c:v>
                      </c:pt>
                      <c:pt idx="1374">
                        <c:v>40655</c:v>
                      </c:pt>
                      <c:pt idx="1375">
                        <c:v>40658</c:v>
                      </c:pt>
                      <c:pt idx="1376">
                        <c:v>40659</c:v>
                      </c:pt>
                      <c:pt idx="1377">
                        <c:v>40660</c:v>
                      </c:pt>
                      <c:pt idx="1378">
                        <c:v>40661</c:v>
                      </c:pt>
                      <c:pt idx="1379">
                        <c:v>40662</c:v>
                      </c:pt>
                      <c:pt idx="1380">
                        <c:v>40665</c:v>
                      </c:pt>
                      <c:pt idx="1381">
                        <c:v>40666</c:v>
                      </c:pt>
                      <c:pt idx="1382">
                        <c:v>40667</c:v>
                      </c:pt>
                      <c:pt idx="1383">
                        <c:v>40668</c:v>
                      </c:pt>
                      <c:pt idx="1384">
                        <c:v>40669</c:v>
                      </c:pt>
                      <c:pt idx="1385">
                        <c:v>40672</c:v>
                      </c:pt>
                      <c:pt idx="1386">
                        <c:v>40673</c:v>
                      </c:pt>
                      <c:pt idx="1387">
                        <c:v>40674</c:v>
                      </c:pt>
                      <c:pt idx="1388">
                        <c:v>40675</c:v>
                      </c:pt>
                      <c:pt idx="1389">
                        <c:v>40676</c:v>
                      </c:pt>
                      <c:pt idx="1390">
                        <c:v>40679</c:v>
                      </c:pt>
                      <c:pt idx="1391">
                        <c:v>40680</c:v>
                      </c:pt>
                      <c:pt idx="1392">
                        <c:v>40681</c:v>
                      </c:pt>
                      <c:pt idx="1393">
                        <c:v>40682</c:v>
                      </c:pt>
                      <c:pt idx="1394">
                        <c:v>40683</c:v>
                      </c:pt>
                      <c:pt idx="1395">
                        <c:v>40686</c:v>
                      </c:pt>
                      <c:pt idx="1396">
                        <c:v>40687</c:v>
                      </c:pt>
                      <c:pt idx="1397">
                        <c:v>40688</c:v>
                      </c:pt>
                      <c:pt idx="1398">
                        <c:v>40689</c:v>
                      </c:pt>
                      <c:pt idx="1399">
                        <c:v>40690</c:v>
                      </c:pt>
                      <c:pt idx="1400">
                        <c:v>40693</c:v>
                      </c:pt>
                      <c:pt idx="1401">
                        <c:v>40694</c:v>
                      </c:pt>
                      <c:pt idx="1402">
                        <c:v>40695</c:v>
                      </c:pt>
                      <c:pt idx="1403">
                        <c:v>40696</c:v>
                      </c:pt>
                      <c:pt idx="1404">
                        <c:v>40697</c:v>
                      </c:pt>
                      <c:pt idx="1405">
                        <c:v>40700</c:v>
                      </c:pt>
                      <c:pt idx="1406">
                        <c:v>40701</c:v>
                      </c:pt>
                      <c:pt idx="1407">
                        <c:v>40702</c:v>
                      </c:pt>
                      <c:pt idx="1408">
                        <c:v>40703</c:v>
                      </c:pt>
                      <c:pt idx="1409">
                        <c:v>40704</c:v>
                      </c:pt>
                      <c:pt idx="1410">
                        <c:v>40707</c:v>
                      </c:pt>
                      <c:pt idx="1411">
                        <c:v>40708</c:v>
                      </c:pt>
                      <c:pt idx="1412">
                        <c:v>40709</c:v>
                      </c:pt>
                      <c:pt idx="1413">
                        <c:v>40710</c:v>
                      </c:pt>
                      <c:pt idx="1414">
                        <c:v>40711</c:v>
                      </c:pt>
                      <c:pt idx="1415">
                        <c:v>40714</c:v>
                      </c:pt>
                      <c:pt idx="1416">
                        <c:v>40715</c:v>
                      </c:pt>
                      <c:pt idx="1417">
                        <c:v>40716</c:v>
                      </c:pt>
                      <c:pt idx="1418">
                        <c:v>40717</c:v>
                      </c:pt>
                      <c:pt idx="1419">
                        <c:v>40718</c:v>
                      </c:pt>
                      <c:pt idx="1420">
                        <c:v>40721</c:v>
                      </c:pt>
                      <c:pt idx="1421">
                        <c:v>40722</c:v>
                      </c:pt>
                      <c:pt idx="1422">
                        <c:v>40723</c:v>
                      </c:pt>
                      <c:pt idx="1423">
                        <c:v>40724</c:v>
                      </c:pt>
                      <c:pt idx="1424">
                        <c:v>40725</c:v>
                      </c:pt>
                      <c:pt idx="1425">
                        <c:v>40728</c:v>
                      </c:pt>
                      <c:pt idx="1426">
                        <c:v>40729</c:v>
                      </c:pt>
                      <c:pt idx="1427">
                        <c:v>40730</c:v>
                      </c:pt>
                      <c:pt idx="1428">
                        <c:v>40731</c:v>
                      </c:pt>
                      <c:pt idx="1429">
                        <c:v>40732</c:v>
                      </c:pt>
                      <c:pt idx="1430">
                        <c:v>40735</c:v>
                      </c:pt>
                      <c:pt idx="1431">
                        <c:v>40736</c:v>
                      </c:pt>
                      <c:pt idx="1432">
                        <c:v>40737</c:v>
                      </c:pt>
                      <c:pt idx="1433">
                        <c:v>40738</c:v>
                      </c:pt>
                      <c:pt idx="1434">
                        <c:v>40739</c:v>
                      </c:pt>
                      <c:pt idx="1435">
                        <c:v>40742</c:v>
                      </c:pt>
                      <c:pt idx="1436">
                        <c:v>40743</c:v>
                      </c:pt>
                      <c:pt idx="1437">
                        <c:v>40744</c:v>
                      </c:pt>
                      <c:pt idx="1438">
                        <c:v>40745</c:v>
                      </c:pt>
                      <c:pt idx="1439">
                        <c:v>40746</c:v>
                      </c:pt>
                      <c:pt idx="1440">
                        <c:v>40749</c:v>
                      </c:pt>
                      <c:pt idx="1441">
                        <c:v>40750</c:v>
                      </c:pt>
                      <c:pt idx="1442">
                        <c:v>40751</c:v>
                      </c:pt>
                      <c:pt idx="1443">
                        <c:v>40752</c:v>
                      </c:pt>
                      <c:pt idx="1444">
                        <c:v>40753</c:v>
                      </c:pt>
                      <c:pt idx="1445">
                        <c:v>40756</c:v>
                      </c:pt>
                      <c:pt idx="1446">
                        <c:v>40757</c:v>
                      </c:pt>
                      <c:pt idx="1447">
                        <c:v>40758</c:v>
                      </c:pt>
                      <c:pt idx="1448">
                        <c:v>40759</c:v>
                      </c:pt>
                      <c:pt idx="1449">
                        <c:v>40760</c:v>
                      </c:pt>
                      <c:pt idx="1450">
                        <c:v>40763</c:v>
                      </c:pt>
                      <c:pt idx="1451">
                        <c:v>40764</c:v>
                      </c:pt>
                      <c:pt idx="1452">
                        <c:v>40765</c:v>
                      </c:pt>
                      <c:pt idx="1453">
                        <c:v>40766</c:v>
                      </c:pt>
                      <c:pt idx="1454">
                        <c:v>40767</c:v>
                      </c:pt>
                      <c:pt idx="1455">
                        <c:v>40770</c:v>
                      </c:pt>
                      <c:pt idx="1456">
                        <c:v>40771</c:v>
                      </c:pt>
                      <c:pt idx="1457">
                        <c:v>40772</c:v>
                      </c:pt>
                      <c:pt idx="1458">
                        <c:v>40773</c:v>
                      </c:pt>
                      <c:pt idx="1459">
                        <c:v>40774</c:v>
                      </c:pt>
                      <c:pt idx="1460">
                        <c:v>40777</c:v>
                      </c:pt>
                      <c:pt idx="1461">
                        <c:v>40778</c:v>
                      </c:pt>
                      <c:pt idx="1462">
                        <c:v>40779</c:v>
                      </c:pt>
                      <c:pt idx="1463">
                        <c:v>40780</c:v>
                      </c:pt>
                      <c:pt idx="1464">
                        <c:v>40781</c:v>
                      </c:pt>
                      <c:pt idx="1465">
                        <c:v>40784</c:v>
                      </c:pt>
                      <c:pt idx="1466">
                        <c:v>40785</c:v>
                      </c:pt>
                      <c:pt idx="1467">
                        <c:v>40786</c:v>
                      </c:pt>
                      <c:pt idx="1468">
                        <c:v>40787</c:v>
                      </c:pt>
                      <c:pt idx="1469">
                        <c:v>40788</c:v>
                      </c:pt>
                      <c:pt idx="1470">
                        <c:v>40791</c:v>
                      </c:pt>
                      <c:pt idx="1471">
                        <c:v>40792</c:v>
                      </c:pt>
                      <c:pt idx="1472">
                        <c:v>40793</c:v>
                      </c:pt>
                      <c:pt idx="1473">
                        <c:v>40794</c:v>
                      </c:pt>
                      <c:pt idx="1474">
                        <c:v>40795</c:v>
                      </c:pt>
                      <c:pt idx="1475">
                        <c:v>40798</c:v>
                      </c:pt>
                      <c:pt idx="1476">
                        <c:v>40799</c:v>
                      </c:pt>
                      <c:pt idx="1477">
                        <c:v>40800</c:v>
                      </c:pt>
                      <c:pt idx="1478">
                        <c:v>40801</c:v>
                      </c:pt>
                      <c:pt idx="1479">
                        <c:v>40802</c:v>
                      </c:pt>
                      <c:pt idx="1480">
                        <c:v>40805</c:v>
                      </c:pt>
                      <c:pt idx="1481">
                        <c:v>40806</c:v>
                      </c:pt>
                      <c:pt idx="1482">
                        <c:v>40807</c:v>
                      </c:pt>
                      <c:pt idx="1483">
                        <c:v>40808</c:v>
                      </c:pt>
                      <c:pt idx="1484">
                        <c:v>40809</c:v>
                      </c:pt>
                      <c:pt idx="1485">
                        <c:v>40812</c:v>
                      </c:pt>
                      <c:pt idx="1486">
                        <c:v>40813</c:v>
                      </c:pt>
                      <c:pt idx="1487">
                        <c:v>40814</c:v>
                      </c:pt>
                      <c:pt idx="1488">
                        <c:v>40815</c:v>
                      </c:pt>
                      <c:pt idx="1489">
                        <c:v>40816</c:v>
                      </c:pt>
                      <c:pt idx="1490">
                        <c:v>40819</c:v>
                      </c:pt>
                      <c:pt idx="1491">
                        <c:v>40820</c:v>
                      </c:pt>
                      <c:pt idx="1492">
                        <c:v>40821</c:v>
                      </c:pt>
                      <c:pt idx="1493">
                        <c:v>40822</c:v>
                      </c:pt>
                      <c:pt idx="1494">
                        <c:v>40823</c:v>
                      </c:pt>
                      <c:pt idx="1495">
                        <c:v>40826</c:v>
                      </c:pt>
                      <c:pt idx="1496">
                        <c:v>40827</c:v>
                      </c:pt>
                      <c:pt idx="1497">
                        <c:v>40828</c:v>
                      </c:pt>
                      <c:pt idx="1498">
                        <c:v>40829</c:v>
                      </c:pt>
                      <c:pt idx="1499">
                        <c:v>40830</c:v>
                      </c:pt>
                      <c:pt idx="1500">
                        <c:v>40833</c:v>
                      </c:pt>
                      <c:pt idx="1501">
                        <c:v>40834</c:v>
                      </c:pt>
                      <c:pt idx="1502">
                        <c:v>40835</c:v>
                      </c:pt>
                      <c:pt idx="1503">
                        <c:v>40836</c:v>
                      </c:pt>
                      <c:pt idx="1504">
                        <c:v>40837</c:v>
                      </c:pt>
                      <c:pt idx="1505">
                        <c:v>40840</c:v>
                      </c:pt>
                      <c:pt idx="1506">
                        <c:v>40841</c:v>
                      </c:pt>
                      <c:pt idx="1507">
                        <c:v>40842</c:v>
                      </c:pt>
                      <c:pt idx="1508">
                        <c:v>40843</c:v>
                      </c:pt>
                      <c:pt idx="1509">
                        <c:v>40844</c:v>
                      </c:pt>
                      <c:pt idx="1510">
                        <c:v>40847</c:v>
                      </c:pt>
                      <c:pt idx="1511">
                        <c:v>40848</c:v>
                      </c:pt>
                      <c:pt idx="1512">
                        <c:v>40849</c:v>
                      </c:pt>
                      <c:pt idx="1513">
                        <c:v>40850</c:v>
                      </c:pt>
                      <c:pt idx="1514">
                        <c:v>40851</c:v>
                      </c:pt>
                      <c:pt idx="1515">
                        <c:v>40854</c:v>
                      </c:pt>
                      <c:pt idx="1516">
                        <c:v>40855</c:v>
                      </c:pt>
                      <c:pt idx="1517">
                        <c:v>40856</c:v>
                      </c:pt>
                      <c:pt idx="1518">
                        <c:v>40857</c:v>
                      </c:pt>
                      <c:pt idx="1519">
                        <c:v>40858</c:v>
                      </c:pt>
                      <c:pt idx="1520">
                        <c:v>40861</c:v>
                      </c:pt>
                      <c:pt idx="1521">
                        <c:v>40862</c:v>
                      </c:pt>
                      <c:pt idx="1522">
                        <c:v>40863</c:v>
                      </c:pt>
                      <c:pt idx="1523">
                        <c:v>40864</c:v>
                      </c:pt>
                      <c:pt idx="1524">
                        <c:v>40865</c:v>
                      </c:pt>
                      <c:pt idx="1525">
                        <c:v>40868</c:v>
                      </c:pt>
                      <c:pt idx="1526">
                        <c:v>40869</c:v>
                      </c:pt>
                      <c:pt idx="1527">
                        <c:v>40870</c:v>
                      </c:pt>
                      <c:pt idx="1528">
                        <c:v>40871</c:v>
                      </c:pt>
                      <c:pt idx="1529">
                        <c:v>40872</c:v>
                      </c:pt>
                      <c:pt idx="1530">
                        <c:v>40875</c:v>
                      </c:pt>
                      <c:pt idx="1531">
                        <c:v>40876</c:v>
                      </c:pt>
                      <c:pt idx="1532">
                        <c:v>40877</c:v>
                      </c:pt>
                      <c:pt idx="1533">
                        <c:v>40878</c:v>
                      </c:pt>
                      <c:pt idx="1534">
                        <c:v>40879</c:v>
                      </c:pt>
                      <c:pt idx="1535">
                        <c:v>40882</c:v>
                      </c:pt>
                      <c:pt idx="1536">
                        <c:v>40883</c:v>
                      </c:pt>
                      <c:pt idx="1537">
                        <c:v>40884</c:v>
                      </c:pt>
                      <c:pt idx="1538">
                        <c:v>40885</c:v>
                      </c:pt>
                      <c:pt idx="1539">
                        <c:v>40886</c:v>
                      </c:pt>
                      <c:pt idx="1540">
                        <c:v>40889</c:v>
                      </c:pt>
                      <c:pt idx="1541">
                        <c:v>40890</c:v>
                      </c:pt>
                      <c:pt idx="1542">
                        <c:v>40891</c:v>
                      </c:pt>
                      <c:pt idx="1543">
                        <c:v>40892</c:v>
                      </c:pt>
                      <c:pt idx="1544">
                        <c:v>40893</c:v>
                      </c:pt>
                      <c:pt idx="1545">
                        <c:v>40896</c:v>
                      </c:pt>
                      <c:pt idx="1546">
                        <c:v>40897</c:v>
                      </c:pt>
                      <c:pt idx="1547">
                        <c:v>40898</c:v>
                      </c:pt>
                      <c:pt idx="1548">
                        <c:v>40899</c:v>
                      </c:pt>
                      <c:pt idx="1549">
                        <c:v>40900</c:v>
                      </c:pt>
                      <c:pt idx="1550">
                        <c:v>40903</c:v>
                      </c:pt>
                      <c:pt idx="1551">
                        <c:v>40904</c:v>
                      </c:pt>
                      <c:pt idx="1552">
                        <c:v>40905</c:v>
                      </c:pt>
                      <c:pt idx="1553">
                        <c:v>40906</c:v>
                      </c:pt>
                      <c:pt idx="1554">
                        <c:v>40907</c:v>
                      </c:pt>
                      <c:pt idx="1555">
                        <c:v>40910</c:v>
                      </c:pt>
                      <c:pt idx="1556">
                        <c:v>40911</c:v>
                      </c:pt>
                      <c:pt idx="1557">
                        <c:v>40912</c:v>
                      </c:pt>
                      <c:pt idx="1558">
                        <c:v>40913</c:v>
                      </c:pt>
                      <c:pt idx="1559">
                        <c:v>40914</c:v>
                      </c:pt>
                      <c:pt idx="1560">
                        <c:v>40917</c:v>
                      </c:pt>
                      <c:pt idx="1561">
                        <c:v>40918</c:v>
                      </c:pt>
                      <c:pt idx="1562">
                        <c:v>40919</c:v>
                      </c:pt>
                      <c:pt idx="1563">
                        <c:v>40920</c:v>
                      </c:pt>
                      <c:pt idx="1564">
                        <c:v>40921</c:v>
                      </c:pt>
                      <c:pt idx="1565">
                        <c:v>40924</c:v>
                      </c:pt>
                      <c:pt idx="1566">
                        <c:v>40925</c:v>
                      </c:pt>
                      <c:pt idx="1567">
                        <c:v>40926</c:v>
                      </c:pt>
                      <c:pt idx="1568">
                        <c:v>40927</c:v>
                      </c:pt>
                      <c:pt idx="1569">
                        <c:v>40928</c:v>
                      </c:pt>
                      <c:pt idx="1570">
                        <c:v>40931</c:v>
                      </c:pt>
                      <c:pt idx="1571">
                        <c:v>40932</c:v>
                      </c:pt>
                      <c:pt idx="1572">
                        <c:v>40933</c:v>
                      </c:pt>
                      <c:pt idx="1573">
                        <c:v>40934</c:v>
                      </c:pt>
                      <c:pt idx="1574">
                        <c:v>40935</c:v>
                      </c:pt>
                      <c:pt idx="1575">
                        <c:v>40938</c:v>
                      </c:pt>
                      <c:pt idx="1576">
                        <c:v>40939</c:v>
                      </c:pt>
                      <c:pt idx="1577">
                        <c:v>40940</c:v>
                      </c:pt>
                      <c:pt idx="1578">
                        <c:v>40941</c:v>
                      </c:pt>
                      <c:pt idx="1579">
                        <c:v>40942</c:v>
                      </c:pt>
                      <c:pt idx="1580">
                        <c:v>40945</c:v>
                      </c:pt>
                      <c:pt idx="1581">
                        <c:v>40946</c:v>
                      </c:pt>
                      <c:pt idx="1582">
                        <c:v>40947</c:v>
                      </c:pt>
                      <c:pt idx="1583">
                        <c:v>40948</c:v>
                      </c:pt>
                      <c:pt idx="1584">
                        <c:v>40949</c:v>
                      </c:pt>
                      <c:pt idx="1585">
                        <c:v>40952</c:v>
                      </c:pt>
                      <c:pt idx="1586">
                        <c:v>40953</c:v>
                      </c:pt>
                      <c:pt idx="1587">
                        <c:v>40954</c:v>
                      </c:pt>
                      <c:pt idx="1588">
                        <c:v>40955</c:v>
                      </c:pt>
                      <c:pt idx="1589">
                        <c:v>40956</c:v>
                      </c:pt>
                      <c:pt idx="1590">
                        <c:v>40959</c:v>
                      </c:pt>
                      <c:pt idx="1591">
                        <c:v>40960</c:v>
                      </c:pt>
                      <c:pt idx="1592">
                        <c:v>40961</c:v>
                      </c:pt>
                      <c:pt idx="1593">
                        <c:v>40962</c:v>
                      </c:pt>
                      <c:pt idx="1594">
                        <c:v>40963</c:v>
                      </c:pt>
                      <c:pt idx="1595">
                        <c:v>40966</c:v>
                      </c:pt>
                      <c:pt idx="1596">
                        <c:v>40967</c:v>
                      </c:pt>
                      <c:pt idx="1597">
                        <c:v>40968</c:v>
                      </c:pt>
                      <c:pt idx="1598">
                        <c:v>40969</c:v>
                      </c:pt>
                      <c:pt idx="1599">
                        <c:v>40970</c:v>
                      </c:pt>
                      <c:pt idx="1600">
                        <c:v>40973</c:v>
                      </c:pt>
                      <c:pt idx="1601">
                        <c:v>40974</c:v>
                      </c:pt>
                      <c:pt idx="1602">
                        <c:v>40975</c:v>
                      </c:pt>
                      <c:pt idx="1603">
                        <c:v>40976</c:v>
                      </c:pt>
                      <c:pt idx="1604">
                        <c:v>40977</c:v>
                      </c:pt>
                      <c:pt idx="1605">
                        <c:v>40980</c:v>
                      </c:pt>
                      <c:pt idx="1606">
                        <c:v>40981</c:v>
                      </c:pt>
                      <c:pt idx="1607">
                        <c:v>40982</c:v>
                      </c:pt>
                      <c:pt idx="1608">
                        <c:v>40983</c:v>
                      </c:pt>
                      <c:pt idx="1609">
                        <c:v>40984</c:v>
                      </c:pt>
                      <c:pt idx="1610">
                        <c:v>40987</c:v>
                      </c:pt>
                      <c:pt idx="1611">
                        <c:v>40988</c:v>
                      </c:pt>
                      <c:pt idx="1612">
                        <c:v>40989</c:v>
                      </c:pt>
                      <c:pt idx="1613">
                        <c:v>40990</c:v>
                      </c:pt>
                      <c:pt idx="1614">
                        <c:v>40991</c:v>
                      </c:pt>
                      <c:pt idx="1615">
                        <c:v>40994</c:v>
                      </c:pt>
                      <c:pt idx="1616">
                        <c:v>40995</c:v>
                      </c:pt>
                      <c:pt idx="1617">
                        <c:v>40996</c:v>
                      </c:pt>
                      <c:pt idx="1618">
                        <c:v>40997</c:v>
                      </c:pt>
                      <c:pt idx="1619">
                        <c:v>40998</c:v>
                      </c:pt>
                      <c:pt idx="1620">
                        <c:v>41001</c:v>
                      </c:pt>
                      <c:pt idx="1621">
                        <c:v>41002</c:v>
                      </c:pt>
                      <c:pt idx="1622">
                        <c:v>41003</c:v>
                      </c:pt>
                      <c:pt idx="1623">
                        <c:v>41004</c:v>
                      </c:pt>
                      <c:pt idx="1624">
                        <c:v>41005</c:v>
                      </c:pt>
                      <c:pt idx="1625">
                        <c:v>41008</c:v>
                      </c:pt>
                      <c:pt idx="1626">
                        <c:v>41009</c:v>
                      </c:pt>
                      <c:pt idx="1627">
                        <c:v>41010</c:v>
                      </c:pt>
                      <c:pt idx="1628">
                        <c:v>41011</c:v>
                      </c:pt>
                      <c:pt idx="1629">
                        <c:v>41012</c:v>
                      </c:pt>
                      <c:pt idx="1630">
                        <c:v>41015</c:v>
                      </c:pt>
                      <c:pt idx="1631">
                        <c:v>41016</c:v>
                      </c:pt>
                      <c:pt idx="1632">
                        <c:v>41017</c:v>
                      </c:pt>
                      <c:pt idx="1633">
                        <c:v>41018</c:v>
                      </c:pt>
                      <c:pt idx="1634">
                        <c:v>41019</c:v>
                      </c:pt>
                      <c:pt idx="1635">
                        <c:v>41022</c:v>
                      </c:pt>
                      <c:pt idx="1636">
                        <c:v>41023</c:v>
                      </c:pt>
                      <c:pt idx="1637">
                        <c:v>41024</c:v>
                      </c:pt>
                      <c:pt idx="1638">
                        <c:v>41025</c:v>
                      </c:pt>
                      <c:pt idx="1639">
                        <c:v>41026</c:v>
                      </c:pt>
                      <c:pt idx="1640">
                        <c:v>41029</c:v>
                      </c:pt>
                      <c:pt idx="1641">
                        <c:v>41030</c:v>
                      </c:pt>
                      <c:pt idx="1642">
                        <c:v>41031</c:v>
                      </c:pt>
                      <c:pt idx="1643">
                        <c:v>41032</c:v>
                      </c:pt>
                      <c:pt idx="1644">
                        <c:v>41033</c:v>
                      </c:pt>
                      <c:pt idx="1645">
                        <c:v>41036</c:v>
                      </c:pt>
                      <c:pt idx="1646">
                        <c:v>41037</c:v>
                      </c:pt>
                      <c:pt idx="1647">
                        <c:v>41038</c:v>
                      </c:pt>
                      <c:pt idx="1648">
                        <c:v>41039</c:v>
                      </c:pt>
                      <c:pt idx="1649">
                        <c:v>41040</c:v>
                      </c:pt>
                      <c:pt idx="1650">
                        <c:v>41043</c:v>
                      </c:pt>
                      <c:pt idx="1651">
                        <c:v>41044</c:v>
                      </c:pt>
                      <c:pt idx="1652">
                        <c:v>41045</c:v>
                      </c:pt>
                      <c:pt idx="1653">
                        <c:v>41046</c:v>
                      </c:pt>
                      <c:pt idx="1654">
                        <c:v>41047</c:v>
                      </c:pt>
                      <c:pt idx="1655">
                        <c:v>41050</c:v>
                      </c:pt>
                      <c:pt idx="1656">
                        <c:v>41051</c:v>
                      </c:pt>
                      <c:pt idx="1657">
                        <c:v>41052</c:v>
                      </c:pt>
                      <c:pt idx="1658">
                        <c:v>41053</c:v>
                      </c:pt>
                      <c:pt idx="1659">
                        <c:v>41054</c:v>
                      </c:pt>
                      <c:pt idx="1660">
                        <c:v>41057</c:v>
                      </c:pt>
                      <c:pt idx="1661">
                        <c:v>41058</c:v>
                      </c:pt>
                      <c:pt idx="1662">
                        <c:v>41059</c:v>
                      </c:pt>
                      <c:pt idx="1663">
                        <c:v>41060</c:v>
                      </c:pt>
                      <c:pt idx="1664">
                        <c:v>41061</c:v>
                      </c:pt>
                      <c:pt idx="1665">
                        <c:v>41064</c:v>
                      </c:pt>
                      <c:pt idx="1666">
                        <c:v>41065</c:v>
                      </c:pt>
                      <c:pt idx="1667">
                        <c:v>41066</c:v>
                      </c:pt>
                      <c:pt idx="1668">
                        <c:v>41067</c:v>
                      </c:pt>
                      <c:pt idx="1669">
                        <c:v>41068</c:v>
                      </c:pt>
                      <c:pt idx="1670">
                        <c:v>41071</c:v>
                      </c:pt>
                      <c:pt idx="1671">
                        <c:v>41072</c:v>
                      </c:pt>
                      <c:pt idx="1672">
                        <c:v>41073</c:v>
                      </c:pt>
                      <c:pt idx="1673">
                        <c:v>41074</c:v>
                      </c:pt>
                      <c:pt idx="1674">
                        <c:v>41075</c:v>
                      </c:pt>
                      <c:pt idx="1675">
                        <c:v>41078</c:v>
                      </c:pt>
                      <c:pt idx="1676">
                        <c:v>41079</c:v>
                      </c:pt>
                      <c:pt idx="1677">
                        <c:v>41080</c:v>
                      </c:pt>
                      <c:pt idx="1678">
                        <c:v>41081</c:v>
                      </c:pt>
                      <c:pt idx="1679">
                        <c:v>41082</c:v>
                      </c:pt>
                      <c:pt idx="1680">
                        <c:v>41085</c:v>
                      </c:pt>
                      <c:pt idx="1681">
                        <c:v>41086</c:v>
                      </c:pt>
                      <c:pt idx="1682">
                        <c:v>41087</c:v>
                      </c:pt>
                      <c:pt idx="1683">
                        <c:v>41088</c:v>
                      </c:pt>
                      <c:pt idx="1684">
                        <c:v>41089</c:v>
                      </c:pt>
                      <c:pt idx="1685">
                        <c:v>41092</c:v>
                      </c:pt>
                      <c:pt idx="1686">
                        <c:v>41093</c:v>
                      </c:pt>
                      <c:pt idx="1687">
                        <c:v>41094</c:v>
                      </c:pt>
                      <c:pt idx="1688">
                        <c:v>41095</c:v>
                      </c:pt>
                      <c:pt idx="1689">
                        <c:v>41096</c:v>
                      </c:pt>
                      <c:pt idx="1690">
                        <c:v>41099</c:v>
                      </c:pt>
                      <c:pt idx="1691">
                        <c:v>41100</c:v>
                      </c:pt>
                      <c:pt idx="1692">
                        <c:v>41101</c:v>
                      </c:pt>
                      <c:pt idx="1693">
                        <c:v>41102</c:v>
                      </c:pt>
                      <c:pt idx="1694">
                        <c:v>41103</c:v>
                      </c:pt>
                      <c:pt idx="1695">
                        <c:v>41106</c:v>
                      </c:pt>
                      <c:pt idx="1696">
                        <c:v>41107</c:v>
                      </c:pt>
                      <c:pt idx="1697">
                        <c:v>41108</c:v>
                      </c:pt>
                      <c:pt idx="1698">
                        <c:v>41109</c:v>
                      </c:pt>
                      <c:pt idx="1699">
                        <c:v>41110</c:v>
                      </c:pt>
                      <c:pt idx="1700">
                        <c:v>41113</c:v>
                      </c:pt>
                      <c:pt idx="1701">
                        <c:v>41114</c:v>
                      </c:pt>
                      <c:pt idx="1702">
                        <c:v>41115</c:v>
                      </c:pt>
                      <c:pt idx="1703">
                        <c:v>41116</c:v>
                      </c:pt>
                      <c:pt idx="1704">
                        <c:v>41117</c:v>
                      </c:pt>
                      <c:pt idx="1705">
                        <c:v>41120</c:v>
                      </c:pt>
                      <c:pt idx="1706">
                        <c:v>41121</c:v>
                      </c:pt>
                      <c:pt idx="1707">
                        <c:v>41122</c:v>
                      </c:pt>
                      <c:pt idx="1708">
                        <c:v>41123</c:v>
                      </c:pt>
                      <c:pt idx="1709">
                        <c:v>41124</c:v>
                      </c:pt>
                      <c:pt idx="1710">
                        <c:v>41127</c:v>
                      </c:pt>
                      <c:pt idx="1711">
                        <c:v>41128</c:v>
                      </c:pt>
                      <c:pt idx="1712">
                        <c:v>41129</c:v>
                      </c:pt>
                      <c:pt idx="1713">
                        <c:v>41130</c:v>
                      </c:pt>
                      <c:pt idx="1714">
                        <c:v>41131</c:v>
                      </c:pt>
                      <c:pt idx="1715">
                        <c:v>41134</c:v>
                      </c:pt>
                      <c:pt idx="1716">
                        <c:v>41135</c:v>
                      </c:pt>
                      <c:pt idx="1717">
                        <c:v>41136</c:v>
                      </c:pt>
                      <c:pt idx="1718">
                        <c:v>41137</c:v>
                      </c:pt>
                      <c:pt idx="1719">
                        <c:v>41138</c:v>
                      </c:pt>
                      <c:pt idx="1720">
                        <c:v>41141</c:v>
                      </c:pt>
                      <c:pt idx="1721">
                        <c:v>41142</c:v>
                      </c:pt>
                      <c:pt idx="1722">
                        <c:v>41143</c:v>
                      </c:pt>
                      <c:pt idx="1723">
                        <c:v>41144</c:v>
                      </c:pt>
                      <c:pt idx="1724">
                        <c:v>41145</c:v>
                      </c:pt>
                      <c:pt idx="1725">
                        <c:v>41148</c:v>
                      </c:pt>
                      <c:pt idx="1726">
                        <c:v>41149</c:v>
                      </c:pt>
                      <c:pt idx="1727">
                        <c:v>41150</c:v>
                      </c:pt>
                      <c:pt idx="1728">
                        <c:v>41151</c:v>
                      </c:pt>
                      <c:pt idx="1729">
                        <c:v>41152</c:v>
                      </c:pt>
                      <c:pt idx="1730">
                        <c:v>41155</c:v>
                      </c:pt>
                      <c:pt idx="1731">
                        <c:v>41156</c:v>
                      </c:pt>
                      <c:pt idx="1732">
                        <c:v>41157</c:v>
                      </c:pt>
                      <c:pt idx="1733">
                        <c:v>41158</c:v>
                      </c:pt>
                      <c:pt idx="1734">
                        <c:v>41159</c:v>
                      </c:pt>
                      <c:pt idx="1735">
                        <c:v>41162</c:v>
                      </c:pt>
                      <c:pt idx="1736">
                        <c:v>41163</c:v>
                      </c:pt>
                      <c:pt idx="1737">
                        <c:v>41164</c:v>
                      </c:pt>
                      <c:pt idx="1738">
                        <c:v>41165</c:v>
                      </c:pt>
                      <c:pt idx="1739">
                        <c:v>41166</c:v>
                      </c:pt>
                      <c:pt idx="1740">
                        <c:v>41169</c:v>
                      </c:pt>
                      <c:pt idx="1741">
                        <c:v>41170</c:v>
                      </c:pt>
                      <c:pt idx="1742">
                        <c:v>41171</c:v>
                      </c:pt>
                      <c:pt idx="1743">
                        <c:v>41172</c:v>
                      </c:pt>
                      <c:pt idx="1744">
                        <c:v>41173</c:v>
                      </c:pt>
                      <c:pt idx="1745">
                        <c:v>41176</c:v>
                      </c:pt>
                      <c:pt idx="1746">
                        <c:v>41177</c:v>
                      </c:pt>
                      <c:pt idx="1747">
                        <c:v>41178</c:v>
                      </c:pt>
                      <c:pt idx="1748">
                        <c:v>41179</c:v>
                      </c:pt>
                      <c:pt idx="1749">
                        <c:v>41180</c:v>
                      </c:pt>
                      <c:pt idx="1750">
                        <c:v>41183</c:v>
                      </c:pt>
                      <c:pt idx="1751">
                        <c:v>41184</c:v>
                      </c:pt>
                      <c:pt idx="1752">
                        <c:v>41185</c:v>
                      </c:pt>
                      <c:pt idx="1753">
                        <c:v>41186</c:v>
                      </c:pt>
                      <c:pt idx="1754">
                        <c:v>41187</c:v>
                      </c:pt>
                      <c:pt idx="1755">
                        <c:v>41190</c:v>
                      </c:pt>
                      <c:pt idx="1756">
                        <c:v>41191</c:v>
                      </c:pt>
                      <c:pt idx="1757">
                        <c:v>41192</c:v>
                      </c:pt>
                      <c:pt idx="1758">
                        <c:v>41193</c:v>
                      </c:pt>
                      <c:pt idx="1759">
                        <c:v>41194</c:v>
                      </c:pt>
                      <c:pt idx="1760">
                        <c:v>41197</c:v>
                      </c:pt>
                      <c:pt idx="1761">
                        <c:v>41198</c:v>
                      </c:pt>
                      <c:pt idx="1762">
                        <c:v>41199</c:v>
                      </c:pt>
                      <c:pt idx="1763">
                        <c:v>41200</c:v>
                      </c:pt>
                      <c:pt idx="1764">
                        <c:v>41201</c:v>
                      </c:pt>
                      <c:pt idx="1765">
                        <c:v>41204</c:v>
                      </c:pt>
                      <c:pt idx="1766">
                        <c:v>41205</c:v>
                      </c:pt>
                      <c:pt idx="1767">
                        <c:v>41206</c:v>
                      </c:pt>
                      <c:pt idx="1768">
                        <c:v>41207</c:v>
                      </c:pt>
                      <c:pt idx="1769">
                        <c:v>41208</c:v>
                      </c:pt>
                      <c:pt idx="1770">
                        <c:v>41211</c:v>
                      </c:pt>
                      <c:pt idx="1771">
                        <c:v>41212</c:v>
                      </c:pt>
                      <c:pt idx="1772">
                        <c:v>41213</c:v>
                      </c:pt>
                      <c:pt idx="1773">
                        <c:v>41214</c:v>
                      </c:pt>
                      <c:pt idx="1774">
                        <c:v>41215</c:v>
                      </c:pt>
                      <c:pt idx="1775">
                        <c:v>41218</c:v>
                      </c:pt>
                      <c:pt idx="1776">
                        <c:v>41219</c:v>
                      </c:pt>
                      <c:pt idx="1777">
                        <c:v>41220</c:v>
                      </c:pt>
                      <c:pt idx="1778">
                        <c:v>41221</c:v>
                      </c:pt>
                      <c:pt idx="1779">
                        <c:v>41222</c:v>
                      </c:pt>
                      <c:pt idx="1780">
                        <c:v>41225</c:v>
                      </c:pt>
                      <c:pt idx="1781">
                        <c:v>41226</c:v>
                      </c:pt>
                      <c:pt idx="1782">
                        <c:v>41227</c:v>
                      </c:pt>
                      <c:pt idx="1783">
                        <c:v>41228</c:v>
                      </c:pt>
                      <c:pt idx="1784">
                        <c:v>41229</c:v>
                      </c:pt>
                      <c:pt idx="1785">
                        <c:v>41232</c:v>
                      </c:pt>
                      <c:pt idx="1786">
                        <c:v>41233</c:v>
                      </c:pt>
                      <c:pt idx="1787">
                        <c:v>41234</c:v>
                      </c:pt>
                      <c:pt idx="1788">
                        <c:v>41235</c:v>
                      </c:pt>
                      <c:pt idx="1789">
                        <c:v>41236</c:v>
                      </c:pt>
                      <c:pt idx="1790">
                        <c:v>41239</c:v>
                      </c:pt>
                      <c:pt idx="1791">
                        <c:v>41240</c:v>
                      </c:pt>
                      <c:pt idx="1792">
                        <c:v>41241</c:v>
                      </c:pt>
                      <c:pt idx="1793">
                        <c:v>41242</c:v>
                      </c:pt>
                      <c:pt idx="1794">
                        <c:v>41243</c:v>
                      </c:pt>
                      <c:pt idx="1795">
                        <c:v>41246</c:v>
                      </c:pt>
                      <c:pt idx="1796">
                        <c:v>41247</c:v>
                      </c:pt>
                      <c:pt idx="1797">
                        <c:v>41248</c:v>
                      </c:pt>
                      <c:pt idx="1798">
                        <c:v>41249</c:v>
                      </c:pt>
                      <c:pt idx="1799">
                        <c:v>41250</c:v>
                      </c:pt>
                      <c:pt idx="1800">
                        <c:v>41253</c:v>
                      </c:pt>
                      <c:pt idx="1801">
                        <c:v>41254</c:v>
                      </c:pt>
                      <c:pt idx="1802">
                        <c:v>41255</c:v>
                      </c:pt>
                      <c:pt idx="1803">
                        <c:v>41256</c:v>
                      </c:pt>
                      <c:pt idx="1804">
                        <c:v>41257</c:v>
                      </c:pt>
                      <c:pt idx="1805">
                        <c:v>41260</c:v>
                      </c:pt>
                      <c:pt idx="1806">
                        <c:v>41261</c:v>
                      </c:pt>
                      <c:pt idx="1807">
                        <c:v>41262</c:v>
                      </c:pt>
                      <c:pt idx="1808">
                        <c:v>41263</c:v>
                      </c:pt>
                      <c:pt idx="1809">
                        <c:v>41264</c:v>
                      </c:pt>
                      <c:pt idx="1810">
                        <c:v>41267</c:v>
                      </c:pt>
                      <c:pt idx="1811">
                        <c:v>41268</c:v>
                      </c:pt>
                      <c:pt idx="1812">
                        <c:v>41269</c:v>
                      </c:pt>
                      <c:pt idx="1813">
                        <c:v>41270</c:v>
                      </c:pt>
                      <c:pt idx="1814">
                        <c:v>41271</c:v>
                      </c:pt>
                      <c:pt idx="1815">
                        <c:v>41274</c:v>
                      </c:pt>
                      <c:pt idx="1816">
                        <c:v>41275</c:v>
                      </c:pt>
                      <c:pt idx="1817">
                        <c:v>41276</c:v>
                      </c:pt>
                      <c:pt idx="1818">
                        <c:v>41277</c:v>
                      </c:pt>
                      <c:pt idx="1819">
                        <c:v>41278</c:v>
                      </c:pt>
                      <c:pt idx="1820">
                        <c:v>41281</c:v>
                      </c:pt>
                      <c:pt idx="1821">
                        <c:v>41282</c:v>
                      </c:pt>
                      <c:pt idx="1822">
                        <c:v>41283</c:v>
                      </c:pt>
                      <c:pt idx="1823">
                        <c:v>41284</c:v>
                      </c:pt>
                      <c:pt idx="1824">
                        <c:v>41285</c:v>
                      </c:pt>
                      <c:pt idx="1825">
                        <c:v>41288</c:v>
                      </c:pt>
                      <c:pt idx="1826">
                        <c:v>41289</c:v>
                      </c:pt>
                      <c:pt idx="1827">
                        <c:v>41290</c:v>
                      </c:pt>
                      <c:pt idx="1828">
                        <c:v>41291</c:v>
                      </c:pt>
                      <c:pt idx="1829">
                        <c:v>41292</c:v>
                      </c:pt>
                      <c:pt idx="1830">
                        <c:v>41295</c:v>
                      </c:pt>
                      <c:pt idx="1831">
                        <c:v>41296</c:v>
                      </c:pt>
                      <c:pt idx="1832">
                        <c:v>41297</c:v>
                      </c:pt>
                      <c:pt idx="1833">
                        <c:v>41298</c:v>
                      </c:pt>
                      <c:pt idx="1834">
                        <c:v>41299</c:v>
                      </c:pt>
                      <c:pt idx="1835">
                        <c:v>41302</c:v>
                      </c:pt>
                      <c:pt idx="1836">
                        <c:v>41303</c:v>
                      </c:pt>
                      <c:pt idx="1837">
                        <c:v>41304</c:v>
                      </c:pt>
                      <c:pt idx="1838">
                        <c:v>41305</c:v>
                      </c:pt>
                      <c:pt idx="1839">
                        <c:v>41306</c:v>
                      </c:pt>
                      <c:pt idx="1840">
                        <c:v>41309</c:v>
                      </c:pt>
                      <c:pt idx="1841">
                        <c:v>41310</c:v>
                      </c:pt>
                      <c:pt idx="1842">
                        <c:v>41311</c:v>
                      </c:pt>
                      <c:pt idx="1843">
                        <c:v>41312</c:v>
                      </c:pt>
                      <c:pt idx="1844">
                        <c:v>41313</c:v>
                      </c:pt>
                      <c:pt idx="1845">
                        <c:v>41316</c:v>
                      </c:pt>
                      <c:pt idx="1846">
                        <c:v>41317</c:v>
                      </c:pt>
                      <c:pt idx="1847">
                        <c:v>41318</c:v>
                      </c:pt>
                      <c:pt idx="1848">
                        <c:v>41319</c:v>
                      </c:pt>
                      <c:pt idx="1849">
                        <c:v>41320</c:v>
                      </c:pt>
                      <c:pt idx="1850">
                        <c:v>41323</c:v>
                      </c:pt>
                      <c:pt idx="1851">
                        <c:v>41324</c:v>
                      </c:pt>
                      <c:pt idx="1852">
                        <c:v>41325</c:v>
                      </c:pt>
                      <c:pt idx="1853">
                        <c:v>41326</c:v>
                      </c:pt>
                      <c:pt idx="1854">
                        <c:v>41327</c:v>
                      </c:pt>
                      <c:pt idx="1855">
                        <c:v>41330</c:v>
                      </c:pt>
                      <c:pt idx="1856">
                        <c:v>41331</c:v>
                      </c:pt>
                      <c:pt idx="1857">
                        <c:v>41332</c:v>
                      </c:pt>
                      <c:pt idx="1858">
                        <c:v>41333</c:v>
                      </c:pt>
                      <c:pt idx="1859">
                        <c:v>41334</c:v>
                      </c:pt>
                      <c:pt idx="1860">
                        <c:v>41337</c:v>
                      </c:pt>
                      <c:pt idx="1861">
                        <c:v>41338</c:v>
                      </c:pt>
                      <c:pt idx="1862">
                        <c:v>41339</c:v>
                      </c:pt>
                      <c:pt idx="1863">
                        <c:v>41340</c:v>
                      </c:pt>
                      <c:pt idx="1864">
                        <c:v>41341</c:v>
                      </c:pt>
                      <c:pt idx="1865">
                        <c:v>41344</c:v>
                      </c:pt>
                      <c:pt idx="1866">
                        <c:v>41345</c:v>
                      </c:pt>
                      <c:pt idx="1867">
                        <c:v>41346</c:v>
                      </c:pt>
                      <c:pt idx="1868">
                        <c:v>41347</c:v>
                      </c:pt>
                      <c:pt idx="1869">
                        <c:v>41348</c:v>
                      </c:pt>
                      <c:pt idx="1870">
                        <c:v>41351</c:v>
                      </c:pt>
                      <c:pt idx="1871">
                        <c:v>41352</c:v>
                      </c:pt>
                      <c:pt idx="1872">
                        <c:v>41353</c:v>
                      </c:pt>
                      <c:pt idx="1873">
                        <c:v>41354</c:v>
                      </c:pt>
                      <c:pt idx="1874">
                        <c:v>41355</c:v>
                      </c:pt>
                      <c:pt idx="1875">
                        <c:v>41358</c:v>
                      </c:pt>
                      <c:pt idx="1876">
                        <c:v>41359</c:v>
                      </c:pt>
                      <c:pt idx="1877">
                        <c:v>41360</c:v>
                      </c:pt>
                      <c:pt idx="1878">
                        <c:v>41361</c:v>
                      </c:pt>
                      <c:pt idx="1879">
                        <c:v>41362</c:v>
                      </c:pt>
                      <c:pt idx="1880">
                        <c:v>41365</c:v>
                      </c:pt>
                      <c:pt idx="1881">
                        <c:v>41366</c:v>
                      </c:pt>
                      <c:pt idx="1882">
                        <c:v>41367</c:v>
                      </c:pt>
                      <c:pt idx="1883">
                        <c:v>41368</c:v>
                      </c:pt>
                      <c:pt idx="1884">
                        <c:v>41369</c:v>
                      </c:pt>
                      <c:pt idx="1885">
                        <c:v>41372</c:v>
                      </c:pt>
                      <c:pt idx="1886">
                        <c:v>41373</c:v>
                      </c:pt>
                      <c:pt idx="1887">
                        <c:v>41374</c:v>
                      </c:pt>
                      <c:pt idx="1888">
                        <c:v>41375</c:v>
                      </c:pt>
                      <c:pt idx="1889">
                        <c:v>41376</c:v>
                      </c:pt>
                      <c:pt idx="1890">
                        <c:v>41379</c:v>
                      </c:pt>
                      <c:pt idx="1891">
                        <c:v>41380</c:v>
                      </c:pt>
                      <c:pt idx="1892">
                        <c:v>41381</c:v>
                      </c:pt>
                      <c:pt idx="1893">
                        <c:v>41382</c:v>
                      </c:pt>
                      <c:pt idx="1894">
                        <c:v>41383</c:v>
                      </c:pt>
                      <c:pt idx="1895">
                        <c:v>41386</c:v>
                      </c:pt>
                      <c:pt idx="1896">
                        <c:v>41387</c:v>
                      </c:pt>
                      <c:pt idx="1897">
                        <c:v>41388</c:v>
                      </c:pt>
                      <c:pt idx="1898">
                        <c:v>41389</c:v>
                      </c:pt>
                      <c:pt idx="1899">
                        <c:v>41390</c:v>
                      </c:pt>
                      <c:pt idx="1900">
                        <c:v>41393</c:v>
                      </c:pt>
                      <c:pt idx="1901">
                        <c:v>41394</c:v>
                      </c:pt>
                      <c:pt idx="1902">
                        <c:v>41395</c:v>
                      </c:pt>
                      <c:pt idx="1903">
                        <c:v>41396</c:v>
                      </c:pt>
                      <c:pt idx="1904">
                        <c:v>41397</c:v>
                      </c:pt>
                      <c:pt idx="1905">
                        <c:v>41400</c:v>
                      </c:pt>
                      <c:pt idx="1906">
                        <c:v>41401</c:v>
                      </c:pt>
                      <c:pt idx="1907">
                        <c:v>41402</c:v>
                      </c:pt>
                      <c:pt idx="1908">
                        <c:v>41403</c:v>
                      </c:pt>
                      <c:pt idx="1909">
                        <c:v>41404</c:v>
                      </c:pt>
                      <c:pt idx="1910">
                        <c:v>41407</c:v>
                      </c:pt>
                      <c:pt idx="1911">
                        <c:v>41408</c:v>
                      </c:pt>
                      <c:pt idx="1912">
                        <c:v>41409</c:v>
                      </c:pt>
                      <c:pt idx="1913">
                        <c:v>41410</c:v>
                      </c:pt>
                      <c:pt idx="1914">
                        <c:v>41411</c:v>
                      </c:pt>
                      <c:pt idx="1915">
                        <c:v>41414</c:v>
                      </c:pt>
                      <c:pt idx="1916">
                        <c:v>41415</c:v>
                      </c:pt>
                      <c:pt idx="1917">
                        <c:v>41416</c:v>
                      </c:pt>
                      <c:pt idx="1918">
                        <c:v>41417</c:v>
                      </c:pt>
                      <c:pt idx="1919">
                        <c:v>41418</c:v>
                      </c:pt>
                      <c:pt idx="1920">
                        <c:v>41421</c:v>
                      </c:pt>
                      <c:pt idx="1921">
                        <c:v>41422</c:v>
                      </c:pt>
                      <c:pt idx="1922">
                        <c:v>41423</c:v>
                      </c:pt>
                      <c:pt idx="1923">
                        <c:v>41424</c:v>
                      </c:pt>
                      <c:pt idx="1924">
                        <c:v>41425</c:v>
                      </c:pt>
                      <c:pt idx="1925">
                        <c:v>41428</c:v>
                      </c:pt>
                      <c:pt idx="1926">
                        <c:v>41429</c:v>
                      </c:pt>
                      <c:pt idx="1927">
                        <c:v>41430</c:v>
                      </c:pt>
                      <c:pt idx="1928">
                        <c:v>41431</c:v>
                      </c:pt>
                      <c:pt idx="1929">
                        <c:v>41432</c:v>
                      </c:pt>
                      <c:pt idx="1930">
                        <c:v>41435</c:v>
                      </c:pt>
                      <c:pt idx="1931">
                        <c:v>41436</c:v>
                      </c:pt>
                      <c:pt idx="1932">
                        <c:v>41437</c:v>
                      </c:pt>
                      <c:pt idx="1933">
                        <c:v>41438</c:v>
                      </c:pt>
                      <c:pt idx="1934">
                        <c:v>41439</c:v>
                      </c:pt>
                      <c:pt idx="1935">
                        <c:v>41442</c:v>
                      </c:pt>
                      <c:pt idx="1936">
                        <c:v>41443</c:v>
                      </c:pt>
                      <c:pt idx="1937">
                        <c:v>41444</c:v>
                      </c:pt>
                      <c:pt idx="1938">
                        <c:v>41445</c:v>
                      </c:pt>
                      <c:pt idx="1939">
                        <c:v>41446</c:v>
                      </c:pt>
                      <c:pt idx="1940">
                        <c:v>41449</c:v>
                      </c:pt>
                      <c:pt idx="1941">
                        <c:v>41450</c:v>
                      </c:pt>
                      <c:pt idx="1942">
                        <c:v>41451</c:v>
                      </c:pt>
                      <c:pt idx="1943">
                        <c:v>41452</c:v>
                      </c:pt>
                      <c:pt idx="1944">
                        <c:v>41453</c:v>
                      </c:pt>
                      <c:pt idx="1945">
                        <c:v>41456</c:v>
                      </c:pt>
                      <c:pt idx="1946">
                        <c:v>41457</c:v>
                      </c:pt>
                      <c:pt idx="1947">
                        <c:v>41458</c:v>
                      </c:pt>
                      <c:pt idx="1948">
                        <c:v>41459</c:v>
                      </c:pt>
                      <c:pt idx="1949">
                        <c:v>41460</c:v>
                      </c:pt>
                      <c:pt idx="1950">
                        <c:v>41463</c:v>
                      </c:pt>
                      <c:pt idx="1951">
                        <c:v>41464</c:v>
                      </c:pt>
                      <c:pt idx="1952">
                        <c:v>41465</c:v>
                      </c:pt>
                      <c:pt idx="1953">
                        <c:v>41466</c:v>
                      </c:pt>
                      <c:pt idx="1954">
                        <c:v>41467</c:v>
                      </c:pt>
                      <c:pt idx="1955">
                        <c:v>41470</c:v>
                      </c:pt>
                      <c:pt idx="1956">
                        <c:v>41471</c:v>
                      </c:pt>
                      <c:pt idx="1957">
                        <c:v>41472</c:v>
                      </c:pt>
                      <c:pt idx="1958">
                        <c:v>41473</c:v>
                      </c:pt>
                      <c:pt idx="1959">
                        <c:v>41474</c:v>
                      </c:pt>
                      <c:pt idx="1960">
                        <c:v>41477</c:v>
                      </c:pt>
                      <c:pt idx="1961">
                        <c:v>41478</c:v>
                      </c:pt>
                      <c:pt idx="1962">
                        <c:v>41479</c:v>
                      </c:pt>
                      <c:pt idx="1963">
                        <c:v>41480</c:v>
                      </c:pt>
                      <c:pt idx="1964">
                        <c:v>41481</c:v>
                      </c:pt>
                      <c:pt idx="1965">
                        <c:v>41484</c:v>
                      </c:pt>
                      <c:pt idx="1966">
                        <c:v>41485</c:v>
                      </c:pt>
                      <c:pt idx="1967">
                        <c:v>41486</c:v>
                      </c:pt>
                      <c:pt idx="1968">
                        <c:v>41487</c:v>
                      </c:pt>
                      <c:pt idx="1969">
                        <c:v>41488</c:v>
                      </c:pt>
                      <c:pt idx="1970">
                        <c:v>41491</c:v>
                      </c:pt>
                      <c:pt idx="1971">
                        <c:v>41492</c:v>
                      </c:pt>
                      <c:pt idx="1972">
                        <c:v>41493</c:v>
                      </c:pt>
                      <c:pt idx="1973">
                        <c:v>41494</c:v>
                      </c:pt>
                      <c:pt idx="1974">
                        <c:v>41495</c:v>
                      </c:pt>
                      <c:pt idx="1975">
                        <c:v>41498</c:v>
                      </c:pt>
                      <c:pt idx="1976">
                        <c:v>41499</c:v>
                      </c:pt>
                      <c:pt idx="1977">
                        <c:v>41500</c:v>
                      </c:pt>
                      <c:pt idx="1978">
                        <c:v>41501</c:v>
                      </c:pt>
                      <c:pt idx="1979">
                        <c:v>41502</c:v>
                      </c:pt>
                      <c:pt idx="1980">
                        <c:v>41505</c:v>
                      </c:pt>
                      <c:pt idx="1981">
                        <c:v>41506</c:v>
                      </c:pt>
                      <c:pt idx="1982">
                        <c:v>41507</c:v>
                      </c:pt>
                      <c:pt idx="1983">
                        <c:v>41508</c:v>
                      </c:pt>
                      <c:pt idx="1984">
                        <c:v>41509</c:v>
                      </c:pt>
                      <c:pt idx="1985">
                        <c:v>41512</c:v>
                      </c:pt>
                      <c:pt idx="1986">
                        <c:v>41513</c:v>
                      </c:pt>
                      <c:pt idx="1987">
                        <c:v>41514</c:v>
                      </c:pt>
                      <c:pt idx="1988">
                        <c:v>41515</c:v>
                      </c:pt>
                      <c:pt idx="1989">
                        <c:v>41516</c:v>
                      </c:pt>
                      <c:pt idx="1990">
                        <c:v>41519</c:v>
                      </c:pt>
                      <c:pt idx="1991">
                        <c:v>41520</c:v>
                      </c:pt>
                      <c:pt idx="1992">
                        <c:v>41521</c:v>
                      </c:pt>
                      <c:pt idx="1993">
                        <c:v>41522</c:v>
                      </c:pt>
                      <c:pt idx="1994">
                        <c:v>41523</c:v>
                      </c:pt>
                      <c:pt idx="1995">
                        <c:v>41526</c:v>
                      </c:pt>
                      <c:pt idx="1996">
                        <c:v>41527</c:v>
                      </c:pt>
                      <c:pt idx="1997">
                        <c:v>41528</c:v>
                      </c:pt>
                      <c:pt idx="1998">
                        <c:v>41529</c:v>
                      </c:pt>
                      <c:pt idx="1999">
                        <c:v>41530</c:v>
                      </c:pt>
                      <c:pt idx="2000">
                        <c:v>41533</c:v>
                      </c:pt>
                      <c:pt idx="2001">
                        <c:v>41534</c:v>
                      </c:pt>
                      <c:pt idx="2002">
                        <c:v>41535</c:v>
                      </c:pt>
                      <c:pt idx="2003">
                        <c:v>41536</c:v>
                      </c:pt>
                      <c:pt idx="2004">
                        <c:v>41537</c:v>
                      </c:pt>
                      <c:pt idx="2005">
                        <c:v>41540</c:v>
                      </c:pt>
                      <c:pt idx="2006">
                        <c:v>41541</c:v>
                      </c:pt>
                      <c:pt idx="2007">
                        <c:v>41542</c:v>
                      </c:pt>
                      <c:pt idx="2008">
                        <c:v>41543</c:v>
                      </c:pt>
                      <c:pt idx="2009">
                        <c:v>41544</c:v>
                      </c:pt>
                      <c:pt idx="2010">
                        <c:v>41547</c:v>
                      </c:pt>
                      <c:pt idx="2011">
                        <c:v>41548</c:v>
                      </c:pt>
                      <c:pt idx="2012">
                        <c:v>41549</c:v>
                      </c:pt>
                      <c:pt idx="2013">
                        <c:v>41550</c:v>
                      </c:pt>
                      <c:pt idx="2014">
                        <c:v>41551</c:v>
                      </c:pt>
                      <c:pt idx="2015">
                        <c:v>41554</c:v>
                      </c:pt>
                      <c:pt idx="2016">
                        <c:v>41555</c:v>
                      </c:pt>
                      <c:pt idx="2017">
                        <c:v>41556</c:v>
                      </c:pt>
                      <c:pt idx="2018">
                        <c:v>41557</c:v>
                      </c:pt>
                      <c:pt idx="2019">
                        <c:v>41558</c:v>
                      </c:pt>
                      <c:pt idx="2020">
                        <c:v>41561</c:v>
                      </c:pt>
                      <c:pt idx="2021">
                        <c:v>41562</c:v>
                      </c:pt>
                      <c:pt idx="2022">
                        <c:v>41563</c:v>
                      </c:pt>
                      <c:pt idx="2023">
                        <c:v>41564</c:v>
                      </c:pt>
                      <c:pt idx="2024">
                        <c:v>41565</c:v>
                      </c:pt>
                      <c:pt idx="2025">
                        <c:v>41568</c:v>
                      </c:pt>
                      <c:pt idx="2026">
                        <c:v>41569</c:v>
                      </c:pt>
                      <c:pt idx="2027">
                        <c:v>41570</c:v>
                      </c:pt>
                      <c:pt idx="2028">
                        <c:v>41571</c:v>
                      </c:pt>
                      <c:pt idx="2029">
                        <c:v>41572</c:v>
                      </c:pt>
                      <c:pt idx="2030">
                        <c:v>41575</c:v>
                      </c:pt>
                      <c:pt idx="2031">
                        <c:v>41576</c:v>
                      </c:pt>
                      <c:pt idx="2032">
                        <c:v>41577</c:v>
                      </c:pt>
                      <c:pt idx="2033">
                        <c:v>41578</c:v>
                      </c:pt>
                      <c:pt idx="2034">
                        <c:v>41579</c:v>
                      </c:pt>
                      <c:pt idx="2035">
                        <c:v>41582</c:v>
                      </c:pt>
                      <c:pt idx="2036">
                        <c:v>41583</c:v>
                      </c:pt>
                      <c:pt idx="2037">
                        <c:v>41584</c:v>
                      </c:pt>
                      <c:pt idx="2038">
                        <c:v>41585</c:v>
                      </c:pt>
                      <c:pt idx="2039">
                        <c:v>41586</c:v>
                      </c:pt>
                      <c:pt idx="2040">
                        <c:v>41589</c:v>
                      </c:pt>
                      <c:pt idx="2041">
                        <c:v>41590</c:v>
                      </c:pt>
                      <c:pt idx="2042">
                        <c:v>41591</c:v>
                      </c:pt>
                      <c:pt idx="2043">
                        <c:v>41592</c:v>
                      </c:pt>
                      <c:pt idx="2044">
                        <c:v>41593</c:v>
                      </c:pt>
                      <c:pt idx="2045">
                        <c:v>41596</c:v>
                      </c:pt>
                      <c:pt idx="2046">
                        <c:v>41597</c:v>
                      </c:pt>
                      <c:pt idx="2047">
                        <c:v>41598</c:v>
                      </c:pt>
                      <c:pt idx="2048">
                        <c:v>41599</c:v>
                      </c:pt>
                      <c:pt idx="2049">
                        <c:v>41600</c:v>
                      </c:pt>
                      <c:pt idx="2050">
                        <c:v>41603</c:v>
                      </c:pt>
                      <c:pt idx="2051">
                        <c:v>41604</c:v>
                      </c:pt>
                      <c:pt idx="2052">
                        <c:v>41605</c:v>
                      </c:pt>
                      <c:pt idx="2053">
                        <c:v>41606</c:v>
                      </c:pt>
                      <c:pt idx="2054">
                        <c:v>41607</c:v>
                      </c:pt>
                      <c:pt idx="2055">
                        <c:v>41610</c:v>
                      </c:pt>
                      <c:pt idx="2056">
                        <c:v>41611</c:v>
                      </c:pt>
                      <c:pt idx="2057">
                        <c:v>41612</c:v>
                      </c:pt>
                      <c:pt idx="2058">
                        <c:v>41613</c:v>
                      </c:pt>
                      <c:pt idx="2059">
                        <c:v>41614</c:v>
                      </c:pt>
                      <c:pt idx="2060">
                        <c:v>41617</c:v>
                      </c:pt>
                      <c:pt idx="2061">
                        <c:v>41618</c:v>
                      </c:pt>
                      <c:pt idx="2062">
                        <c:v>41619</c:v>
                      </c:pt>
                      <c:pt idx="2063">
                        <c:v>41620</c:v>
                      </c:pt>
                      <c:pt idx="2064">
                        <c:v>41621</c:v>
                      </c:pt>
                      <c:pt idx="2065">
                        <c:v>41624</c:v>
                      </c:pt>
                      <c:pt idx="2066">
                        <c:v>41625</c:v>
                      </c:pt>
                      <c:pt idx="2067">
                        <c:v>41626</c:v>
                      </c:pt>
                      <c:pt idx="2068">
                        <c:v>41627</c:v>
                      </c:pt>
                      <c:pt idx="2069">
                        <c:v>41628</c:v>
                      </c:pt>
                      <c:pt idx="2070">
                        <c:v>41631</c:v>
                      </c:pt>
                      <c:pt idx="2071">
                        <c:v>41632</c:v>
                      </c:pt>
                      <c:pt idx="2072">
                        <c:v>41633</c:v>
                      </c:pt>
                      <c:pt idx="2073">
                        <c:v>41634</c:v>
                      </c:pt>
                      <c:pt idx="2074">
                        <c:v>41635</c:v>
                      </c:pt>
                      <c:pt idx="2075">
                        <c:v>41638</c:v>
                      </c:pt>
                      <c:pt idx="2076">
                        <c:v>41639</c:v>
                      </c:pt>
                      <c:pt idx="2077">
                        <c:v>41640</c:v>
                      </c:pt>
                      <c:pt idx="2078">
                        <c:v>41641</c:v>
                      </c:pt>
                      <c:pt idx="2079">
                        <c:v>41642</c:v>
                      </c:pt>
                      <c:pt idx="2080">
                        <c:v>41645</c:v>
                      </c:pt>
                      <c:pt idx="2081">
                        <c:v>41646</c:v>
                      </c:pt>
                      <c:pt idx="2082">
                        <c:v>41647</c:v>
                      </c:pt>
                      <c:pt idx="2083">
                        <c:v>41648</c:v>
                      </c:pt>
                      <c:pt idx="2084">
                        <c:v>41649</c:v>
                      </c:pt>
                      <c:pt idx="2085">
                        <c:v>41652</c:v>
                      </c:pt>
                      <c:pt idx="2086">
                        <c:v>41653</c:v>
                      </c:pt>
                      <c:pt idx="2087">
                        <c:v>41654</c:v>
                      </c:pt>
                      <c:pt idx="2088">
                        <c:v>41655</c:v>
                      </c:pt>
                      <c:pt idx="2089">
                        <c:v>41656</c:v>
                      </c:pt>
                      <c:pt idx="2090">
                        <c:v>41659</c:v>
                      </c:pt>
                      <c:pt idx="2091">
                        <c:v>41660</c:v>
                      </c:pt>
                      <c:pt idx="2092">
                        <c:v>41661</c:v>
                      </c:pt>
                      <c:pt idx="2093">
                        <c:v>41662</c:v>
                      </c:pt>
                      <c:pt idx="2094">
                        <c:v>41663</c:v>
                      </c:pt>
                      <c:pt idx="2095">
                        <c:v>41666</c:v>
                      </c:pt>
                      <c:pt idx="2096">
                        <c:v>41667</c:v>
                      </c:pt>
                      <c:pt idx="2097">
                        <c:v>41668</c:v>
                      </c:pt>
                      <c:pt idx="2098">
                        <c:v>41669</c:v>
                      </c:pt>
                      <c:pt idx="2099">
                        <c:v>41670</c:v>
                      </c:pt>
                      <c:pt idx="2100">
                        <c:v>41673</c:v>
                      </c:pt>
                      <c:pt idx="2101">
                        <c:v>41674</c:v>
                      </c:pt>
                      <c:pt idx="2102">
                        <c:v>41675</c:v>
                      </c:pt>
                      <c:pt idx="2103">
                        <c:v>41676</c:v>
                      </c:pt>
                      <c:pt idx="2104">
                        <c:v>41677</c:v>
                      </c:pt>
                      <c:pt idx="2105">
                        <c:v>41680</c:v>
                      </c:pt>
                      <c:pt idx="2106">
                        <c:v>41681</c:v>
                      </c:pt>
                      <c:pt idx="2107">
                        <c:v>41682</c:v>
                      </c:pt>
                      <c:pt idx="2108">
                        <c:v>41683</c:v>
                      </c:pt>
                      <c:pt idx="2109">
                        <c:v>41684</c:v>
                      </c:pt>
                      <c:pt idx="2110">
                        <c:v>41687</c:v>
                      </c:pt>
                      <c:pt idx="2111">
                        <c:v>41688</c:v>
                      </c:pt>
                      <c:pt idx="2112">
                        <c:v>41689</c:v>
                      </c:pt>
                      <c:pt idx="2113">
                        <c:v>41690</c:v>
                      </c:pt>
                      <c:pt idx="2114">
                        <c:v>41691</c:v>
                      </c:pt>
                      <c:pt idx="2115">
                        <c:v>41694</c:v>
                      </c:pt>
                      <c:pt idx="2116">
                        <c:v>41695</c:v>
                      </c:pt>
                      <c:pt idx="2117">
                        <c:v>41696</c:v>
                      </c:pt>
                      <c:pt idx="2118">
                        <c:v>41697</c:v>
                      </c:pt>
                      <c:pt idx="2119">
                        <c:v>41698</c:v>
                      </c:pt>
                      <c:pt idx="2120">
                        <c:v>41701</c:v>
                      </c:pt>
                      <c:pt idx="2121">
                        <c:v>41702</c:v>
                      </c:pt>
                      <c:pt idx="2122">
                        <c:v>41703</c:v>
                      </c:pt>
                      <c:pt idx="2123">
                        <c:v>41704</c:v>
                      </c:pt>
                      <c:pt idx="2124">
                        <c:v>41705</c:v>
                      </c:pt>
                      <c:pt idx="2125">
                        <c:v>41708</c:v>
                      </c:pt>
                      <c:pt idx="2126">
                        <c:v>41709</c:v>
                      </c:pt>
                      <c:pt idx="2127">
                        <c:v>41710</c:v>
                      </c:pt>
                      <c:pt idx="2128">
                        <c:v>41711</c:v>
                      </c:pt>
                      <c:pt idx="2129">
                        <c:v>41712</c:v>
                      </c:pt>
                      <c:pt idx="2130">
                        <c:v>41715</c:v>
                      </c:pt>
                      <c:pt idx="2131">
                        <c:v>41716</c:v>
                      </c:pt>
                      <c:pt idx="2132">
                        <c:v>41717</c:v>
                      </c:pt>
                      <c:pt idx="2133">
                        <c:v>41718</c:v>
                      </c:pt>
                      <c:pt idx="2134">
                        <c:v>41719</c:v>
                      </c:pt>
                      <c:pt idx="2135">
                        <c:v>41722</c:v>
                      </c:pt>
                      <c:pt idx="2136">
                        <c:v>41723</c:v>
                      </c:pt>
                      <c:pt idx="2137">
                        <c:v>41724</c:v>
                      </c:pt>
                      <c:pt idx="2138">
                        <c:v>41725</c:v>
                      </c:pt>
                      <c:pt idx="2139">
                        <c:v>41726</c:v>
                      </c:pt>
                      <c:pt idx="2140">
                        <c:v>41729</c:v>
                      </c:pt>
                      <c:pt idx="2141">
                        <c:v>41730</c:v>
                      </c:pt>
                      <c:pt idx="2142">
                        <c:v>41731</c:v>
                      </c:pt>
                      <c:pt idx="2143">
                        <c:v>41732</c:v>
                      </c:pt>
                      <c:pt idx="2144">
                        <c:v>41733</c:v>
                      </c:pt>
                      <c:pt idx="2145">
                        <c:v>41736</c:v>
                      </c:pt>
                      <c:pt idx="2146">
                        <c:v>41737</c:v>
                      </c:pt>
                      <c:pt idx="2147">
                        <c:v>41738</c:v>
                      </c:pt>
                      <c:pt idx="2148">
                        <c:v>41739</c:v>
                      </c:pt>
                      <c:pt idx="2149">
                        <c:v>41740</c:v>
                      </c:pt>
                      <c:pt idx="2150">
                        <c:v>41743</c:v>
                      </c:pt>
                      <c:pt idx="2151">
                        <c:v>41744</c:v>
                      </c:pt>
                      <c:pt idx="2152">
                        <c:v>41745</c:v>
                      </c:pt>
                      <c:pt idx="2153">
                        <c:v>41746</c:v>
                      </c:pt>
                      <c:pt idx="2154">
                        <c:v>41747</c:v>
                      </c:pt>
                      <c:pt idx="2155">
                        <c:v>41750</c:v>
                      </c:pt>
                      <c:pt idx="2156">
                        <c:v>41751</c:v>
                      </c:pt>
                      <c:pt idx="2157">
                        <c:v>41752</c:v>
                      </c:pt>
                      <c:pt idx="2158">
                        <c:v>41753</c:v>
                      </c:pt>
                      <c:pt idx="2159">
                        <c:v>41754</c:v>
                      </c:pt>
                      <c:pt idx="2160">
                        <c:v>41757</c:v>
                      </c:pt>
                      <c:pt idx="2161">
                        <c:v>41758</c:v>
                      </c:pt>
                      <c:pt idx="2162">
                        <c:v>41759</c:v>
                      </c:pt>
                      <c:pt idx="2163">
                        <c:v>41760</c:v>
                      </c:pt>
                      <c:pt idx="2164">
                        <c:v>41761</c:v>
                      </c:pt>
                      <c:pt idx="2165">
                        <c:v>41764</c:v>
                      </c:pt>
                      <c:pt idx="2166">
                        <c:v>41765</c:v>
                      </c:pt>
                      <c:pt idx="2167">
                        <c:v>41766</c:v>
                      </c:pt>
                      <c:pt idx="2168">
                        <c:v>41767</c:v>
                      </c:pt>
                      <c:pt idx="2169">
                        <c:v>41768</c:v>
                      </c:pt>
                      <c:pt idx="2170">
                        <c:v>41771</c:v>
                      </c:pt>
                      <c:pt idx="2171">
                        <c:v>41772</c:v>
                      </c:pt>
                      <c:pt idx="2172">
                        <c:v>41773</c:v>
                      </c:pt>
                      <c:pt idx="2173">
                        <c:v>41774</c:v>
                      </c:pt>
                      <c:pt idx="2174">
                        <c:v>41775</c:v>
                      </c:pt>
                      <c:pt idx="2175">
                        <c:v>41778</c:v>
                      </c:pt>
                      <c:pt idx="2176">
                        <c:v>41779</c:v>
                      </c:pt>
                      <c:pt idx="2177">
                        <c:v>41780</c:v>
                      </c:pt>
                      <c:pt idx="2178">
                        <c:v>41781</c:v>
                      </c:pt>
                      <c:pt idx="2179">
                        <c:v>41782</c:v>
                      </c:pt>
                      <c:pt idx="2180">
                        <c:v>41785</c:v>
                      </c:pt>
                      <c:pt idx="2181">
                        <c:v>41786</c:v>
                      </c:pt>
                      <c:pt idx="2182">
                        <c:v>41787</c:v>
                      </c:pt>
                      <c:pt idx="2183">
                        <c:v>41788</c:v>
                      </c:pt>
                      <c:pt idx="2184">
                        <c:v>41789</c:v>
                      </c:pt>
                      <c:pt idx="2185">
                        <c:v>41792</c:v>
                      </c:pt>
                      <c:pt idx="2186">
                        <c:v>41793</c:v>
                      </c:pt>
                      <c:pt idx="2187">
                        <c:v>41794</c:v>
                      </c:pt>
                      <c:pt idx="2188">
                        <c:v>41795</c:v>
                      </c:pt>
                      <c:pt idx="2189">
                        <c:v>41796</c:v>
                      </c:pt>
                      <c:pt idx="2190">
                        <c:v>41799</c:v>
                      </c:pt>
                      <c:pt idx="2191">
                        <c:v>41800</c:v>
                      </c:pt>
                      <c:pt idx="2192">
                        <c:v>41801</c:v>
                      </c:pt>
                      <c:pt idx="2193">
                        <c:v>41802</c:v>
                      </c:pt>
                      <c:pt idx="2194">
                        <c:v>41803</c:v>
                      </c:pt>
                      <c:pt idx="2195">
                        <c:v>41806</c:v>
                      </c:pt>
                      <c:pt idx="2196">
                        <c:v>41807</c:v>
                      </c:pt>
                      <c:pt idx="2197">
                        <c:v>41808</c:v>
                      </c:pt>
                      <c:pt idx="2198">
                        <c:v>41809</c:v>
                      </c:pt>
                      <c:pt idx="2199">
                        <c:v>41810</c:v>
                      </c:pt>
                      <c:pt idx="2200">
                        <c:v>41813</c:v>
                      </c:pt>
                      <c:pt idx="2201">
                        <c:v>41814</c:v>
                      </c:pt>
                      <c:pt idx="2202">
                        <c:v>41815</c:v>
                      </c:pt>
                      <c:pt idx="2203">
                        <c:v>41816</c:v>
                      </c:pt>
                      <c:pt idx="2204">
                        <c:v>41817</c:v>
                      </c:pt>
                      <c:pt idx="2205">
                        <c:v>41820</c:v>
                      </c:pt>
                      <c:pt idx="2206">
                        <c:v>41821</c:v>
                      </c:pt>
                      <c:pt idx="2207">
                        <c:v>41822</c:v>
                      </c:pt>
                      <c:pt idx="2208">
                        <c:v>41823</c:v>
                      </c:pt>
                      <c:pt idx="2209">
                        <c:v>41824</c:v>
                      </c:pt>
                      <c:pt idx="2210">
                        <c:v>41827</c:v>
                      </c:pt>
                      <c:pt idx="2211">
                        <c:v>41828</c:v>
                      </c:pt>
                      <c:pt idx="2212">
                        <c:v>41829</c:v>
                      </c:pt>
                      <c:pt idx="2213">
                        <c:v>41830</c:v>
                      </c:pt>
                      <c:pt idx="2214">
                        <c:v>41831</c:v>
                      </c:pt>
                      <c:pt idx="2215">
                        <c:v>41834</c:v>
                      </c:pt>
                      <c:pt idx="2216">
                        <c:v>41835</c:v>
                      </c:pt>
                      <c:pt idx="2217">
                        <c:v>41836</c:v>
                      </c:pt>
                      <c:pt idx="2218">
                        <c:v>41837</c:v>
                      </c:pt>
                      <c:pt idx="2219">
                        <c:v>41838</c:v>
                      </c:pt>
                      <c:pt idx="2220">
                        <c:v>41841</c:v>
                      </c:pt>
                      <c:pt idx="2221">
                        <c:v>41842</c:v>
                      </c:pt>
                      <c:pt idx="2222">
                        <c:v>41843</c:v>
                      </c:pt>
                      <c:pt idx="2223">
                        <c:v>41844</c:v>
                      </c:pt>
                      <c:pt idx="2224">
                        <c:v>41845</c:v>
                      </c:pt>
                      <c:pt idx="2225">
                        <c:v>41848</c:v>
                      </c:pt>
                      <c:pt idx="2226">
                        <c:v>41849</c:v>
                      </c:pt>
                      <c:pt idx="2227">
                        <c:v>41850</c:v>
                      </c:pt>
                      <c:pt idx="2228">
                        <c:v>41851</c:v>
                      </c:pt>
                      <c:pt idx="2229">
                        <c:v>41852</c:v>
                      </c:pt>
                      <c:pt idx="2230">
                        <c:v>41855</c:v>
                      </c:pt>
                      <c:pt idx="2231">
                        <c:v>41856</c:v>
                      </c:pt>
                      <c:pt idx="2232">
                        <c:v>41857</c:v>
                      </c:pt>
                      <c:pt idx="2233">
                        <c:v>41858</c:v>
                      </c:pt>
                      <c:pt idx="2234">
                        <c:v>41859</c:v>
                      </c:pt>
                      <c:pt idx="2235">
                        <c:v>41862</c:v>
                      </c:pt>
                      <c:pt idx="2236">
                        <c:v>41863</c:v>
                      </c:pt>
                      <c:pt idx="2237">
                        <c:v>41864</c:v>
                      </c:pt>
                      <c:pt idx="2238">
                        <c:v>41865</c:v>
                      </c:pt>
                      <c:pt idx="2239">
                        <c:v>41866</c:v>
                      </c:pt>
                      <c:pt idx="2240">
                        <c:v>41869</c:v>
                      </c:pt>
                      <c:pt idx="2241">
                        <c:v>41870</c:v>
                      </c:pt>
                      <c:pt idx="2242">
                        <c:v>41871</c:v>
                      </c:pt>
                      <c:pt idx="2243">
                        <c:v>41872</c:v>
                      </c:pt>
                      <c:pt idx="2244">
                        <c:v>41873</c:v>
                      </c:pt>
                      <c:pt idx="2245">
                        <c:v>41876</c:v>
                      </c:pt>
                      <c:pt idx="2246">
                        <c:v>41877</c:v>
                      </c:pt>
                      <c:pt idx="2247">
                        <c:v>41878</c:v>
                      </c:pt>
                      <c:pt idx="2248">
                        <c:v>41879</c:v>
                      </c:pt>
                      <c:pt idx="2249">
                        <c:v>41880</c:v>
                      </c:pt>
                      <c:pt idx="2250">
                        <c:v>41883</c:v>
                      </c:pt>
                      <c:pt idx="2251">
                        <c:v>41884</c:v>
                      </c:pt>
                      <c:pt idx="2252">
                        <c:v>41885</c:v>
                      </c:pt>
                      <c:pt idx="2253">
                        <c:v>41886</c:v>
                      </c:pt>
                      <c:pt idx="2254">
                        <c:v>41887</c:v>
                      </c:pt>
                      <c:pt idx="2255">
                        <c:v>41890</c:v>
                      </c:pt>
                      <c:pt idx="2256">
                        <c:v>41891</c:v>
                      </c:pt>
                      <c:pt idx="2257">
                        <c:v>41892</c:v>
                      </c:pt>
                      <c:pt idx="2258">
                        <c:v>41893</c:v>
                      </c:pt>
                      <c:pt idx="2259">
                        <c:v>41894</c:v>
                      </c:pt>
                      <c:pt idx="2260">
                        <c:v>41897</c:v>
                      </c:pt>
                      <c:pt idx="2261">
                        <c:v>41898</c:v>
                      </c:pt>
                      <c:pt idx="2262">
                        <c:v>41899</c:v>
                      </c:pt>
                      <c:pt idx="2263">
                        <c:v>41900</c:v>
                      </c:pt>
                      <c:pt idx="2264">
                        <c:v>41901</c:v>
                      </c:pt>
                      <c:pt idx="2265">
                        <c:v>41904</c:v>
                      </c:pt>
                      <c:pt idx="2266">
                        <c:v>41905</c:v>
                      </c:pt>
                      <c:pt idx="2267">
                        <c:v>41906</c:v>
                      </c:pt>
                      <c:pt idx="2268">
                        <c:v>41907</c:v>
                      </c:pt>
                      <c:pt idx="2269">
                        <c:v>41908</c:v>
                      </c:pt>
                      <c:pt idx="2270">
                        <c:v>41911</c:v>
                      </c:pt>
                      <c:pt idx="2271">
                        <c:v>41912</c:v>
                      </c:pt>
                      <c:pt idx="2272">
                        <c:v>41913</c:v>
                      </c:pt>
                      <c:pt idx="2273">
                        <c:v>41914</c:v>
                      </c:pt>
                      <c:pt idx="2274">
                        <c:v>41915</c:v>
                      </c:pt>
                      <c:pt idx="2275">
                        <c:v>41918</c:v>
                      </c:pt>
                      <c:pt idx="2276">
                        <c:v>41919</c:v>
                      </c:pt>
                      <c:pt idx="2277">
                        <c:v>41920</c:v>
                      </c:pt>
                      <c:pt idx="2278">
                        <c:v>41921</c:v>
                      </c:pt>
                      <c:pt idx="2279">
                        <c:v>41922</c:v>
                      </c:pt>
                      <c:pt idx="2280">
                        <c:v>41925</c:v>
                      </c:pt>
                      <c:pt idx="2281">
                        <c:v>41926</c:v>
                      </c:pt>
                      <c:pt idx="2282">
                        <c:v>41927</c:v>
                      </c:pt>
                      <c:pt idx="2283">
                        <c:v>41928</c:v>
                      </c:pt>
                      <c:pt idx="2284">
                        <c:v>41929</c:v>
                      </c:pt>
                      <c:pt idx="2285">
                        <c:v>41932</c:v>
                      </c:pt>
                      <c:pt idx="2286">
                        <c:v>41933</c:v>
                      </c:pt>
                      <c:pt idx="2287">
                        <c:v>41934</c:v>
                      </c:pt>
                      <c:pt idx="2288">
                        <c:v>41935</c:v>
                      </c:pt>
                      <c:pt idx="2289">
                        <c:v>41936</c:v>
                      </c:pt>
                      <c:pt idx="2290">
                        <c:v>41939</c:v>
                      </c:pt>
                      <c:pt idx="2291">
                        <c:v>41940</c:v>
                      </c:pt>
                      <c:pt idx="2292">
                        <c:v>41941</c:v>
                      </c:pt>
                      <c:pt idx="2293">
                        <c:v>41942</c:v>
                      </c:pt>
                      <c:pt idx="2294">
                        <c:v>41943</c:v>
                      </c:pt>
                      <c:pt idx="2295">
                        <c:v>41946</c:v>
                      </c:pt>
                      <c:pt idx="2296">
                        <c:v>41947</c:v>
                      </c:pt>
                      <c:pt idx="2297">
                        <c:v>41948</c:v>
                      </c:pt>
                      <c:pt idx="2298">
                        <c:v>41949</c:v>
                      </c:pt>
                      <c:pt idx="2299">
                        <c:v>41950</c:v>
                      </c:pt>
                      <c:pt idx="2300">
                        <c:v>41953</c:v>
                      </c:pt>
                      <c:pt idx="2301">
                        <c:v>41954</c:v>
                      </c:pt>
                      <c:pt idx="2302">
                        <c:v>41955</c:v>
                      </c:pt>
                      <c:pt idx="2303">
                        <c:v>41956</c:v>
                      </c:pt>
                      <c:pt idx="2304">
                        <c:v>41957</c:v>
                      </c:pt>
                      <c:pt idx="2305">
                        <c:v>41960</c:v>
                      </c:pt>
                      <c:pt idx="2306">
                        <c:v>41961</c:v>
                      </c:pt>
                      <c:pt idx="2307">
                        <c:v>41962</c:v>
                      </c:pt>
                      <c:pt idx="2308">
                        <c:v>41963</c:v>
                      </c:pt>
                      <c:pt idx="2309">
                        <c:v>41964</c:v>
                      </c:pt>
                      <c:pt idx="2310">
                        <c:v>41967</c:v>
                      </c:pt>
                      <c:pt idx="2311">
                        <c:v>41968</c:v>
                      </c:pt>
                      <c:pt idx="2312">
                        <c:v>41969</c:v>
                      </c:pt>
                      <c:pt idx="2313">
                        <c:v>41970</c:v>
                      </c:pt>
                      <c:pt idx="2314">
                        <c:v>41971</c:v>
                      </c:pt>
                      <c:pt idx="2315">
                        <c:v>41974</c:v>
                      </c:pt>
                      <c:pt idx="2316">
                        <c:v>41975</c:v>
                      </c:pt>
                      <c:pt idx="2317">
                        <c:v>41976</c:v>
                      </c:pt>
                      <c:pt idx="2318">
                        <c:v>41977</c:v>
                      </c:pt>
                      <c:pt idx="2319">
                        <c:v>41978</c:v>
                      </c:pt>
                      <c:pt idx="2320">
                        <c:v>41981</c:v>
                      </c:pt>
                      <c:pt idx="2321">
                        <c:v>41982</c:v>
                      </c:pt>
                      <c:pt idx="2322">
                        <c:v>41983</c:v>
                      </c:pt>
                      <c:pt idx="2323">
                        <c:v>41984</c:v>
                      </c:pt>
                      <c:pt idx="2324">
                        <c:v>41985</c:v>
                      </c:pt>
                      <c:pt idx="2325">
                        <c:v>41988</c:v>
                      </c:pt>
                      <c:pt idx="2326">
                        <c:v>41989</c:v>
                      </c:pt>
                      <c:pt idx="2327">
                        <c:v>41990</c:v>
                      </c:pt>
                      <c:pt idx="2328">
                        <c:v>41991</c:v>
                      </c:pt>
                      <c:pt idx="2329">
                        <c:v>41992</c:v>
                      </c:pt>
                      <c:pt idx="2330">
                        <c:v>41995</c:v>
                      </c:pt>
                      <c:pt idx="2331">
                        <c:v>41996</c:v>
                      </c:pt>
                      <c:pt idx="2332">
                        <c:v>41997</c:v>
                      </c:pt>
                      <c:pt idx="2333">
                        <c:v>41998</c:v>
                      </c:pt>
                      <c:pt idx="2334">
                        <c:v>41999</c:v>
                      </c:pt>
                      <c:pt idx="2335">
                        <c:v>42002</c:v>
                      </c:pt>
                      <c:pt idx="2336">
                        <c:v>42003</c:v>
                      </c:pt>
                      <c:pt idx="2337">
                        <c:v>42004</c:v>
                      </c:pt>
                      <c:pt idx="2338">
                        <c:v>42005</c:v>
                      </c:pt>
                      <c:pt idx="2339">
                        <c:v>42006</c:v>
                      </c:pt>
                      <c:pt idx="2340">
                        <c:v>42009</c:v>
                      </c:pt>
                      <c:pt idx="2341">
                        <c:v>42010</c:v>
                      </c:pt>
                      <c:pt idx="2342">
                        <c:v>42011</c:v>
                      </c:pt>
                      <c:pt idx="2343">
                        <c:v>42012</c:v>
                      </c:pt>
                      <c:pt idx="2344">
                        <c:v>42013</c:v>
                      </c:pt>
                      <c:pt idx="2345">
                        <c:v>42016</c:v>
                      </c:pt>
                      <c:pt idx="2346">
                        <c:v>42017</c:v>
                      </c:pt>
                      <c:pt idx="2347">
                        <c:v>42018</c:v>
                      </c:pt>
                      <c:pt idx="2348">
                        <c:v>42019</c:v>
                      </c:pt>
                      <c:pt idx="2349">
                        <c:v>42020</c:v>
                      </c:pt>
                      <c:pt idx="2350">
                        <c:v>42023</c:v>
                      </c:pt>
                      <c:pt idx="2351">
                        <c:v>42024</c:v>
                      </c:pt>
                      <c:pt idx="2352">
                        <c:v>42025</c:v>
                      </c:pt>
                      <c:pt idx="2353">
                        <c:v>42026</c:v>
                      </c:pt>
                      <c:pt idx="2354">
                        <c:v>42027</c:v>
                      </c:pt>
                      <c:pt idx="2355">
                        <c:v>42030</c:v>
                      </c:pt>
                      <c:pt idx="2356">
                        <c:v>42031</c:v>
                      </c:pt>
                      <c:pt idx="2357">
                        <c:v>42032</c:v>
                      </c:pt>
                      <c:pt idx="2358">
                        <c:v>42033</c:v>
                      </c:pt>
                      <c:pt idx="2359">
                        <c:v>42034</c:v>
                      </c:pt>
                      <c:pt idx="2360">
                        <c:v>42037</c:v>
                      </c:pt>
                      <c:pt idx="2361">
                        <c:v>42038</c:v>
                      </c:pt>
                      <c:pt idx="2362">
                        <c:v>42039</c:v>
                      </c:pt>
                      <c:pt idx="2363">
                        <c:v>42040</c:v>
                      </c:pt>
                      <c:pt idx="2364">
                        <c:v>42041</c:v>
                      </c:pt>
                      <c:pt idx="2365">
                        <c:v>42044</c:v>
                      </c:pt>
                      <c:pt idx="2366">
                        <c:v>42045</c:v>
                      </c:pt>
                      <c:pt idx="2367">
                        <c:v>42046</c:v>
                      </c:pt>
                      <c:pt idx="2368">
                        <c:v>42047</c:v>
                      </c:pt>
                      <c:pt idx="2369">
                        <c:v>42048</c:v>
                      </c:pt>
                      <c:pt idx="2370">
                        <c:v>42051</c:v>
                      </c:pt>
                      <c:pt idx="2371">
                        <c:v>42052</c:v>
                      </c:pt>
                      <c:pt idx="2372">
                        <c:v>42053</c:v>
                      </c:pt>
                      <c:pt idx="2373">
                        <c:v>42054</c:v>
                      </c:pt>
                      <c:pt idx="2374">
                        <c:v>42055</c:v>
                      </c:pt>
                      <c:pt idx="2375">
                        <c:v>42058</c:v>
                      </c:pt>
                      <c:pt idx="2376">
                        <c:v>42059</c:v>
                      </c:pt>
                      <c:pt idx="2377">
                        <c:v>42060</c:v>
                      </c:pt>
                      <c:pt idx="2378">
                        <c:v>42061</c:v>
                      </c:pt>
                      <c:pt idx="2379">
                        <c:v>42062</c:v>
                      </c:pt>
                      <c:pt idx="2380">
                        <c:v>42065</c:v>
                      </c:pt>
                      <c:pt idx="2381">
                        <c:v>42066</c:v>
                      </c:pt>
                      <c:pt idx="2382">
                        <c:v>42067</c:v>
                      </c:pt>
                      <c:pt idx="2383">
                        <c:v>42068</c:v>
                      </c:pt>
                      <c:pt idx="2384">
                        <c:v>42069</c:v>
                      </c:pt>
                      <c:pt idx="2385">
                        <c:v>42072</c:v>
                      </c:pt>
                      <c:pt idx="2386">
                        <c:v>42073</c:v>
                      </c:pt>
                      <c:pt idx="2387">
                        <c:v>42074</c:v>
                      </c:pt>
                      <c:pt idx="2388">
                        <c:v>42075</c:v>
                      </c:pt>
                      <c:pt idx="2389">
                        <c:v>42076</c:v>
                      </c:pt>
                      <c:pt idx="2390">
                        <c:v>42079</c:v>
                      </c:pt>
                      <c:pt idx="2391">
                        <c:v>42080</c:v>
                      </c:pt>
                      <c:pt idx="2392">
                        <c:v>42081</c:v>
                      </c:pt>
                      <c:pt idx="2393">
                        <c:v>42082</c:v>
                      </c:pt>
                      <c:pt idx="2394">
                        <c:v>42083</c:v>
                      </c:pt>
                      <c:pt idx="2395">
                        <c:v>42086</c:v>
                      </c:pt>
                      <c:pt idx="2396">
                        <c:v>42087</c:v>
                      </c:pt>
                      <c:pt idx="2397">
                        <c:v>42088</c:v>
                      </c:pt>
                      <c:pt idx="2398">
                        <c:v>42089</c:v>
                      </c:pt>
                      <c:pt idx="2399">
                        <c:v>42090</c:v>
                      </c:pt>
                      <c:pt idx="2400">
                        <c:v>42093</c:v>
                      </c:pt>
                      <c:pt idx="2401">
                        <c:v>42094</c:v>
                      </c:pt>
                      <c:pt idx="2402">
                        <c:v>42095</c:v>
                      </c:pt>
                      <c:pt idx="2403">
                        <c:v>42096</c:v>
                      </c:pt>
                      <c:pt idx="2404">
                        <c:v>42097</c:v>
                      </c:pt>
                      <c:pt idx="2405">
                        <c:v>42100</c:v>
                      </c:pt>
                      <c:pt idx="2406">
                        <c:v>42101</c:v>
                      </c:pt>
                      <c:pt idx="2407">
                        <c:v>42102</c:v>
                      </c:pt>
                      <c:pt idx="2408">
                        <c:v>42103</c:v>
                      </c:pt>
                      <c:pt idx="2409">
                        <c:v>42104</c:v>
                      </c:pt>
                      <c:pt idx="2410">
                        <c:v>42107</c:v>
                      </c:pt>
                      <c:pt idx="2411">
                        <c:v>42108</c:v>
                      </c:pt>
                      <c:pt idx="2412">
                        <c:v>42109</c:v>
                      </c:pt>
                      <c:pt idx="2413">
                        <c:v>42110</c:v>
                      </c:pt>
                      <c:pt idx="2414">
                        <c:v>42111</c:v>
                      </c:pt>
                      <c:pt idx="2415">
                        <c:v>42114</c:v>
                      </c:pt>
                      <c:pt idx="2416">
                        <c:v>42115</c:v>
                      </c:pt>
                      <c:pt idx="2417">
                        <c:v>42116</c:v>
                      </c:pt>
                      <c:pt idx="2418">
                        <c:v>42117</c:v>
                      </c:pt>
                      <c:pt idx="2419">
                        <c:v>42118</c:v>
                      </c:pt>
                      <c:pt idx="2420">
                        <c:v>42121</c:v>
                      </c:pt>
                      <c:pt idx="2421">
                        <c:v>42122</c:v>
                      </c:pt>
                      <c:pt idx="2422">
                        <c:v>42123</c:v>
                      </c:pt>
                      <c:pt idx="2423">
                        <c:v>42124</c:v>
                      </c:pt>
                      <c:pt idx="2424">
                        <c:v>42125</c:v>
                      </c:pt>
                      <c:pt idx="2425">
                        <c:v>42128</c:v>
                      </c:pt>
                      <c:pt idx="2426">
                        <c:v>42129</c:v>
                      </c:pt>
                      <c:pt idx="2427">
                        <c:v>42130</c:v>
                      </c:pt>
                      <c:pt idx="2428">
                        <c:v>42131</c:v>
                      </c:pt>
                      <c:pt idx="2429">
                        <c:v>42132</c:v>
                      </c:pt>
                      <c:pt idx="2430">
                        <c:v>42135</c:v>
                      </c:pt>
                      <c:pt idx="2431">
                        <c:v>42136</c:v>
                      </c:pt>
                      <c:pt idx="2432">
                        <c:v>42137</c:v>
                      </c:pt>
                      <c:pt idx="2433">
                        <c:v>42138</c:v>
                      </c:pt>
                      <c:pt idx="2434">
                        <c:v>42139</c:v>
                      </c:pt>
                      <c:pt idx="2435">
                        <c:v>42142</c:v>
                      </c:pt>
                      <c:pt idx="2436">
                        <c:v>42143</c:v>
                      </c:pt>
                      <c:pt idx="2437">
                        <c:v>42144</c:v>
                      </c:pt>
                      <c:pt idx="2438">
                        <c:v>42145</c:v>
                      </c:pt>
                      <c:pt idx="2439">
                        <c:v>42146</c:v>
                      </c:pt>
                      <c:pt idx="2440">
                        <c:v>42149</c:v>
                      </c:pt>
                      <c:pt idx="2441">
                        <c:v>42150</c:v>
                      </c:pt>
                      <c:pt idx="2442">
                        <c:v>42151</c:v>
                      </c:pt>
                      <c:pt idx="2443">
                        <c:v>42152</c:v>
                      </c:pt>
                      <c:pt idx="2444">
                        <c:v>42153</c:v>
                      </c:pt>
                      <c:pt idx="2445">
                        <c:v>42156</c:v>
                      </c:pt>
                      <c:pt idx="2446">
                        <c:v>42157</c:v>
                      </c:pt>
                      <c:pt idx="2447">
                        <c:v>42158</c:v>
                      </c:pt>
                      <c:pt idx="2448">
                        <c:v>42159</c:v>
                      </c:pt>
                      <c:pt idx="2449">
                        <c:v>42160</c:v>
                      </c:pt>
                      <c:pt idx="2450">
                        <c:v>42163</c:v>
                      </c:pt>
                      <c:pt idx="2451">
                        <c:v>42164</c:v>
                      </c:pt>
                      <c:pt idx="2452">
                        <c:v>42165</c:v>
                      </c:pt>
                      <c:pt idx="2453">
                        <c:v>42166</c:v>
                      </c:pt>
                      <c:pt idx="2454">
                        <c:v>42167</c:v>
                      </c:pt>
                      <c:pt idx="2455">
                        <c:v>42170</c:v>
                      </c:pt>
                      <c:pt idx="2456">
                        <c:v>42171</c:v>
                      </c:pt>
                      <c:pt idx="2457">
                        <c:v>42172</c:v>
                      </c:pt>
                      <c:pt idx="2458">
                        <c:v>42173</c:v>
                      </c:pt>
                      <c:pt idx="2459">
                        <c:v>42174</c:v>
                      </c:pt>
                      <c:pt idx="2460">
                        <c:v>42177</c:v>
                      </c:pt>
                      <c:pt idx="2461">
                        <c:v>42178</c:v>
                      </c:pt>
                      <c:pt idx="2462">
                        <c:v>42179</c:v>
                      </c:pt>
                      <c:pt idx="2463">
                        <c:v>42180</c:v>
                      </c:pt>
                      <c:pt idx="2464">
                        <c:v>42181</c:v>
                      </c:pt>
                      <c:pt idx="2465">
                        <c:v>42184</c:v>
                      </c:pt>
                      <c:pt idx="2466">
                        <c:v>42185</c:v>
                      </c:pt>
                      <c:pt idx="2467">
                        <c:v>42186</c:v>
                      </c:pt>
                      <c:pt idx="2468">
                        <c:v>42187</c:v>
                      </c:pt>
                      <c:pt idx="2469">
                        <c:v>42188</c:v>
                      </c:pt>
                      <c:pt idx="2470">
                        <c:v>42191</c:v>
                      </c:pt>
                      <c:pt idx="2471">
                        <c:v>42192</c:v>
                      </c:pt>
                      <c:pt idx="2472">
                        <c:v>42193</c:v>
                      </c:pt>
                      <c:pt idx="2473">
                        <c:v>42194</c:v>
                      </c:pt>
                      <c:pt idx="2474">
                        <c:v>42195</c:v>
                      </c:pt>
                      <c:pt idx="2475">
                        <c:v>42198</c:v>
                      </c:pt>
                      <c:pt idx="2476">
                        <c:v>42199</c:v>
                      </c:pt>
                      <c:pt idx="2477">
                        <c:v>42200</c:v>
                      </c:pt>
                      <c:pt idx="2478">
                        <c:v>42201</c:v>
                      </c:pt>
                      <c:pt idx="2479">
                        <c:v>42202</c:v>
                      </c:pt>
                      <c:pt idx="2480">
                        <c:v>42205</c:v>
                      </c:pt>
                      <c:pt idx="2481">
                        <c:v>42206</c:v>
                      </c:pt>
                      <c:pt idx="2482">
                        <c:v>42207</c:v>
                      </c:pt>
                      <c:pt idx="2483">
                        <c:v>42208</c:v>
                      </c:pt>
                      <c:pt idx="2484">
                        <c:v>42209</c:v>
                      </c:pt>
                      <c:pt idx="2485">
                        <c:v>42212</c:v>
                      </c:pt>
                      <c:pt idx="2486">
                        <c:v>42213</c:v>
                      </c:pt>
                      <c:pt idx="2487">
                        <c:v>42214</c:v>
                      </c:pt>
                      <c:pt idx="2488">
                        <c:v>42215</c:v>
                      </c:pt>
                      <c:pt idx="2489">
                        <c:v>42216</c:v>
                      </c:pt>
                      <c:pt idx="2490">
                        <c:v>42219</c:v>
                      </c:pt>
                      <c:pt idx="2491">
                        <c:v>42220</c:v>
                      </c:pt>
                      <c:pt idx="2492">
                        <c:v>42221</c:v>
                      </c:pt>
                      <c:pt idx="2493">
                        <c:v>42222</c:v>
                      </c:pt>
                      <c:pt idx="2494">
                        <c:v>42223</c:v>
                      </c:pt>
                      <c:pt idx="2495">
                        <c:v>42226</c:v>
                      </c:pt>
                      <c:pt idx="2496">
                        <c:v>42227</c:v>
                      </c:pt>
                      <c:pt idx="2497">
                        <c:v>42228</c:v>
                      </c:pt>
                      <c:pt idx="2498">
                        <c:v>42229</c:v>
                      </c:pt>
                      <c:pt idx="2499">
                        <c:v>42230</c:v>
                      </c:pt>
                      <c:pt idx="2500">
                        <c:v>42233</c:v>
                      </c:pt>
                      <c:pt idx="2501">
                        <c:v>42234</c:v>
                      </c:pt>
                      <c:pt idx="2502">
                        <c:v>42235</c:v>
                      </c:pt>
                      <c:pt idx="2503">
                        <c:v>42236</c:v>
                      </c:pt>
                      <c:pt idx="2504">
                        <c:v>42237</c:v>
                      </c:pt>
                      <c:pt idx="2505">
                        <c:v>42240</c:v>
                      </c:pt>
                      <c:pt idx="2506">
                        <c:v>42241</c:v>
                      </c:pt>
                      <c:pt idx="2507">
                        <c:v>42242</c:v>
                      </c:pt>
                      <c:pt idx="2508">
                        <c:v>42243</c:v>
                      </c:pt>
                      <c:pt idx="2509">
                        <c:v>42244</c:v>
                      </c:pt>
                      <c:pt idx="2510">
                        <c:v>42247</c:v>
                      </c:pt>
                      <c:pt idx="2511">
                        <c:v>42248</c:v>
                      </c:pt>
                      <c:pt idx="2512">
                        <c:v>42249</c:v>
                      </c:pt>
                      <c:pt idx="2513">
                        <c:v>42250</c:v>
                      </c:pt>
                      <c:pt idx="2514">
                        <c:v>42251</c:v>
                      </c:pt>
                      <c:pt idx="2515">
                        <c:v>42254</c:v>
                      </c:pt>
                      <c:pt idx="2516">
                        <c:v>42255</c:v>
                      </c:pt>
                      <c:pt idx="2517">
                        <c:v>42256</c:v>
                      </c:pt>
                      <c:pt idx="2518">
                        <c:v>42257</c:v>
                      </c:pt>
                      <c:pt idx="2519">
                        <c:v>42258</c:v>
                      </c:pt>
                      <c:pt idx="2520">
                        <c:v>42261</c:v>
                      </c:pt>
                      <c:pt idx="2521">
                        <c:v>42262</c:v>
                      </c:pt>
                      <c:pt idx="2522">
                        <c:v>42263</c:v>
                      </c:pt>
                      <c:pt idx="2523">
                        <c:v>42264</c:v>
                      </c:pt>
                      <c:pt idx="2524">
                        <c:v>42265</c:v>
                      </c:pt>
                      <c:pt idx="2525">
                        <c:v>42268</c:v>
                      </c:pt>
                      <c:pt idx="2526">
                        <c:v>42269</c:v>
                      </c:pt>
                      <c:pt idx="2527">
                        <c:v>42270</c:v>
                      </c:pt>
                      <c:pt idx="2528">
                        <c:v>42271</c:v>
                      </c:pt>
                      <c:pt idx="2529">
                        <c:v>42272</c:v>
                      </c:pt>
                      <c:pt idx="2530">
                        <c:v>42275</c:v>
                      </c:pt>
                      <c:pt idx="2531">
                        <c:v>42276</c:v>
                      </c:pt>
                      <c:pt idx="2532">
                        <c:v>42277</c:v>
                      </c:pt>
                      <c:pt idx="2533">
                        <c:v>42278</c:v>
                      </c:pt>
                      <c:pt idx="2534">
                        <c:v>42279</c:v>
                      </c:pt>
                      <c:pt idx="2535">
                        <c:v>42282</c:v>
                      </c:pt>
                      <c:pt idx="2536">
                        <c:v>42283</c:v>
                      </c:pt>
                      <c:pt idx="2537">
                        <c:v>42284</c:v>
                      </c:pt>
                      <c:pt idx="2538">
                        <c:v>42285</c:v>
                      </c:pt>
                      <c:pt idx="2539">
                        <c:v>42286</c:v>
                      </c:pt>
                      <c:pt idx="2540">
                        <c:v>42289</c:v>
                      </c:pt>
                      <c:pt idx="2541">
                        <c:v>42290</c:v>
                      </c:pt>
                      <c:pt idx="2542">
                        <c:v>42291</c:v>
                      </c:pt>
                      <c:pt idx="2543">
                        <c:v>42292</c:v>
                      </c:pt>
                      <c:pt idx="2544">
                        <c:v>42293</c:v>
                      </c:pt>
                      <c:pt idx="2545">
                        <c:v>42296</c:v>
                      </c:pt>
                      <c:pt idx="2546">
                        <c:v>42297</c:v>
                      </c:pt>
                      <c:pt idx="2547">
                        <c:v>42298</c:v>
                      </c:pt>
                      <c:pt idx="2548">
                        <c:v>42299</c:v>
                      </c:pt>
                      <c:pt idx="2549">
                        <c:v>42300</c:v>
                      </c:pt>
                      <c:pt idx="2550">
                        <c:v>42303</c:v>
                      </c:pt>
                      <c:pt idx="2551">
                        <c:v>42304</c:v>
                      </c:pt>
                      <c:pt idx="2552">
                        <c:v>42305</c:v>
                      </c:pt>
                      <c:pt idx="2553">
                        <c:v>42306</c:v>
                      </c:pt>
                      <c:pt idx="2554">
                        <c:v>42307</c:v>
                      </c:pt>
                      <c:pt idx="2555">
                        <c:v>42310</c:v>
                      </c:pt>
                      <c:pt idx="2556">
                        <c:v>42311</c:v>
                      </c:pt>
                      <c:pt idx="2557">
                        <c:v>42312</c:v>
                      </c:pt>
                      <c:pt idx="2558">
                        <c:v>42313</c:v>
                      </c:pt>
                      <c:pt idx="2559">
                        <c:v>42314</c:v>
                      </c:pt>
                      <c:pt idx="2560">
                        <c:v>42317</c:v>
                      </c:pt>
                      <c:pt idx="2561">
                        <c:v>42318</c:v>
                      </c:pt>
                      <c:pt idx="2562">
                        <c:v>42319</c:v>
                      </c:pt>
                      <c:pt idx="2563">
                        <c:v>42320</c:v>
                      </c:pt>
                      <c:pt idx="2564">
                        <c:v>42321</c:v>
                      </c:pt>
                      <c:pt idx="2565">
                        <c:v>42324</c:v>
                      </c:pt>
                      <c:pt idx="2566">
                        <c:v>42325</c:v>
                      </c:pt>
                      <c:pt idx="2567">
                        <c:v>42326</c:v>
                      </c:pt>
                      <c:pt idx="2568">
                        <c:v>42327</c:v>
                      </c:pt>
                      <c:pt idx="2569">
                        <c:v>42328</c:v>
                      </c:pt>
                      <c:pt idx="2570">
                        <c:v>42331</c:v>
                      </c:pt>
                      <c:pt idx="2571">
                        <c:v>42332</c:v>
                      </c:pt>
                      <c:pt idx="2572">
                        <c:v>42333</c:v>
                      </c:pt>
                      <c:pt idx="2573">
                        <c:v>42334</c:v>
                      </c:pt>
                      <c:pt idx="2574">
                        <c:v>42335</c:v>
                      </c:pt>
                      <c:pt idx="2575">
                        <c:v>42338</c:v>
                      </c:pt>
                      <c:pt idx="2576">
                        <c:v>42339</c:v>
                      </c:pt>
                      <c:pt idx="2577">
                        <c:v>42340</c:v>
                      </c:pt>
                      <c:pt idx="2578">
                        <c:v>42341</c:v>
                      </c:pt>
                      <c:pt idx="2579">
                        <c:v>42342</c:v>
                      </c:pt>
                      <c:pt idx="2580">
                        <c:v>42345</c:v>
                      </c:pt>
                      <c:pt idx="2581">
                        <c:v>42346</c:v>
                      </c:pt>
                      <c:pt idx="2582">
                        <c:v>42347</c:v>
                      </c:pt>
                      <c:pt idx="2583">
                        <c:v>42348</c:v>
                      </c:pt>
                      <c:pt idx="2584">
                        <c:v>42349</c:v>
                      </c:pt>
                      <c:pt idx="2585">
                        <c:v>42352</c:v>
                      </c:pt>
                      <c:pt idx="2586">
                        <c:v>42353</c:v>
                      </c:pt>
                      <c:pt idx="2587">
                        <c:v>42354</c:v>
                      </c:pt>
                      <c:pt idx="2588">
                        <c:v>42355</c:v>
                      </c:pt>
                      <c:pt idx="2589">
                        <c:v>42356</c:v>
                      </c:pt>
                      <c:pt idx="2590">
                        <c:v>42359</c:v>
                      </c:pt>
                      <c:pt idx="2591">
                        <c:v>42360</c:v>
                      </c:pt>
                      <c:pt idx="2592">
                        <c:v>42361</c:v>
                      </c:pt>
                      <c:pt idx="2593">
                        <c:v>42362</c:v>
                      </c:pt>
                      <c:pt idx="2594">
                        <c:v>42363</c:v>
                      </c:pt>
                      <c:pt idx="2595">
                        <c:v>42366</c:v>
                      </c:pt>
                      <c:pt idx="2596">
                        <c:v>42367</c:v>
                      </c:pt>
                      <c:pt idx="2597">
                        <c:v>42368</c:v>
                      </c:pt>
                      <c:pt idx="2598">
                        <c:v>42369</c:v>
                      </c:pt>
                      <c:pt idx="2599">
                        <c:v>42370</c:v>
                      </c:pt>
                      <c:pt idx="2600">
                        <c:v>42373</c:v>
                      </c:pt>
                      <c:pt idx="2601">
                        <c:v>42374</c:v>
                      </c:pt>
                      <c:pt idx="2602">
                        <c:v>42375</c:v>
                      </c:pt>
                      <c:pt idx="2603">
                        <c:v>42376</c:v>
                      </c:pt>
                      <c:pt idx="2604">
                        <c:v>42377</c:v>
                      </c:pt>
                      <c:pt idx="2605">
                        <c:v>42380</c:v>
                      </c:pt>
                      <c:pt idx="2606">
                        <c:v>42381</c:v>
                      </c:pt>
                      <c:pt idx="2607">
                        <c:v>42382</c:v>
                      </c:pt>
                      <c:pt idx="2608">
                        <c:v>42383</c:v>
                      </c:pt>
                      <c:pt idx="2609">
                        <c:v>42384</c:v>
                      </c:pt>
                      <c:pt idx="2610">
                        <c:v>42387</c:v>
                      </c:pt>
                      <c:pt idx="2611">
                        <c:v>42388</c:v>
                      </c:pt>
                      <c:pt idx="2612">
                        <c:v>42389</c:v>
                      </c:pt>
                      <c:pt idx="2613">
                        <c:v>42390</c:v>
                      </c:pt>
                      <c:pt idx="2614">
                        <c:v>42391</c:v>
                      </c:pt>
                      <c:pt idx="2615">
                        <c:v>42394</c:v>
                      </c:pt>
                      <c:pt idx="2616">
                        <c:v>42395</c:v>
                      </c:pt>
                      <c:pt idx="2617">
                        <c:v>42396</c:v>
                      </c:pt>
                      <c:pt idx="2618">
                        <c:v>42397</c:v>
                      </c:pt>
                      <c:pt idx="2619">
                        <c:v>42398</c:v>
                      </c:pt>
                      <c:pt idx="2620">
                        <c:v>42401</c:v>
                      </c:pt>
                      <c:pt idx="2621">
                        <c:v>42402</c:v>
                      </c:pt>
                      <c:pt idx="2622">
                        <c:v>42403</c:v>
                      </c:pt>
                      <c:pt idx="2623">
                        <c:v>42404</c:v>
                      </c:pt>
                      <c:pt idx="2624">
                        <c:v>42405</c:v>
                      </c:pt>
                      <c:pt idx="2625">
                        <c:v>42408</c:v>
                      </c:pt>
                      <c:pt idx="2626">
                        <c:v>42409</c:v>
                      </c:pt>
                      <c:pt idx="2627">
                        <c:v>42410</c:v>
                      </c:pt>
                      <c:pt idx="2628">
                        <c:v>42411</c:v>
                      </c:pt>
                      <c:pt idx="2629">
                        <c:v>42412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Data_Norm!$I$2:$I$2631</c15:sqref>
                        </c15:formulaRef>
                      </c:ext>
                    </c:extLst>
                    <c:numCache>
                      <c:formatCode>General</c:formatCode>
                      <c:ptCount val="2630"/>
                      <c:pt idx="0">
                        <c:v>1</c:v>
                      </c:pt>
                      <c:pt idx="1">
                        <c:v>1.0065373113568399</c:v>
                      </c:pt>
                      <c:pt idx="2">
                        <c:v>1.0142569024271506</c:v>
                      </c:pt>
                      <c:pt idx="3">
                        <c:v>1.0242715070589052</c:v>
                      </c:pt>
                      <c:pt idx="4">
                        <c:v>1.0238542318659156</c:v>
                      </c:pt>
                      <c:pt idx="5">
                        <c:v>1.0161346407956049</c:v>
                      </c:pt>
                      <c:pt idx="6">
                        <c:v>1.0177341957020658</c:v>
                      </c:pt>
                      <c:pt idx="7">
                        <c:v>1.0112664302107242</c:v>
                      </c:pt>
                      <c:pt idx="8">
                        <c:v>1.0166910077195914</c:v>
                      </c:pt>
                      <c:pt idx="9">
                        <c:v>1.0207942137839909</c:v>
                      </c:pt>
                      <c:pt idx="10">
                        <c:v>1.0201683009945062</c:v>
                      </c:pt>
                      <c:pt idx="11">
                        <c:v>1.0100146046317549</c:v>
                      </c:pt>
                      <c:pt idx="12">
                        <c:v>1.0167605535850897</c:v>
                      </c:pt>
                      <c:pt idx="13">
                        <c:v>1.0077195910703112</c:v>
                      </c:pt>
                      <c:pt idx="14">
                        <c:v>1.0112664302107242</c:v>
                      </c:pt>
                      <c:pt idx="15">
                        <c:v>1.0215592183044722</c:v>
                      </c:pt>
                      <c:pt idx="16">
                        <c:v>1.0253146950413801</c:v>
                      </c:pt>
                      <c:pt idx="17">
                        <c:v>1.0315042770707286</c:v>
                      </c:pt>
                      <c:pt idx="18">
                        <c:v>1.0243410529244041</c:v>
                      </c:pt>
                      <c:pt idx="19">
                        <c:v>1.024827873982892</c:v>
                      </c:pt>
                      <c:pt idx="20">
                        <c:v>1.0305306349537522</c:v>
                      </c:pt>
                      <c:pt idx="21">
                        <c:v>1.0266360664858476</c:v>
                      </c:pt>
                      <c:pt idx="22">
                        <c:v>1.0319215522637182</c:v>
                      </c:pt>
                      <c:pt idx="23">
                        <c:v>1.0379024966965715</c:v>
                      </c:pt>
                      <c:pt idx="24">
                        <c:v>1.0405452395855068</c:v>
                      </c:pt>
                      <c:pt idx="25">
                        <c:v>1.0379720425620698</c:v>
                      </c:pt>
                      <c:pt idx="26">
                        <c:v>1.0495166562347871</c:v>
                      </c:pt>
                      <c:pt idx="27">
                        <c:v>1.0557757841296338</c:v>
                      </c:pt>
                      <c:pt idx="28">
                        <c:v>1.0516725780652343</c:v>
                      </c:pt>
                      <c:pt idx="29">
                        <c:v>1.0488211975798041</c:v>
                      </c:pt>
                      <c:pt idx="30">
                        <c:v>1.0541762292231729</c:v>
                      </c:pt>
                      <c:pt idx="31">
                        <c:v>1.0509075735447528</c:v>
                      </c:pt>
                      <c:pt idx="32">
                        <c:v>1.0465261840183602</c:v>
                      </c:pt>
                      <c:pt idx="33">
                        <c:v>1.0409625147784964</c:v>
                      </c:pt>
                      <c:pt idx="34">
                        <c:v>1.0447179915154043</c:v>
                      </c:pt>
                      <c:pt idx="35">
                        <c:v>1.0578621600945823</c:v>
                      </c:pt>
                      <c:pt idx="36">
                        <c:v>1.0718408790597396</c:v>
                      </c:pt>
                      <c:pt idx="37">
                        <c:v>1.0661381180888794</c:v>
                      </c:pt>
                      <c:pt idx="38">
                        <c:v>1.0762222685861322</c:v>
                      </c:pt>
                      <c:pt idx="39">
                        <c:v>1.0845677724459277</c:v>
                      </c:pt>
                      <c:pt idx="40">
                        <c:v>1.0877668822588493</c:v>
                      </c:pt>
                      <c:pt idx="41">
                        <c:v>1.0827595799429719</c:v>
                      </c:pt>
                      <c:pt idx="42">
                        <c:v>1.0749008971416645</c:v>
                      </c:pt>
                      <c:pt idx="43">
                        <c:v>1.0860282356213919</c:v>
                      </c:pt>
                      <c:pt idx="44">
                        <c:v>1.0956951109256552</c:v>
                      </c:pt>
                      <c:pt idx="45">
                        <c:v>1.1135683983587172</c:v>
                      </c:pt>
                      <c:pt idx="46">
                        <c:v>1.1159329577856594</c:v>
                      </c:pt>
                      <c:pt idx="47">
                        <c:v>1.1115515682592667</c:v>
                      </c:pt>
                      <c:pt idx="48">
                        <c:v>1.1150288615341815</c:v>
                      </c:pt>
                      <c:pt idx="49">
                        <c:v>1.1429167535989984</c:v>
                      </c:pt>
                      <c:pt idx="50">
                        <c:v>1.1463940468739133</c:v>
                      </c:pt>
                      <c:pt idx="51">
                        <c:v>1.1520968078447738</c:v>
                      </c:pt>
                      <c:pt idx="52">
                        <c:v>1.1495236108213367</c:v>
                      </c:pt>
                      <c:pt idx="53">
                        <c:v>1.134084428680715</c:v>
                      </c:pt>
                      <c:pt idx="54">
                        <c:v>1.1311635023297866</c:v>
                      </c:pt>
                      <c:pt idx="55">
                        <c:v>1.1415953821545308</c:v>
                      </c:pt>
                      <c:pt idx="56">
                        <c:v>1.1424994784060087</c:v>
                      </c:pt>
                      <c:pt idx="57">
                        <c:v>1.129146672230336</c:v>
                      </c:pt>
                      <c:pt idx="58">
                        <c:v>1.1335976076222267</c:v>
                      </c:pt>
                      <c:pt idx="59">
                        <c:v>1.1429862994644968</c:v>
                      </c:pt>
                      <c:pt idx="60">
                        <c:v>1.1394394603240836</c:v>
                      </c:pt>
                      <c:pt idx="61">
                        <c:v>1.1374226302246331</c:v>
                      </c:pt>
                      <c:pt idx="62">
                        <c:v>1.1278948466513665</c:v>
                      </c:pt>
                      <c:pt idx="63">
                        <c:v>1.1234439112594756</c:v>
                      </c:pt>
                      <c:pt idx="64">
                        <c:v>1.1246261909729467</c:v>
                      </c:pt>
                      <c:pt idx="65">
                        <c:v>1.1152374991306768</c:v>
                      </c:pt>
                      <c:pt idx="66">
                        <c:v>1.1044578899784407</c:v>
                      </c:pt>
                      <c:pt idx="67">
                        <c:v>1.09673829890813</c:v>
                      </c:pt>
                      <c:pt idx="68">
                        <c:v>1.1094651922943182</c:v>
                      </c:pt>
                      <c:pt idx="69">
                        <c:v>1.0986160372765839</c:v>
                      </c:pt>
                      <c:pt idx="70">
                        <c:v>1.1082133667153491</c:v>
                      </c:pt>
                      <c:pt idx="71">
                        <c:v>1.1135683983587179</c:v>
                      </c:pt>
                      <c:pt idx="72">
                        <c:v>1.0984769455455876</c:v>
                      </c:pt>
                      <c:pt idx="73">
                        <c:v>1.0986855831420825</c:v>
                      </c:pt>
                      <c:pt idx="74">
                        <c:v>1.0893664371653107</c:v>
                      </c:pt>
                      <c:pt idx="75">
                        <c:v>1.0924264552472358</c:v>
                      </c:pt>
                      <c:pt idx="76">
                        <c:v>1.0867236942763754</c:v>
                      </c:pt>
                      <c:pt idx="77">
                        <c:v>1.0823423047499827</c:v>
                      </c:pt>
                      <c:pt idx="78">
                        <c:v>1.0847764100424231</c:v>
                      </c:pt>
                      <c:pt idx="79">
                        <c:v>1.0843591348494332</c:v>
                      </c:pt>
                      <c:pt idx="80">
                        <c:v>1.0991724042005704</c:v>
                      </c:pt>
                      <c:pt idx="81">
                        <c:v>1.1029278809374785</c:v>
                      </c:pt>
                      <c:pt idx="82">
                        <c:v>1.1112038389317755</c:v>
                      </c:pt>
                      <c:pt idx="83">
                        <c:v>1.1025801516099869</c:v>
                      </c:pt>
                      <c:pt idx="84">
                        <c:v>1.1081438208498506</c:v>
                      </c:pt>
                      <c:pt idx="85">
                        <c:v>1.1219139022185134</c:v>
                      </c:pt>
                      <c:pt idx="86">
                        <c:v>1.1089088253703321</c:v>
                      </c:pt>
                      <c:pt idx="87">
                        <c:v>1.1192711593295781</c:v>
                      </c:pt>
                      <c:pt idx="88">
                        <c:v>1.1167675081716393</c:v>
                      </c:pt>
                      <c:pt idx="89">
                        <c:v>1.1217748104875167</c:v>
                      </c:pt>
                      <c:pt idx="90">
                        <c:v>1.1177411502886154</c:v>
                      </c:pt>
                      <c:pt idx="91">
                        <c:v>1.1129424855692329</c:v>
                      </c:pt>
                      <c:pt idx="92">
                        <c:v>1.0990333124695739</c:v>
                      </c:pt>
                      <c:pt idx="93">
                        <c:v>1.0858195980248977</c:v>
                      </c:pt>
                      <c:pt idx="94">
                        <c:v>1.0963905695806386</c:v>
                      </c:pt>
                      <c:pt idx="95">
                        <c:v>1.0965992071771336</c:v>
                      </c:pt>
                      <c:pt idx="96">
                        <c:v>1.0858891438903959</c:v>
                      </c:pt>
                      <c:pt idx="97">
                        <c:v>1.0963210237151404</c:v>
                      </c:pt>
                      <c:pt idx="98">
                        <c:v>1.1064747200778915</c:v>
                      </c:pt>
                      <c:pt idx="99">
                        <c:v>1.1032060643994717</c:v>
                      </c:pt>
                      <c:pt idx="100">
                        <c:v>1.1015369636275123</c:v>
                      </c:pt>
                      <c:pt idx="101">
                        <c:v>1.109187008832325</c:v>
                      </c:pt>
                      <c:pt idx="102">
                        <c:v>1.1103692885457961</c:v>
                      </c:pt>
                      <c:pt idx="103">
                        <c:v>1.1121079351832535</c:v>
                      </c:pt>
                      <c:pt idx="104">
                        <c:v>1.0977119410251062</c:v>
                      </c:pt>
                      <c:pt idx="105">
                        <c:v>1.1057792614229083</c:v>
                      </c:pt>
                      <c:pt idx="106">
                        <c:v>1.1208011683705406</c:v>
                      </c:pt>
                      <c:pt idx="107">
                        <c:v>1.1176716044231172</c:v>
                      </c:pt>
                      <c:pt idx="108">
                        <c:v>1.1164893247096461</c:v>
                      </c:pt>
                      <c:pt idx="109">
                        <c:v>1.1259475624174144</c:v>
                      </c:pt>
                      <c:pt idx="110">
                        <c:v>1.1281034842478617</c:v>
                      </c:pt>
                      <c:pt idx="111">
                        <c:v>1.1225398150079979</c:v>
                      </c:pt>
                      <c:pt idx="112">
                        <c:v>1.1201752555810558</c:v>
                      </c:pt>
                      <c:pt idx="113">
                        <c:v>1.141595382154531</c:v>
                      </c:pt>
                      <c:pt idx="114">
                        <c:v>1.1439599415814732</c:v>
                      </c:pt>
                      <c:pt idx="115">
                        <c:v>1.1498017942833301</c:v>
                      </c:pt>
                      <c:pt idx="116">
                        <c:v>1.1479936017803745</c:v>
                      </c:pt>
                      <c:pt idx="117">
                        <c:v>1.16531052228945</c:v>
                      </c:pt>
                      <c:pt idx="118">
                        <c:v>1.1513318033242925</c:v>
                      </c:pt>
                      <c:pt idx="119">
                        <c:v>1.1410390152305447</c:v>
                      </c:pt>
                      <c:pt idx="120">
                        <c:v>1.147228597259893</c:v>
                      </c:pt>
                      <c:pt idx="121">
                        <c:v>1.1390917309965924</c:v>
                      </c:pt>
                      <c:pt idx="122">
                        <c:v>1.1503581612073164</c:v>
                      </c:pt>
                      <c:pt idx="123">
                        <c:v>1.150079977745323</c:v>
                      </c:pt>
                      <c:pt idx="124">
                        <c:v>1.1383962723416092</c:v>
                      </c:pt>
                      <c:pt idx="125">
                        <c:v>1.1396480979205785</c:v>
                      </c:pt>
                      <c:pt idx="126">
                        <c:v>1.1268516586688919</c:v>
                      </c:pt>
                      <c:pt idx="127">
                        <c:v>1.1285903053063493</c:v>
                      </c:pt>
                      <c:pt idx="128">
                        <c:v>1.1246261909729465</c:v>
                      </c:pt>
                      <c:pt idx="129">
                        <c:v>1.1208011683705403</c:v>
                      </c:pt>
                      <c:pt idx="130">
                        <c:v>1.118853884136588</c:v>
                      </c:pt>
                      <c:pt idx="131">
                        <c:v>1.1132206690312261</c:v>
                      </c:pt>
                      <c:pt idx="132">
                        <c:v>1.1139161276862091</c:v>
                      </c:pt>
                      <c:pt idx="133">
                        <c:v>1.1171847833646289</c:v>
                      </c:pt>
                      <c:pt idx="134">
                        <c:v>1.1149593156686832</c:v>
                      </c:pt>
                      <c:pt idx="135">
                        <c:v>1.1160025036511578</c:v>
                      </c:pt>
                      <c:pt idx="136">
                        <c:v>1.1164893247096459</c:v>
                      </c:pt>
                      <c:pt idx="137">
                        <c:v>1.1118992975867585</c:v>
                      </c:pt>
                      <c:pt idx="138">
                        <c:v>1.1206620766395441</c:v>
                      </c:pt>
                      <c:pt idx="139">
                        <c:v>1.1259475624174144</c:v>
                      </c:pt>
                      <c:pt idx="140">
                        <c:v>1.1241393699144588</c:v>
                      </c:pt>
                      <c:pt idx="141">
                        <c:v>1.1205925307740456</c:v>
                      </c:pt>
                      <c:pt idx="142">
                        <c:v>1.1186452465400933</c:v>
                      </c:pt>
                      <c:pt idx="143">
                        <c:v>1.1242089157799571</c:v>
                      </c:pt>
                      <c:pt idx="144">
                        <c:v>1.1125252103762433</c:v>
                      </c:pt>
                      <c:pt idx="145">
                        <c:v>1.1137770359552128</c:v>
                      </c:pt>
                      <c:pt idx="146">
                        <c:v>1.1123165727797486</c:v>
                      </c:pt>
                      <c:pt idx="147">
                        <c:v>1.1048056193059326</c:v>
                      </c:pt>
                      <c:pt idx="148">
                        <c:v>1.0984769455455876</c:v>
                      </c:pt>
                      <c:pt idx="149">
                        <c:v>1.0979901244870995</c:v>
                      </c:pt>
                      <c:pt idx="150">
                        <c:v>1.1068224494053831</c:v>
                      </c:pt>
                      <c:pt idx="151">
                        <c:v>1.0954169274636625</c:v>
                      </c:pt>
                      <c:pt idx="152">
                        <c:v>1.0840114055219419</c:v>
                      </c:pt>
                      <c:pt idx="153">
                        <c:v>1.0874886987968566</c:v>
                      </c:pt>
                      <c:pt idx="154">
                        <c:v>1.0876973363933515</c:v>
                      </c:pt>
                      <c:pt idx="155">
                        <c:v>1.0863064190833855</c:v>
                      </c:pt>
                      <c:pt idx="156">
                        <c:v>1.0915919048612559</c:v>
                      </c:pt>
                      <c:pt idx="157">
                        <c:v>1.0870018777383683</c:v>
                      </c:pt>
                      <c:pt idx="158">
                        <c:v>1.0959037485221503</c:v>
                      </c:pt>
                      <c:pt idx="159">
                        <c:v>1.0924264552472356</c:v>
                      </c:pt>
                      <c:pt idx="160">
                        <c:v>1.0895750747618054</c:v>
                      </c:pt>
                      <c:pt idx="161">
                        <c:v>1.0807427498435218</c:v>
                      </c:pt>
                      <c:pt idx="162">
                        <c:v>1.0737881632936923</c:v>
                      </c:pt>
                      <c:pt idx="163">
                        <c:v>1.0597398984630364</c:v>
                      </c:pt>
                      <c:pt idx="164">
                        <c:v>1.0599485360595313</c:v>
                      </c:pt>
                      <c:pt idx="165">
                        <c:v>1.0671117602058557</c:v>
                      </c:pt>
                      <c:pt idx="166">
                        <c:v>1.0775436400306</c:v>
                      </c:pt>
                      <c:pt idx="167">
                        <c:v>1.0711454204047568</c:v>
                      </c:pt>
                      <c:pt idx="168">
                        <c:v>1.0778218234925931</c:v>
                      </c:pt>
                      <c:pt idx="169">
                        <c:v>1.0907573544752762</c:v>
                      </c:pt>
                      <c:pt idx="170">
                        <c:v>1.0876973363933513</c:v>
                      </c:pt>
                      <c:pt idx="171">
                        <c:v>1.0848459559079211</c:v>
                      </c:pt>
                      <c:pt idx="172">
                        <c:v>1.0759440851241393</c:v>
                      </c:pt>
                      <c:pt idx="173">
                        <c:v>1.0511857570067458</c:v>
                      </c:pt>
                      <c:pt idx="174">
                        <c:v>1.0499339314277765</c:v>
                      </c:pt>
                      <c:pt idx="175">
                        <c:v>1.0468043674803531</c:v>
                      </c:pt>
                      <c:pt idx="176">
                        <c:v>1.0557062382641349</c:v>
                      </c:pt>
                      <c:pt idx="177">
                        <c:v>1.0518116697962303</c:v>
                      </c:pt>
                      <c:pt idx="178">
                        <c:v>1.0514639404687389</c:v>
                      </c:pt>
                      <c:pt idx="179">
                        <c:v>1.0508380276792544</c:v>
                      </c:pt>
                      <c:pt idx="180">
                        <c:v>1.0375547673690797</c:v>
                      </c:pt>
                      <c:pt idx="181">
                        <c:v>1.0566798803811113</c:v>
                      </c:pt>
                      <c:pt idx="182">
                        <c:v>1.0600180819250293</c:v>
                      </c:pt>
                      <c:pt idx="183">
                        <c:v>1.058070797691077</c:v>
                      </c:pt>
                      <c:pt idx="184">
                        <c:v>1.0651644759719034</c:v>
                      </c:pt>
                      <c:pt idx="185">
                        <c:v>1.0546630502816605</c:v>
                      </c:pt>
                      <c:pt idx="186">
                        <c:v>1.0572362473050974</c:v>
                      </c:pt>
                      <c:pt idx="187">
                        <c:v>1.0483343765213156</c:v>
                      </c:pt>
                      <c:pt idx="188">
                        <c:v>1.0473607344043394</c:v>
                      </c:pt>
                      <c:pt idx="189">
                        <c:v>1.0561235134571247</c:v>
                      </c:pt>
                      <c:pt idx="190">
                        <c:v>1.0585576187495651</c:v>
                      </c:pt>
                      <c:pt idx="191">
                        <c:v>1.0553585089366435</c:v>
                      </c:pt>
                      <c:pt idx="192">
                        <c:v>1.0543153209541689</c:v>
                      </c:pt>
                      <c:pt idx="193">
                        <c:v>1.0525766743167115</c:v>
                      </c:pt>
                      <c:pt idx="194">
                        <c:v>1.0580707976910768</c:v>
                      </c:pt>
                      <c:pt idx="195">
                        <c:v>1.0544544126851654</c:v>
                      </c:pt>
                      <c:pt idx="196">
                        <c:v>1.0480561930593222</c:v>
                      </c:pt>
                      <c:pt idx="197">
                        <c:v>1.0484039223868136</c:v>
                      </c:pt>
                      <c:pt idx="198">
                        <c:v>1.0399888726615198</c:v>
                      </c:pt>
                      <c:pt idx="199">
                        <c:v>1.0404756937200077</c:v>
                      </c:pt>
                      <c:pt idx="200">
                        <c:v>1.0470130050768478</c:v>
                      </c:pt>
                      <c:pt idx="201">
                        <c:v>1.0487516517143052</c:v>
                      </c:pt>
                      <c:pt idx="202">
                        <c:v>1.0609917240420053</c:v>
                      </c:pt>
                      <c:pt idx="203">
                        <c:v>1.0577230683635857</c:v>
                      </c:pt>
                      <c:pt idx="204">
                        <c:v>1.049168926907295</c:v>
                      </c:pt>
                      <c:pt idx="205">
                        <c:v>1.044926629111899</c:v>
                      </c:pt>
                      <c:pt idx="206">
                        <c:v>1.0373461297725848</c:v>
                      </c:pt>
                      <c:pt idx="207">
                        <c:v>1.0335906530356769</c:v>
                      </c:pt>
                      <c:pt idx="208">
                        <c:v>1.0312956394742332</c:v>
                      </c:pt>
                      <c:pt idx="209">
                        <c:v>1.0383893177550596</c:v>
                      </c:pt>
                      <c:pt idx="210">
                        <c:v>1.0393629598720355</c:v>
                      </c:pt>
                      <c:pt idx="211">
                        <c:v>1.0376243132345782</c:v>
                      </c:pt>
                      <c:pt idx="212">
                        <c:v>1.0445788997844079</c:v>
                      </c:pt>
                      <c:pt idx="213">
                        <c:v>1.0459002712288754</c:v>
                      </c:pt>
                      <c:pt idx="214">
                        <c:v>1.0442311704569163</c:v>
                      </c:pt>
                      <c:pt idx="215">
                        <c:v>1.0554280548021417</c:v>
                      </c:pt>
                      <c:pt idx="216">
                        <c:v>1.0499339314277765</c:v>
                      </c:pt>
                      <c:pt idx="217">
                        <c:v>1.0543848668196674</c:v>
                      </c:pt>
                      <c:pt idx="218">
                        <c:v>1.0470825509423463</c:v>
                      </c:pt>
                      <c:pt idx="219">
                        <c:v>1.0459002712288752</c:v>
                      </c:pt>
                      <c:pt idx="220">
                        <c:v>1.0381806801585642</c:v>
                      </c:pt>
                      <c:pt idx="221">
                        <c:v>1.0378329508310729</c:v>
                      </c:pt>
                      <c:pt idx="222">
                        <c:v>1.0362333959246122</c:v>
                      </c:pt>
                      <c:pt idx="223">
                        <c:v>1.0402670561235134</c:v>
                      </c:pt>
                      <c:pt idx="224">
                        <c:v>1.0349120244801446</c:v>
                      </c:pt>
                      <c:pt idx="225">
                        <c:v>1.0398497809305238</c:v>
                      </c:pt>
                      <c:pt idx="226">
                        <c:v>1.0226024062869463</c:v>
                      </c:pt>
                      <c:pt idx="227">
                        <c:v>1.0244801446554004</c:v>
                      </c:pt>
                      <c:pt idx="228">
                        <c:v>1.0164823701230963</c:v>
                      </c:pt>
                      <c:pt idx="229">
                        <c:v>1.0105014256902427</c:v>
                      </c:pt>
                      <c:pt idx="230">
                        <c:v>1.0076500452048127</c:v>
                      </c:pt>
                      <c:pt idx="231">
                        <c:v>1.0137700813686628</c:v>
                      </c:pt>
                      <c:pt idx="232">
                        <c:v>1.0135614437721678</c:v>
                      </c:pt>
                      <c:pt idx="233">
                        <c:v>1.0109187008832325</c:v>
                      </c:pt>
                      <c:pt idx="234">
                        <c:v>1.0123096181931985</c:v>
                      </c:pt>
                      <c:pt idx="235">
                        <c:v>1.0102232422282496</c:v>
                      </c:pt>
                      <c:pt idx="236">
                        <c:v>1.0038250226024064</c:v>
                      </c:pt>
                      <c:pt idx="237">
                        <c:v>1.0057723068363584</c:v>
                      </c:pt>
                      <c:pt idx="238">
                        <c:v>1.0100841504972529</c:v>
                      </c:pt>
                      <c:pt idx="239">
                        <c:v>1.0079282286668056</c:v>
                      </c:pt>
                      <c:pt idx="240">
                        <c:v>1.007580499339314</c:v>
                      </c:pt>
                      <c:pt idx="241">
                        <c:v>0.99888726615202716</c:v>
                      </c:pt>
                      <c:pt idx="242">
                        <c:v>1.0009736421169759</c:v>
                      </c:pt>
                      <c:pt idx="243">
                        <c:v>0.99819180749704406</c:v>
                      </c:pt>
                      <c:pt idx="244">
                        <c:v>0.99283677585367525</c:v>
                      </c:pt>
                      <c:pt idx="245">
                        <c:v>0.99332359691216343</c:v>
                      </c:pt>
                      <c:pt idx="246">
                        <c:v>0.99387996383614985</c:v>
                      </c:pt>
                      <c:pt idx="247">
                        <c:v>0.99012448709924183</c:v>
                      </c:pt>
                      <c:pt idx="248">
                        <c:v>0.98511718478336463</c:v>
                      </c:pt>
                      <c:pt idx="249">
                        <c:v>0.9881076569997912</c:v>
                      </c:pt>
                      <c:pt idx="250">
                        <c:v>0.98692537728632013</c:v>
                      </c:pt>
                      <c:pt idx="251">
                        <c:v>0.98379581333889676</c:v>
                      </c:pt>
                      <c:pt idx="252">
                        <c:v>0.98428263439738473</c:v>
                      </c:pt>
                      <c:pt idx="253">
                        <c:v>0.99568815633910535</c:v>
                      </c:pt>
                      <c:pt idx="254">
                        <c:v>1.0136309896376656</c:v>
                      </c:pt>
                      <c:pt idx="255">
                        <c:v>1.0089018707837814</c:v>
                      </c:pt>
                      <c:pt idx="256">
                        <c:v>1.0046595729883852</c:v>
                      </c:pt>
                      <c:pt idx="257">
                        <c:v>1.0123791640586961</c:v>
                      </c:pt>
                      <c:pt idx="258">
                        <c:v>1.0071632241463238</c:v>
                      </c:pt>
                      <c:pt idx="259">
                        <c:v>1.0070241324153271</c:v>
                      </c:pt>
                      <c:pt idx="260">
                        <c:v>0.99826135336254174</c:v>
                      </c:pt>
                      <c:pt idx="261">
                        <c:v>1.005146394046873</c:v>
                      </c:pt>
                      <c:pt idx="262">
                        <c:v>1.0041032060643984</c:v>
                      </c:pt>
                      <c:pt idx="263">
                        <c:v>1.0002086375964938</c:v>
                      </c:pt>
                      <c:pt idx="264">
                        <c:v>0.99986090826900242</c:v>
                      </c:pt>
                      <c:pt idx="265">
                        <c:v>0.99450587662563361</c:v>
                      </c:pt>
                      <c:pt idx="266">
                        <c:v>0.99130676681271201</c:v>
                      </c:pt>
                      <c:pt idx="267">
                        <c:v>0.9921413171986917</c:v>
                      </c:pt>
                      <c:pt idx="268">
                        <c:v>0.99833089922804008</c:v>
                      </c:pt>
                      <c:pt idx="269">
                        <c:v>0.99833089922804008</c:v>
                      </c:pt>
                      <c:pt idx="270">
                        <c:v>0.99860908269003323</c:v>
                      </c:pt>
                      <c:pt idx="271">
                        <c:v>1.0105709715557403</c:v>
                      </c:pt>
                      <c:pt idx="272">
                        <c:v>1.0062591278948458</c:v>
                      </c:pt>
                      <c:pt idx="273">
                        <c:v>1.0193337506085254</c:v>
                      </c:pt>
                      <c:pt idx="274">
                        <c:v>1.0207246679184914</c:v>
                      </c:pt>
                      <c:pt idx="275">
                        <c:v>1.0164128242575969</c:v>
                      </c:pt>
                      <c:pt idx="276">
                        <c:v>1.0216287641699691</c:v>
                      </c:pt>
                      <c:pt idx="277">
                        <c:v>1.0120314347312043</c:v>
                      </c:pt>
                      <c:pt idx="278">
                        <c:v>1.0157173656026139</c:v>
                      </c:pt>
                      <c:pt idx="279">
                        <c:v>1.017595103971068</c:v>
                      </c:pt>
                      <c:pt idx="280">
                        <c:v>1.0184992002225459</c:v>
                      </c:pt>
                      <c:pt idx="281">
                        <c:v>1.0074414076083167</c:v>
                      </c:pt>
                      <c:pt idx="282">
                        <c:v>1.0020863759649481</c:v>
                      </c:pt>
                      <c:pt idx="283">
                        <c:v>1.0023645594269412</c:v>
                      </c:pt>
                      <c:pt idx="284">
                        <c:v>0.99707907364907067</c:v>
                      </c:pt>
                      <c:pt idx="285">
                        <c:v>0.9914458585437087</c:v>
                      </c:pt>
                      <c:pt idx="286">
                        <c:v>0.9914458585437087</c:v>
                      </c:pt>
                      <c:pt idx="287">
                        <c:v>0.98490854718686882</c:v>
                      </c:pt>
                      <c:pt idx="288">
                        <c:v>0.98685583142082123</c:v>
                      </c:pt>
                      <c:pt idx="289">
                        <c:v>0.98428263439738428</c:v>
                      </c:pt>
                      <c:pt idx="290">
                        <c:v>0.97955351554350012</c:v>
                      </c:pt>
                      <c:pt idx="291">
                        <c:v>0.99422769316364046</c:v>
                      </c:pt>
                      <c:pt idx="292">
                        <c:v>0.99151540440920694</c:v>
                      </c:pt>
                      <c:pt idx="293">
                        <c:v>1.0034077474094156</c:v>
                      </c:pt>
                      <c:pt idx="294">
                        <c:v>1.01057097155574</c:v>
                      </c:pt>
                      <c:pt idx="295">
                        <c:v>1.0310174560122392</c:v>
                      </c:pt>
                      <c:pt idx="296">
                        <c:v>1.0183601084915492</c:v>
                      </c:pt>
                      <c:pt idx="297">
                        <c:v>1.0254537867723754</c:v>
                      </c:pt>
                      <c:pt idx="298">
                        <c:v>1.0145350858891431</c:v>
                      </c:pt>
                      <c:pt idx="299">
                        <c:v>1.0070936782808253</c:v>
                      </c:pt>
                      <c:pt idx="300">
                        <c:v>0.99951317894151104</c:v>
                      </c:pt>
                      <c:pt idx="301">
                        <c:v>1.0111968843452246</c:v>
                      </c:pt>
                      <c:pt idx="302">
                        <c:v>1.0045204812573882</c:v>
                      </c:pt>
                      <c:pt idx="303">
                        <c:v>0.99902635788302296</c:v>
                      </c:pt>
                      <c:pt idx="304">
                        <c:v>0.99749634884206029</c:v>
                      </c:pt>
                      <c:pt idx="305">
                        <c:v>0.9907503998887256</c:v>
                      </c:pt>
                      <c:pt idx="306">
                        <c:v>0.98421308853188594</c:v>
                      </c:pt>
                      <c:pt idx="307">
                        <c:v>0.97927533208150708</c:v>
                      </c:pt>
                      <c:pt idx="308">
                        <c:v>0.97760623130954782</c:v>
                      </c:pt>
                      <c:pt idx="309">
                        <c:v>0.97809305236803612</c:v>
                      </c:pt>
                      <c:pt idx="310">
                        <c:v>0.97002573197023378</c:v>
                      </c:pt>
                      <c:pt idx="311">
                        <c:v>0.9695389109117456</c:v>
                      </c:pt>
                      <c:pt idx="312">
                        <c:v>0.98010988246748665</c:v>
                      </c:pt>
                      <c:pt idx="313">
                        <c:v>0.97412893803463318</c:v>
                      </c:pt>
                      <c:pt idx="314">
                        <c:v>0.97350302524514842</c:v>
                      </c:pt>
                      <c:pt idx="315">
                        <c:v>0.96376660407538706</c:v>
                      </c:pt>
                      <c:pt idx="316">
                        <c:v>0.96668753042631572</c:v>
                      </c:pt>
                      <c:pt idx="317">
                        <c:v>0.96411433340287855</c:v>
                      </c:pt>
                      <c:pt idx="318">
                        <c:v>0.96049794839696723</c:v>
                      </c:pt>
                      <c:pt idx="319">
                        <c:v>0.96529661311634962</c:v>
                      </c:pt>
                      <c:pt idx="320">
                        <c:v>0.9652270672508515</c:v>
                      </c:pt>
                      <c:pt idx="321">
                        <c:v>0.95215244453717174</c:v>
                      </c:pt>
                      <c:pt idx="322">
                        <c:v>0.95535155435009322</c:v>
                      </c:pt>
                      <c:pt idx="323">
                        <c:v>0.95284790319215451</c:v>
                      </c:pt>
                      <c:pt idx="324">
                        <c:v>0.94290284442589811</c:v>
                      </c:pt>
                      <c:pt idx="325">
                        <c:v>0.93984282634397309</c:v>
                      </c:pt>
                      <c:pt idx="326">
                        <c:v>0.93330551498713332</c:v>
                      </c:pt>
                      <c:pt idx="327">
                        <c:v>0.92941094651922873</c:v>
                      </c:pt>
                      <c:pt idx="328">
                        <c:v>0.93490506989359412</c:v>
                      </c:pt>
                      <c:pt idx="329">
                        <c:v>0.93003685930871327</c:v>
                      </c:pt>
                      <c:pt idx="330">
                        <c:v>0.93386188191111963</c:v>
                      </c:pt>
                      <c:pt idx="331">
                        <c:v>0.93580916614507204</c:v>
                      </c:pt>
                      <c:pt idx="332">
                        <c:v>0.93365324431462471</c:v>
                      </c:pt>
                      <c:pt idx="333">
                        <c:v>0.94046873913345774</c:v>
                      </c:pt>
                      <c:pt idx="334">
                        <c:v>0.93726962932053615</c:v>
                      </c:pt>
                      <c:pt idx="335">
                        <c:v>0.93914736768899021</c:v>
                      </c:pt>
                      <c:pt idx="336">
                        <c:v>0.9389387300924954</c:v>
                      </c:pt>
                      <c:pt idx="337">
                        <c:v>0.94290284442589811</c:v>
                      </c:pt>
                      <c:pt idx="338">
                        <c:v>0.94512831212184367</c:v>
                      </c:pt>
                      <c:pt idx="339">
                        <c:v>0.94429376173586421</c:v>
                      </c:pt>
                      <c:pt idx="340">
                        <c:v>0.94366784894637945</c:v>
                      </c:pt>
                      <c:pt idx="341">
                        <c:v>0.94283329856039999</c:v>
                      </c:pt>
                      <c:pt idx="342">
                        <c:v>0.94693650462479939</c:v>
                      </c:pt>
                      <c:pt idx="343">
                        <c:v>0.95618610473607279</c:v>
                      </c:pt>
                      <c:pt idx="344">
                        <c:v>0.94763196327978239</c:v>
                      </c:pt>
                      <c:pt idx="345">
                        <c:v>0.94325057375338972</c:v>
                      </c:pt>
                      <c:pt idx="346">
                        <c:v>0.94137283538493577</c:v>
                      </c:pt>
                      <c:pt idx="347">
                        <c:v>0.94888378885875169</c:v>
                      </c:pt>
                      <c:pt idx="348">
                        <c:v>0.95173516934418179</c:v>
                      </c:pt>
                      <c:pt idx="349">
                        <c:v>0.95180471520968002</c:v>
                      </c:pt>
                      <c:pt idx="350">
                        <c:v>0.95236108213366621</c:v>
                      </c:pt>
                      <c:pt idx="351">
                        <c:v>0.95715974685304872</c:v>
                      </c:pt>
                      <c:pt idx="352">
                        <c:v>0.95312608665414755</c:v>
                      </c:pt>
                      <c:pt idx="353">
                        <c:v>0.95959385214548887</c:v>
                      </c:pt>
                      <c:pt idx="354">
                        <c:v>0.95827248070102122</c:v>
                      </c:pt>
                      <c:pt idx="355">
                        <c:v>0.95618610473607235</c:v>
                      </c:pt>
                      <c:pt idx="356">
                        <c:v>0.95618610473607235</c:v>
                      </c:pt>
                      <c:pt idx="357">
                        <c:v>0.95256971973016091</c:v>
                      </c:pt>
                      <c:pt idx="358">
                        <c:v>0.94387648654287393</c:v>
                      </c:pt>
                      <c:pt idx="359">
                        <c:v>0.93344460671812957</c:v>
                      </c:pt>
                      <c:pt idx="360">
                        <c:v>0.93045413450170267</c:v>
                      </c:pt>
                      <c:pt idx="361">
                        <c:v>0.92788093747826583</c:v>
                      </c:pt>
                      <c:pt idx="362">
                        <c:v>0.92544683218582546</c:v>
                      </c:pt>
                      <c:pt idx="363">
                        <c:v>0.92669865776479476</c:v>
                      </c:pt>
                      <c:pt idx="364">
                        <c:v>0.91070310870018656</c:v>
                      </c:pt>
                      <c:pt idx="365">
                        <c:v>0.92461228179984578</c:v>
                      </c:pt>
                      <c:pt idx="366">
                        <c:v>0.92885457959524187</c:v>
                      </c:pt>
                      <c:pt idx="367">
                        <c:v>0.92523819458933054</c:v>
                      </c:pt>
                      <c:pt idx="368">
                        <c:v>0.92704638709228615</c:v>
                      </c:pt>
                      <c:pt idx="369">
                        <c:v>0.9210654426594328</c:v>
                      </c:pt>
                      <c:pt idx="370">
                        <c:v>0.92259545170039536</c:v>
                      </c:pt>
                      <c:pt idx="371">
                        <c:v>0.91710132832602997</c:v>
                      </c:pt>
                      <c:pt idx="372">
                        <c:v>0.91515404409207768</c:v>
                      </c:pt>
                      <c:pt idx="373">
                        <c:v>0.91084220043118325</c:v>
                      </c:pt>
                      <c:pt idx="374">
                        <c:v>0.91028583350719694</c:v>
                      </c:pt>
                      <c:pt idx="375">
                        <c:v>0.90847764100424133</c:v>
                      </c:pt>
                      <c:pt idx="376">
                        <c:v>0.90799081994575337</c:v>
                      </c:pt>
                      <c:pt idx="377">
                        <c:v>0.91390221851310838</c:v>
                      </c:pt>
                      <c:pt idx="378">
                        <c:v>0.90374852215035728</c:v>
                      </c:pt>
                      <c:pt idx="379">
                        <c:v>0.90006259127894761</c:v>
                      </c:pt>
                      <c:pt idx="380">
                        <c:v>0.88935252799220998</c:v>
                      </c:pt>
                      <c:pt idx="381">
                        <c:v>0.89067389943667763</c:v>
                      </c:pt>
                      <c:pt idx="382">
                        <c:v>0.88963071145420314</c:v>
                      </c:pt>
                      <c:pt idx="383">
                        <c:v>0.8897002573197017</c:v>
                      </c:pt>
                      <c:pt idx="384">
                        <c:v>0.88900479866471871</c:v>
                      </c:pt>
                      <c:pt idx="385">
                        <c:v>0.89046526184018282</c:v>
                      </c:pt>
                      <c:pt idx="386">
                        <c:v>0.89366437165310442</c:v>
                      </c:pt>
                      <c:pt idx="387">
                        <c:v>0.88893525279922037</c:v>
                      </c:pt>
                      <c:pt idx="388">
                        <c:v>0.88664023923777657</c:v>
                      </c:pt>
                      <c:pt idx="389">
                        <c:v>0.88344112942485498</c:v>
                      </c:pt>
                      <c:pt idx="390">
                        <c:v>0.87669518047152017</c:v>
                      </c:pt>
                      <c:pt idx="391">
                        <c:v>0.88038111134293007</c:v>
                      </c:pt>
                      <c:pt idx="392">
                        <c:v>0.87662563460602205</c:v>
                      </c:pt>
                      <c:pt idx="393">
                        <c:v>0.87725154739550681</c:v>
                      </c:pt>
                      <c:pt idx="394">
                        <c:v>0.8722442450796295</c:v>
                      </c:pt>
                      <c:pt idx="395">
                        <c:v>0.86306419083385455</c:v>
                      </c:pt>
                      <c:pt idx="396">
                        <c:v>0.86299464496835609</c:v>
                      </c:pt>
                      <c:pt idx="397">
                        <c:v>0.86542875026079658</c:v>
                      </c:pt>
                      <c:pt idx="398">
                        <c:v>0.88914389039571562</c:v>
                      </c:pt>
                      <c:pt idx="399">
                        <c:v>0.90875582446623526</c:v>
                      </c:pt>
                      <c:pt idx="400">
                        <c:v>0.90562626051881201</c:v>
                      </c:pt>
                      <c:pt idx="401">
                        <c:v>0.91223311774115023</c:v>
                      </c:pt>
                      <c:pt idx="402">
                        <c:v>0.90750399888726596</c:v>
                      </c:pt>
                      <c:pt idx="403">
                        <c:v>0.90423534320884602</c:v>
                      </c:pt>
                      <c:pt idx="404">
                        <c:v>0.91445858543709546</c:v>
                      </c:pt>
                      <c:pt idx="405">
                        <c:v>0.90833854927324553</c:v>
                      </c:pt>
                      <c:pt idx="406">
                        <c:v>0.91355448918561777</c:v>
                      </c:pt>
                      <c:pt idx="407">
                        <c:v>0.90527853119132051</c:v>
                      </c:pt>
                      <c:pt idx="408">
                        <c:v>0.9248209193963417</c:v>
                      </c:pt>
                      <c:pt idx="409">
                        <c:v>0.93302733152514061</c:v>
                      </c:pt>
                      <c:pt idx="410">
                        <c:v>0.94060783086445476</c:v>
                      </c:pt>
                      <c:pt idx="411">
                        <c:v>0.95736838444954409</c:v>
                      </c:pt>
                      <c:pt idx="412">
                        <c:v>0.97948396967800211</c:v>
                      </c:pt>
                      <c:pt idx="413">
                        <c:v>1.010431879824744</c:v>
                      </c:pt>
                      <c:pt idx="414">
                        <c:v>0.99853953682453522</c:v>
                      </c:pt>
                      <c:pt idx="415">
                        <c:v>0.99534042701161374</c:v>
                      </c:pt>
                      <c:pt idx="416">
                        <c:v>0.9984699909590371</c:v>
                      </c:pt>
                      <c:pt idx="417">
                        <c:v>0.99241950066068529</c:v>
                      </c:pt>
                      <c:pt idx="418">
                        <c:v>0.97266847485916919</c:v>
                      </c:pt>
                      <c:pt idx="419">
                        <c:v>0.96390569580638397</c:v>
                      </c:pt>
                      <c:pt idx="420">
                        <c:v>0.97099937408721004</c:v>
                      </c:pt>
                      <c:pt idx="421">
                        <c:v>0.99680089018707785</c:v>
                      </c:pt>
                      <c:pt idx="422">
                        <c:v>0.98115307044996125</c:v>
                      </c:pt>
                      <c:pt idx="423">
                        <c:v>0.99019403296473973</c:v>
                      </c:pt>
                      <c:pt idx="424">
                        <c:v>0.99109812921621765</c:v>
                      </c:pt>
                      <c:pt idx="425">
                        <c:v>0.98762083594130279</c:v>
                      </c:pt>
                      <c:pt idx="426">
                        <c:v>0.99805271576604737</c:v>
                      </c:pt>
                      <c:pt idx="427">
                        <c:v>1.0127964392516862</c:v>
                      </c:pt>
                      <c:pt idx="428">
                        <c:v>1.0040336601989008</c:v>
                      </c:pt>
                      <c:pt idx="429">
                        <c:v>1.0062591278948463</c:v>
                      </c:pt>
                      <c:pt idx="430">
                        <c:v>0.99798316990054903</c:v>
                      </c:pt>
                      <c:pt idx="431">
                        <c:v>0.98407399680088981</c:v>
                      </c:pt>
                      <c:pt idx="432">
                        <c:v>0.97704986438556196</c:v>
                      </c:pt>
                      <c:pt idx="433">
                        <c:v>0.97684122678906704</c:v>
                      </c:pt>
                      <c:pt idx="434">
                        <c:v>0.97538076361360282</c:v>
                      </c:pt>
                      <c:pt idx="435">
                        <c:v>0.98393490506989323</c:v>
                      </c:pt>
                      <c:pt idx="436">
                        <c:v>0.95695110925655424</c:v>
                      </c:pt>
                      <c:pt idx="437">
                        <c:v>0.9454760414493355</c:v>
                      </c:pt>
                      <c:pt idx="438">
                        <c:v>0.94311148202239359</c:v>
                      </c:pt>
                      <c:pt idx="439">
                        <c:v>0.93441824883510638</c:v>
                      </c:pt>
                      <c:pt idx="440">
                        <c:v>0.93121913902218478</c:v>
                      </c:pt>
                      <c:pt idx="441">
                        <c:v>0.93594825787606895</c:v>
                      </c:pt>
                      <c:pt idx="442">
                        <c:v>0.933375060852632</c:v>
                      </c:pt>
                      <c:pt idx="443">
                        <c:v>0.92697684122678869</c:v>
                      </c:pt>
                      <c:pt idx="444">
                        <c:v>0.91765769525001706</c:v>
                      </c:pt>
                      <c:pt idx="445">
                        <c:v>0.90715626955977424</c:v>
                      </c:pt>
                      <c:pt idx="446">
                        <c:v>0.91800542457750844</c:v>
                      </c:pt>
                      <c:pt idx="447">
                        <c:v>0.92148271785242319</c:v>
                      </c:pt>
                      <c:pt idx="448">
                        <c:v>0.92134362612142662</c:v>
                      </c:pt>
                      <c:pt idx="449">
                        <c:v>0.91397176437860728</c:v>
                      </c:pt>
                      <c:pt idx="450">
                        <c:v>0.91306766812712936</c:v>
                      </c:pt>
                      <c:pt idx="451">
                        <c:v>0.90882537033173327</c:v>
                      </c:pt>
                      <c:pt idx="452">
                        <c:v>0.91105083802767883</c:v>
                      </c:pt>
                      <c:pt idx="453">
                        <c:v>0.90409625147784922</c:v>
                      </c:pt>
                      <c:pt idx="454">
                        <c:v>0.89547256415606058</c:v>
                      </c:pt>
                      <c:pt idx="455">
                        <c:v>0.91313721399262771</c:v>
                      </c:pt>
                      <c:pt idx="456">
                        <c:v>0.93198414354266601</c:v>
                      </c:pt>
                      <c:pt idx="457">
                        <c:v>0.92447319006884998</c:v>
                      </c:pt>
                      <c:pt idx="458">
                        <c:v>0.92196953891091127</c:v>
                      </c:pt>
                      <c:pt idx="459">
                        <c:v>0.93031504277070676</c:v>
                      </c:pt>
                      <c:pt idx="460">
                        <c:v>0.93142777661867948</c:v>
                      </c:pt>
                      <c:pt idx="461">
                        <c:v>0.91863133736699298</c:v>
                      </c:pt>
                      <c:pt idx="462">
                        <c:v>0.92141317198692474</c:v>
                      </c:pt>
                      <c:pt idx="463">
                        <c:v>0.91285903053063433</c:v>
                      </c:pt>
                      <c:pt idx="464">
                        <c:v>0.90764309061826209</c:v>
                      </c:pt>
                      <c:pt idx="465">
                        <c:v>0.90479171013283188</c:v>
                      </c:pt>
                      <c:pt idx="466">
                        <c:v>0.90959037485221439</c:v>
                      </c:pt>
                      <c:pt idx="467">
                        <c:v>0.89936713262396495</c:v>
                      </c:pt>
                      <c:pt idx="468">
                        <c:v>0.91724042005702688</c:v>
                      </c:pt>
                      <c:pt idx="469">
                        <c:v>0.90861673273523824</c:v>
                      </c:pt>
                      <c:pt idx="470">
                        <c:v>0.90347033868836424</c:v>
                      </c:pt>
                      <c:pt idx="471">
                        <c:v>0.891647541553654</c:v>
                      </c:pt>
                      <c:pt idx="472">
                        <c:v>0.89741984839001254</c:v>
                      </c:pt>
                      <c:pt idx="473">
                        <c:v>0.89637666040753805</c:v>
                      </c:pt>
                      <c:pt idx="474">
                        <c:v>0.91035537937269562</c:v>
                      </c:pt>
                      <c:pt idx="475">
                        <c:v>0.93511370749008915</c:v>
                      </c:pt>
                      <c:pt idx="476">
                        <c:v>0.91584950274706101</c:v>
                      </c:pt>
                      <c:pt idx="477">
                        <c:v>0.91174629668266161</c:v>
                      </c:pt>
                      <c:pt idx="478">
                        <c:v>0.92301272689338543</c:v>
                      </c:pt>
                      <c:pt idx="479">
                        <c:v>0.91835315390499961</c:v>
                      </c:pt>
                      <c:pt idx="480">
                        <c:v>0.9225954517003957</c:v>
                      </c:pt>
                      <c:pt idx="481">
                        <c:v>0.90868627860073647</c:v>
                      </c:pt>
                      <c:pt idx="482">
                        <c:v>0.92662911189929686</c:v>
                      </c:pt>
                      <c:pt idx="483">
                        <c:v>0.92607274497531045</c:v>
                      </c:pt>
                      <c:pt idx="484">
                        <c:v>0.91661450726754234</c:v>
                      </c:pt>
                      <c:pt idx="485">
                        <c:v>0.92642047430280217</c:v>
                      </c:pt>
                      <c:pt idx="486">
                        <c:v>0.91654496140204411</c:v>
                      </c:pt>
                      <c:pt idx="487">
                        <c:v>0.89721121079351773</c:v>
                      </c:pt>
                      <c:pt idx="488">
                        <c:v>0.90214896724389682</c:v>
                      </c:pt>
                      <c:pt idx="489">
                        <c:v>0.90993810417970589</c:v>
                      </c:pt>
                      <c:pt idx="490">
                        <c:v>0.91056401696919054</c:v>
                      </c:pt>
                      <c:pt idx="491">
                        <c:v>0.91132902148967176</c:v>
                      </c:pt>
                      <c:pt idx="492">
                        <c:v>0.90360943041936104</c:v>
                      </c:pt>
                      <c:pt idx="493">
                        <c:v>0.89449892203908421</c:v>
                      </c:pt>
                      <c:pt idx="494">
                        <c:v>0.89526392655956555</c:v>
                      </c:pt>
                      <c:pt idx="495">
                        <c:v>0.89004798664719331</c:v>
                      </c:pt>
                      <c:pt idx="496">
                        <c:v>0.89957577022045965</c:v>
                      </c:pt>
                      <c:pt idx="497">
                        <c:v>0.88483204673482097</c:v>
                      </c:pt>
                      <c:pt idx="498">
                        <c:v>0.89123026636066405</c:v>
                      </c:pt>
                      <c:pt idx="499">
                        <c:v>0.90889491619723128</c:v>
                      </c:pt>
                      <c:pt idx="500">
                        <c:v>0.92141317198692474</c:v>
                      </c:pt>
                      <c:pt idx="501">
                        <c:v>0.92071771333194186</c:v>
                      </c:pt>
                      <c:pt idx="502">
                        <c:v>0.92023089227345367</c:v>
                      </c:pt>
                      <c:pt idx="503">
                        <c:v>0.9156408651505662</c:v>
                      </c:pt>
                      <c:pt idx="504">
                        <c:v>0.91091174629668215</c:v>
                      </c:pt>
                      <c:pt idx="505">
                        <c:v>0.90708672369427579</c:v>
                      </c:pt>
                      <c:pt idx="506">
                        <c:v>0.90792127408025514</c:v>
                      </c:pt>
                      <c:pt idx="507">
                        <c:v>0.90687808609778076</c:v>
                      </c:pt>
                      <c:pt idx="508">
                        <c:v>0.90228805897489328</c:v>
                      </c:pt>
                      <c:pt idx="509">
                        <c:v>0.89769803185200558</c:v>
                      </c:pt>
                      <c:pt idx="510">
                        <c:v>0.90799081994575359</c:v>
                      </c:pt>
                      <c:pt idx="511">
                        <c:v>0.90618262744279787</c:v>
                      </c:pt>
                      <c:pt idx="512">
                        <c:v>0.89707211906252116</c:v>
                      </c:pt>
                      <c:pt idx="513">
                        <c:v>0.90256624243688666</c:v>
                      </c:pt>
                      <c:pt idx="514">
                        <c:v>0.90764309061826209</c:v>
                      </c:pt>
                      <c:pt idx="515">
                        <c:v>0.90458307253633718</c:v>
                      </c:pt>
                      <c:pt idx="516">
                        <c:v>0.90472216426733365</c:v>
                      </c:pt>
                      <c:pt idx="517">
                        <c:v>0.89971486195145645</c:v>
                      </c:pt>
                      <c:pt idx="518">
                        <c:v>0.8859447805827938</c:v>
                      </c:pt>
                      <c:pt idx="519">
                        <c:v>0.88879616106822401</c:v>
                      </c:pt>
                      <c:pt idx="520">
                        <c:v>0.87947701509145226</c:v>
                      </c:pt>
                      <c:pt idx="521">
                        <c:v>0.89491619723207394</c:v>
                      </c:pt>
                      <c:pt idx="522">
                        <c:v>0.90117532512692056</c:v>
                      </c:pt>
                      <c:pt idx="523">
                        <c:v>0.90778218234925845</c:v>
                      </c:pt>
                      <c:pt idx="524">
                        <c:v>0.91508449822657967</c:v>
                      </c:pt>
                      <c:pt idx="525">
                        <c:v>0.93267960219764845</c:v>
                      </c:pt>
                      <c:pt idx="526">
                        <c:v>0.91049447110369197</c:v>
                      </c:pt>
                      <c:pt idx="527">
                        <c:v>0.90743445302176695</c:v>
                      </c:pt>
                      <c:pt idx="528">
                        <c:v>0.89853258223798516</c:v>
                      </c:pt>
                      <c:pt idx="529">
                        <c:v>0.90562626051881123</c:v>
                      </c:pt>
                      <c:pt idx="530">
                        <c:v>0.8947075596355788</c:v>
                      </c:pt>
                      <c:pt idx="531">
                        <c:v>0.89352527992210773</c:v>
                      </c:pt>
                      <c:pt idx="532">
                        <c:v>0.88657069337227812</c:v>
                      </c:pt>
                      <c:pt idx="533">
                        <c:v>0.88302385423186514</c:v>
                      </c:pt>
                      <c:pt idx="534">
                        <c:v>0.87488698796856446</c:v>
                      </c:pt>
                      <c:pt idx="535">
                        <c:v>0.87634745114402857</c:v>
                      </c:pt>
                      <c:pt idx="536">
                        <c:v>0.89004798664719287</c:v>
                      </c:pt>
                      <c:pt idx="537">
                        <c:v>0.8828152166353701</c:v>
                      </c:pt>
                      <c:pt idx="538">
                        <c:v>0.88170248278739738</c:v>
                      </c:pt>
                      <c:pt idx="539">
                        <c:v>0.88198066624939053</c:v>
                      </c:pt>
                      <c:pt idx="540">
                        <c:v>0.8815633910564008</c:v>
                      </c:pt>
                      <c:pt idx="541">
                        <c:v>0.8796161068224484</c:v>
                      </c:pt>
                      <c:pt idx="542">
                        <c:v>0.88740524375825769</c:v>
                      </c:pt>
                      <c:pt idx="543">
                        <c:v>0.88288476250086845</c:v>
                      </c:pt>
                      <c:pt idx="544">
                        <c:v>0.88010292788093658</c:v>
                      </c:pt>
                      <c:pt idx="545">
                        <c:v>0.87460880450657119</c:v>
                      </c:pt>
                      <c:pt idx="546">
                        <c:v>0.87252242854162232</c:v>
                      </c:pt>
                      <c:pt idx="547">
                        <c:v>0.87168787815564286</c:v>
                      </c:pt>
                      <c:pt idx="548">
                        <c:v>0.86897558940120934</c:v>
                      </c:pt>
                      <c:pt idx="549">
                        <c:v>0.86000417275192909</c:v>
                      </c:pt>
                      <c:pt idx="550">
                        <c:v>0.85687460880450572</c:v>
                      </c:pt>
                      <c:pt idx="551">
                        <c:v>0.85110230196814718</c:v>
                      </c:pt>
                      <c:pt idx="552">
                        <c:v>0.85200639821962509</c:v>
                      </c:pt>
                      <c:pt idx="553">
                        <c:v>0.85304958620209936</c:v>
                      </c:pt>
                      <c:pt idx="554">
                        <c:v>0.8707142360386666</c:v>
                      </c:pt>
                      <c:pt idx="555">
                        <c:v>0.86216009458237619</c:v>
                      </c:pt>
                      <c:pt idx="556">
                        <c:v>0.86821058488072789</c:v>
                      </c:pt>
                      <c:pt idx="557">
                        <c:v>0.86675012170526367</c:v>
                      </c:pt>
                      <c:pt idx="558">
                        <c:v>0.87287015786911382</c:v>
                      </c:pt>
                      <c:pt idx="559">
                        <c:v>0.87620835941303188</c:v>
                      </c:pt>
                      <c:pt idx="560">
                        <c:v>0.88198066624939053</c:v>
                      </c:pt>
                      <c:pt idx="561">
                        <c:v>0.86528965852979944</c:v>
                      </c:pt>
                      <c:pt idx="562">
                        <c:v>0.86264691564086415</c:v>
                      </c:pt>
                      <c:pt idx="563">
                        <c:v>0.84978093052367931</c:v>
                      </c:pt>
                      <c:pt idx="564">
                        <c:v>0.85499687043605155</c:v>
                      </c:pt>
                      <c:pt idx="565">
                        <c:v>0.86786285555323617</c:v>
                      </c:pt>
                      <c:pt idx="566">
                        <c:v>0.86195145698588105</c:v>
                      </c:pt>
                      <c:pt idx="567">
                        <c:v>0.86946241045969697</c:v>
                      </c:pt>
                      <c:pt idx="568">
                        <c:v>0.87885110230196706</c:v>
                      </c:pt>
                      <c:pt idx="569">
                        <c:v>0.87822518951248241</c:v>
                      </c:pt>
                      <c:pt idx="570">
                        <c:v>0.87175742402114098</c:v>
                      </c:pt>
                      <c:pt idx="571">
                        <c:v>0.86209054871687785</c:v>
                      </c:pt>
                      <c:pt idx="572">
                        <c:v>0.86459419987481645</c:v>
                      </c:pt>
                      <c:pt idx="573">
                        <c:v>0.86563738785729072</c:v>
                      </c:pt>
                      <c:pt idx="574">
                        <c:v>0.8721746992141306</c:v>
                      </c:pt>
                      <c:pt idx="575">
                        <c:v>0.8849711384658171</c:v>
                      </c:pt>
                      <c:pt idx="576">
                        <c:v>0.88378885875234603</c:v>
                      </c:pt>
                      <c:pt idx="577">
                        <c:v>0.88052020307392609</c:v>
                      </c:pt>
                      <c:pt idx="578">
                        <c:v>0.88559705125530186</c:v>
                      </c:pt>
                      <c:pt idx="579">
                        <c:v>0.88107656999791262</c:v>
                      </c:pt>
                      <c:pt idx="580">
                        <c:v>0.87384379998608974</c:v>
                      </c:pt>
                      <c:pt idx="581">
                        <c:v>0.86987968565268692</c:v>
                      </c:pt>
                      <c:pt idx="582">
                        <c:v>0.87231379094512729</c:v>
                      </c:pt>
                      <c:pt idx="583">
                        <c:v>0.87064469017316826</c:v>
                      </c:pt>
                      <c:pt idx="584">
                        <c:v>0.87676472633701819</c:v>
                      </c:pt>
                      <c:pt idx="585">
                        <c:v>0.87836428124347909</c:v>
                      </c:pt>
                      <c:pt idx="586">
                        <c:v>0.88434522567633256</c:v>
                      </c:pt>
                      <c:pt idx="587">
                        <c:v>0.87794700605048925</c:v>
                      </c:pt>
                      <c:pt idx="588">
                        <c:v>0.87940746922595336</c:v>
                      </c:pt>
                      <c:pt idx="589">
                        <c:v>0.88038111134292951</c:v>
                      </c:pt>
                      <c:pt idx="590">
                        <c:v>0.87599972181653696</c:v>
                      </c:pt>
                      <c:pt idx="591">
                        <c:v>0.87203560748313413</c:v>
                      </c:pt>
                      <c:pt idx="592">
                        <c:v>0.87085332776966307</c:v>
                      </c:pt>
                      <c:pt idx="593">
                        <c:v>0.88225884971138369</c:v>
                      </c:pt>
                      <c:pt idx="594">
                        <c:v>0.88942207385770822</c:v>
                      </c:pt>
                      <c:pt idx="595">
                        <c:v>0.88476250086932251</c:v>
                      </c:pt>
                      <c:pt idx="596">
                        <c:v>0.89644620627303628</c:v>
                      </c:pt>
                      <c:pt idx="597">
                        <c:v>0.88914389039571529</c:v>
                      </c:pt>
                      <c:pt idx="598">
                        <c:v>0.89435983030808752</c:v>
                      </c:pt>
                      <c:pt idx="599">
                        <c:v>0.89143890395715908</c:v>
                      </c:pt>
                      <c:pt idx="600">
                        <c:v>0.88511023019681401</c:v>
                      </c:pt>
                      <c:pt idx="601">
                        <c:v>0.87864246470547258</c:v>
                      </c:pt>
                      <c:pt idx="602">
                        <c:v>0.88990889491619662</c:v>
                      </c:pt>
                      <c:pt idx="603">
                        <c:v>0.90145350858891382</c:v>
                      </c:pt>
                      <c:pt idx="604">
                        <c:v>0.90388761388135419</c:v>
                      </c:pt>
                      <c:pt idx="605">
                        <c:v>0.90138396272341559</c:v>
                      </c:pt>
                      <c:pt idx="606">
                        <c:v>0.90993810417970611</c:v>
                      </c:pt>
                      <c:pt idx="607">
                        <c:v>0.91411085610960385</c:v>
                      </c:pt>
                      <c:pt idx="608">
                        <c:v>0.91014674177620092</c:v>
                      </c:pt>
                      <c:pt idx="609">
                        <c:v>0.89832394464149057</c:v>
                      </c:pt>
                      <c:pt idx="610">
                        <c:v>0.9008971416649274</c:v>
                      </c:pt>
                      <c:pt idx="611">
                        <c:v>0.89860212810348372</c:v>
                      </c:pt>
                      <c:pt idx="612">
                        <c:v>0.89512483482856897</c:v>
                      </c:pt>
                      <c:pt idx="613">
                        <c:v>0.8887961610682239</c:v>
                      </c:pt>
                      <c:pt idx="614">
                        <c:v>0.8859447805827938</c:v>
                      </c:pt>
                      <c:pt idx="615">
                        <c:v>0.8836497670213499</c:v>
                      </c:pt>
                      <c:pt idx="616">
                        <c:v>0.88086793240141814</c:v>
                      </c:pt>
                      <c:pt idx="617">
                        <c:v>0.88490159260031931</c:v>
                      </c:pt>
                      <c:pt idx="618">
                        <c:v>0.89241254607413523</c:v>
                      </c:pt>
                      <c:pt idx="619">
                        <c:v>0.88817024827873914</c:v>
                      </c:pt>
                      <c:pt idx="620">
                        <c:v>0.88601432644829203</c:v>
                      </c:pt>
                      <c:pt idx="621">
                        <c:v>0.88997844078169497</c:v>
                      </c:pt>
                      <c:pt idx="622">
                        <c:v>0.89171708741915234</c:v>
                      </c:pt>
                      <c:pt idx="623">
                        <c:v>0.90548716878781499</c:v>
                      </c:pt>
                      <c:pt idx="624">
                        <c:v>0.9063912650392929</c:v>
                      </c:pt>
                      <c:pt idx="625">
                        <c:v>0.91633632380554919</c:v>
                      </c:pt>
                      <c:pt idx="626">
                        <c:v>0.92377773141386688</c:v>
                      </c:pt>
                      <c:pt idx="627">
                        <c:v>0.92071771333194186</c:v>
                      </c:pt>
                      <c:pt idx="628">
                        <c:v>0.92767229988177125</c:v>
                      </c:pt>
                      <c:pt idx="629">
                        <c:v>0.92781139161276804</c:v>
                      </c:pt>
                      <c:pt idx="630">
                        <c:v>0.92308227275888388</c:v>
                      </c:pt>
                      <c:pt idx="631">
                        <c:v>0.92071771333194186</c:v>
                      </c:pt>
                      <c:pt idx="632">
                        <c:v>0.91605814034355593</c:v>
                      </c:pt>
                      <c:pt idx="633">
                        <c:v>0.91174629668266149</c:v>
                      </c:pt>
                      <c:pt idx="634">
                        <c:v>0.91376312678211213</c:v>
                      </c:pt>
                      <c:pt idx="635">
                        <c:v>0.91772724111551496</c:v>
                      </c:pt>
                      <c:pt idx="636">
                        <c:v>0.91751860351902004</c:v>
                      </c:pt>
                      <c:pt idx="637">
                        <c:v>0.91494540649558309</c:v>
                      </c:pt>
                      <c:pt idx="638">
                        <c:v>0.9213436261214264</c:v>
                      </c:pt>
                      <c:pt idx="639">
                        <c:v>0.91397176437860705</c:v>
                      </c:pt>
                      <c:pt idx="640">
                        <c:v>0.91251130120314283</c:v>
                      </c:pt>
                      <c:pt idx="641">
                        <c:v>0.91786633284651153</c:v>
                      </c:pt>
                      <c:pt idx="642">
                        <c:v>0.91522358995757636</c:v>
                      </c:pt>
                      <c:pt idx="643">
                        <c:v>0.91911815842548106</c:v>
                      </c:pt>
                      <c:pt idx="644">
                        <c:v>0.91626677794005085</c:v>
                      </c:pt>
                      <c:pt idx="645">
                        <c:v>0.92148271785242319</c:v>
                      </c:pt>
                      <c:pt idx="646">
                        <c:v>0.9227345434313925</c:v>
                      </c:pt>
                      <c:pt idx="647">
                        <c:v>0.91744905765352192</c:v>
                      </c:pt>
                      <c:pt idx="648">
                        <c:v>0.91654496140204422</c:v>
                      </c:pt>
                      <c:pt idx="649">
                        <c:v>0.91341539745462097</c:v>
                      </c:pt>
                      <c:pt idx="650">
                        <c:v>0.91000765004520434</c:v>
                      </c:pt>
                      <c:pt idx="651">
                        <c:v>0.90020168300994452</c:v>
                      </c:pt>
                      <c:pt idx="652">
                        <c:v>0.90103623339592409</c:v>
                      </c:pt>
                      <c:pt idx="653">
                        <c:v>0.91118992975867541</c:v>
                      </c:pt>
                      <c:pt idx="654">
                        <c:v>0.91369358091661412</c:v>
                      </c:pt>
                      <c:pt idx="655">
                        <c:v>0.91306766812712936</c:v>
                      </c:pt>
                      <c:pt idx="656">
                        <c:v>0.91564086515056631</c:v>
                      </c:pt>
                      <c:pt idx="657">
                        <c:v>0.92732457055427986</c:v>
                      </c:pt>
                      <c:pt idx="658">
                        <c:v>0.93615689547256364</c:v>
                      </c:pt>
                      <c:pt idx="659">
                        <c:v>0.9376869045135261</c:v>
                      </c:pt>
                      <c:pt idx="660">
                        <c:v>0.93393142777661797</c:v>
                      </c:pt>
                      <c:pt idx="661">
                        <c:v>0.93963418874747817</c:v>
                      </c:pt>
                      <c:pt idx="662">
                        <c:v>0.94735377981778923</c:v>
                      </c:pt>
                      <c:pt idx="663">
                        <c:v>0.94700605049029762</c:v>
                      </c:pt>
                      <c:pt idx="664">
                        <c:v>0.95618610473607279</c:v>
                      </c:pt>
                      <c:pt idx="665">
                        <c:v>0.95319563251964612</c:v>
                      </c:pt>
                      <c:pt idx="666">
                        <c:v>0.9568815633910559</c:v>
                      </c:pt>
                      <c:pt idx="667">
                        <c:v>0.96912163571875587</c:v>
                      </c:pt>
                      <c:pt idx="668">
                        <c:v>0.97357257111064688</c:v>
                      </c:pt>
                      <c:pt idx="669">
                        <c:v>0.98741219834480798</c:v>
                      </c:pt>
                      <c:pt idx="670">
                        <c:v>0.99450587662563417</c:v>
                      </c:pt>
                      <c:pt idx="671">
                        <c:v>0.99944363307601325</c:v>
                      </c:pt>
                      <c:pt idx="672">
                        <c:v>0.98894220738577043</c:v>
                      </c:pt>
                      <c:pt idx="673">
                        <c:v>0.99332359691216332</c:v>
                      </c:pt>
                      <c:pt idx="674">
                        <c:v>0.98476945545587269</c:v>
                      </c:pt>
                      <c:pt idx="675">
                        <c:v>0.97955351554350056</c:v>
                      </c:pt>
                      <c:pt idx="676">
                        <c:v>0.97517212601710801</c:v>
                      </c:pt>
                      <c:pt idx="677">
                        <c:v>0.97531121774810459</c:v>
                      </c:pt>
                      <c:pt idx="678">
                        <c:v>0.96474024619236354</c:v>
                      </c:pt>
                      <c:pt idx="679">
                        <c:v>0.98122261631545982</c:v>
                      </c:pt>
                      <c:pt idx="680">
                        <c:v>0.98824674873078777</c:v>
                      </c:pt>
                      <c:pt idx="681">
                        <c:v>0.99707907364907145</c:v>
                      </c:pt>
                      <c:pt idx="682">
                        <c:v>0.99102858335071975</c:v>
                      </c:pt>
                      <c:pt idx="683">
                        <c:v>0.99081994575422494</c:v>
                      </c:pt>
                      <c:pt idx="684">
                        <c:v>0.992697684122679</c:v>
                      </c:pt>
                      <c:pt idx="685">
                        <c:v>0.99902635788302396</c:v>
                      </c:pt>
                      <c:pt idx="686">
                        <c:v>1.012448709924195</c:v>
                      </c:pt>
                      <c:pt idx="687">
                        <c:v>1.0150914528131303</c:v>
                      </c:pt>
                      <c:pt idx="688">
                        <c:v>1.0336601989011753</c:v>
                      </c:pt>
                      <c:pt idx="689">
                        <c:v>1.0401975102580152</c:v>
                      </c:pt>
                      <c:pt idx="690">
                        <c:v>1.0356074831351276</c:v>
                      </c:pt>
                      <c:pt idx="691">
                        <c:v>1.040892968912998</c:v>
                      </c:pt>
                      <c:pt idx="692">
                        <c:v>1.0506293900827595</c:v>
                      </c:pt>
                      <c:pt idx="693">
                        <c:v>1.0602267195215245</c:v>
                      </c:pt>
                      <c:pt idx="694">
                        <c:v>1.0409625147784964</c:v>
                      </c:pt>
                      <c:pt idx="695">
                        <c:v>1.0546630502816607</c:v>
                      </c:pt>
                      <c:pt idx="696">
                        <c:v>1.0528548577787051</c:v>
                      </c:pt>
                      <c:pt idx="697">
                        <c:v>1.0521593991237224</c:v>
                      </c:pt>
                      <c:pt idx="698">
                        <c:v>1.027679254468322</c:v>
                      </c:pt>
                      <c:pt idx="699">
                        <c:v>1.0092496001112736</c:v>
                      </c:pt>
                      <c:pt idx="700">
                        <c:v>1.0098755129007584</c:v>
                      </c:pt>
                      <c:pt idx="701">
                        <c:v>1.0210028513804859</c:v>
                      </c:pt>
                      <c:pt idx="702">
                        <c:v>1.0181514708950556</c:v>
                      </c:pt>
                      <c:pt idx="703">
                        <c:v>1.0196119340705199</c:v>
                      </c:pt>
                      <c:pt idx="704">
                        <c:v>1.0138396272341614</c:v>
                      </c:pt>
                      <c:pt idx="705">
                        <c:v>1.0346338410181521</c:v>
                      </c:pt>
                      <c:pt idx="706">
                        <c:v>1.0382502260240636</c:v>
                      </c:pt>
                      <c:pt idx="707">
                        <c:v>1.0370679463105925</c:v>
                      </c:pt>
                      <c:pt idx="708">
                        <c:v>1.0589053480770574</c:v>
                      </c:pt>
                      <c:pt idx="709">
                        <c:v>1.0511857570067464</c:v>
                      </c:pt>
                      <c:pt idx="710">
                        <c:v>1.0936782808262053</c:v>
                      </c:pt>
                      <c:pt idx="711">
                        <c:v>1.1148897698031857</c:v>
                      </c:pt>
                      <c:pt idx="712">
                        <c:v>1.1575909312191395</c:v>
                      </c:pt>
                      <c:pt idx="713">
                        <c:v>1.1440990333124701</c:v>
                      </c:pt>
                      <c:pt idx="714">
                        <c:v>1.1698310035468398</c:v>
                      </c:pt>
                      <c:pt idx="715">
                        <c:v>1.1248348285694421</c:v>
                      </c:pt>
                      <c:pt idx="716">
                        <c:v>1.1255998330899235</c:v>
                      </c:pt>
                      <c:pt idx="717">
                        <c:v>1.1605814034355664</c:v>
                      </c:pt>
                      <c:pt idx="718">
                        <c:v>1.1267125669378959</c:v>
                      </c:pt>
                      <c:pt idx="719">
                        <c:v>1.1372139926281388</c:v>
                      </c:pt>
                      <c:pt idx="720">
                        <c:v>1.1157938660546638</c:v>
                      </c:pt>
                      <c:pt idx="721">
                        <c:v>1.1491063356283475</c:v>
                      </c:pt>
                      <c:pt idx="722">
                        <c:v>1.1753946727867037</c:v>
                      </c:pt>
                      <c:pt idx="723">
                        <c:v>1.1708046456638159</c:v>
                      </c:pt>
                      <c:pt idx="724">
                        <c:v>1.2497392030043821</c:v>
                      </c:pt>
                      <c:pt idx="725">
                        <c:v>1.2846512274845265</c:v>
                      </c:pt>
                      <c:pt idx="726">
                        <c:v>1.230753181723347</c:v>
                      </c:pt>
                      <c:pt idx="727">
                        <c:v>1.187982474441895</c:v>
                      </c:pt>
                      <c:pt idx="728">
                        <c:v>1.1751860351902084</c:v>
                      </c:pt>
                      <c:pt idx="729">
                        <c:v>1.1929897767577722</c:v>
                      </c:pt>
                      <c:pt idx="730">
                        <c:v>1.1760205855761878</c:v>
                      </c:pt>
                      <c:pt idx="731">
                        <c:v>1.1484108769733643</c:v>
                      </c:pt>
                      <c:pt idx="732">
                        <c:v>1.1676055358508941</c:v>
                      </c:pt>
                      <c:pt idx="733">
                        <c:v>1.1863133736699356</c:v>
                      </c:pt>
                      <c:pt idx="734">
                        <c:v>1.1767160442311708</c:v>
                      </c:pt>
                      <c:pt idx="735">
                        <c:v>1.1986925377286324</c:v>
                      </c:pt>
                      <c:pt idx="736">
                        <c:v>1.2148271785242371</c:v>
                      </c:pt>
                      <c:pt idx="737">
                        <c:v>1.2395159607761321</c:v>
                      </c:pt>
                      <c:pt idx="738">
                        <c:v>1.2169831003546843</c:v>
                      </c:pt>
                      <c:pt idx="739">
                        <c:v>1.2564156060922183</c:v>
                      </c:pt>
                      <c:pt idx="740">
                        <c:v>1.2630224633145564</c:v>
                      </c:pt>
                      <c:pt idx="741">
                        <c:v>1.2584324361916688</c:v>
                      </c:pt>
                      <c:pt idx="742">
                        <c:v>1.2844425898880316</c:v>
                      </c:pt>
                      <c:pt idx="743">
                        <c:v>1.3323596912163576</c:v>
                      </c:pt>
                      <c:pt idx="744">
                        <c:v>1.2954308366367622</c:v>
                      </c:pt>
                      <c:pt idx="745">
                        <c:v>1.2660824813964813</c:v>
                      </c:pt>
                      <c:pt idx="746">
                        <c:v>1.2689338618819113</c:v>
                      </c:pt>
                      <c:pt idx="747">
                        <c:v>1.2587801655191602</c:v>
                      </c:pt>
                      <c:pt idx="748">
                        <c:v>1.26204882119758</c:v>
                      </c:pt>
                      <c:pt idx="749">
                        <c:v>1.2662911189929762</c:v>
                      </c:pt>
                      <c:pt idx="750">
                        <c:v>1.3119132067598585</c:v>
                      </c:pt>
                      <c:pt idx="751">
                        <c:v>1.3079490924264554</c:v>
                      </c:pt>
                      <c:pt idx="752">
                        <c:v>1.3060018081925031</c:v>
                      </c:pt>
                      <c:pt idx="753">
                        <c:v>1.3051672578065237</c:v>
                      </c:pt>
                      <c:pt idx="754">
                        <c:v>1.3039154322275543</c:v>
                      </c:pt>
                      <c:pt idx="755">
                        <c:v>1.2703247791918773</c:v>
                      </c:pt>
                      <c:pt idx="756">
                        <c:v>1.2832603101745603</c:v>
                      </c:pt>
                      <c:pt idx="757">
                        <c:v>1.2785311913206763</c:v>
                      </c:pt>
                      <c:pt idx="758">
                        <c:v>1.2602406286946244</c:v>
                      </c:pt>
                      <c:pt idx="759">
                        <c:v>1.2703247791918773</c:v>
                      </c:pt>
                      <c:pt idx="760">
                        <c:v>1.2544683218582657</c:v>
                      </c:pt>
                      <c:pt idx="761">
                        <c:v>1.2019611934070522</c:v>
                      </c:pt>
                      <c:pt idx="762">
                        <c:v>1.1735864802837475</c:v>
                      </c:pt>
                      <c:pt idx="763">
                        <c:v>1.1910424925238197</c:v>
                      </c:pt>
                      <c:pt idx="764">
                        <c:v>1.2098198762083596</c:v>
                      </c:pt>
                      <c:pt idx="765">
                        <c:v>1.2153835454482234</c:v>
                      </c:pt>
                      <c:pt idx="766">
                        <c:v>1.2256067876764729</c:v>
                      </c:pt>
                      <c:pt idx="767">
                        <c:v>1.2087766882258852</c:v>
                      </c:pt>
                      <c:pt idx="768">
                        <c:v>1.2104457889978444</c:v>
                      </c:pt>
                      <c:pt idx="769">
                        <c:v>1.2082898671673974</c:v>
                      </c:pt>
                      <c:pt idx="770">
                        <c:v>1.2078030461089091</c:v>
                      </c:pt>
                      <c:pt idx="771">
                        <c:v>1.2030043813895266</c:v>
                      </c:pt>
                      <c:pt idx="772">
                        <c:v>1.2011266430210727</c:v>
                      </c:pt>
                      <c:pt idx="773">
                        <c:v>1.1959107031087006</c:v>
                      </c:pt>
                      <c:pt idx="774">
                        <c:v>1.1867306488629255</c:v>
                      </c:pt>
                      <c:pt idx="775">
                        <c:v>1.1774115028861538</c:v>
                      </c:pt>
                      <c:pt idx="776">
                        <c:v>1.1614159538215456</c:v>
                      </c:pt>
                      <c:pt idx="777">
                        <c:v>1.1755337645176998</c:v>
                      </c:pt>
                      <c:pt idx="778">
                        <c:v>1.1662841644064263</c:v>
                      </c:pt>
                      <c:pt idx="779">
                        <c:v>1.1735169344182492</c:v>
                      </c:pt>
                      <c:pt idx="780">
                        <c:v>1.2081507754364007</c:v>
                      </c:pt>
                      <c:pt idx="781">
                        <c:v>1.2569024271507063</c:v>
                      </c:pt>
                      <c:pt idx="782">
                        <c:v>1.2822171221920862</c:v>
                      </c:pt>
                      <c:pt idx="783">
                        <c:v>1.2940399193267964</c:v>
                      </c:pt>
                      <c:pt idx="784">
                        <c:v>1.2721329716948333</c:v>
                      </c:pt>
                      <c:pt idx="785">
                        <c:v>1.2955699283677589</c:v>
                      </c:pt>
                      <c:pt idx="786">
                        <c:v>1.3326378746783507</c:v>
                      </c:pt>
                      <c:pt idx="787">
                        <c:v>1.3082272758884488</c:v>
                      </c:pt>
                      <c:pt idx="788">
                        <c:v>1.3209541692746369</c:v>
                      </c:pt>
                      <c:pt idx="789">
                        <c:v>1.3147645872452884</c:v>
                      </c:pt>
                      <c:pt idx="790">
                        <c:v>1.3202587106196539</c:v>
                      </c:pt>
                      <c:pt idx="791">
                        <c:v>1.3153905000347732</c:v>
                      </c:pt>
                      <c:pt idx="792">
                        <c:v>1.3269351137074903</c:v>
                      </c:pt>
                      <c:pt idx="793">
                        <c:v>1.3532929967313445</c:v>
                      </c:pt>
                      <c:pt idx="794">
                        <c:v>1.3662980735795258</c:v>
                      </c:pt>
                      <c:pt idx="795">
                        <c:v>1.3799290632171919</c:v>
                      </c:pt>
                      <c:pt idx="796">
                        <c:v>1.3535016343278394</c:v>
                      </c:pt>
                      <c:pt idx="797">
                        <c:v>1.3701926420474304</c:v>
                      </c:pt>
                      <c:pt idx="798">
                        <c:v>1.3453647680645386</c:v>
                      </c:pt>
                      <c:pt idx="799">
                        <c:v>1.3291605814034357</c:v>
                      </c:pt>
                      <c:pt idx="800">
                        <c:v>1.2920230892273457</c:v>
                      </c:pt>
                      <c:pt idx="801">
                        <c:v>1.3288823979414426</c:v>
                      </c:pt>
                      <c:pt idx="802">
                        <c:v>1.3229014535085892</c:v>
                      </c:pt>
                      <c:pt idx="803">
                        <c:v>1.338827456707699</c:v>
                      </c:pt>
                      <c:pt idx="804">
                        <c:v>1.3304819528479033</c:v>
                      </c:pt>
                      <c:pt idx="805">
                        <c:v>1.3438347590235764</c:v>
                      </c:pt>
                      <c:pt idx="806">
                        <c:v>1.3707490089714172</c:v>
                      </c:pt>
                      <c:pt idx="807">
                        <c:v>1.3664371653105227</c:v>
                      </c:pt>
                      <c:pt idx="808">
                        <c:v>1.3672717156965022</c:v>
                      </c:pt>
                      <c:pt idx="809">
                        <c:v>1.3589957577022049</c:v>
                      </c:pt>
                      <c:pt idx="810">
                        <c:v>1.3701926420474306</c:v>
                      </c:pt>
                      <c:pt idx="811">
                        <c:v>1.3535711801933379</c:v>
                      </c:pt>
                      <c:pt idx="812">
                        <c:v>1.3652548855970517</c:v>
                      </c:pt>
                      <c:pt idx="813">
                        <c:v>1.3681758119479803</c:v>
                      </c:pt>
                      <c:pt idx="814">
                        <c:v>1.3877877460185</c:v>
                      </c:pt>
                      <c:pt idx="815">
                        <c:v>1.4116419778844154</c:v>
                      </c:pt>
                      <c:pt idx="816">
                        <c:v>1.4066346755685384</c:v>
                      </c:pt>
                      <c:pt idx="817">
                        <c:v>1.3761735864802846</c:v>
                      </c:pt>
                      <c:pt idx="818">
                        <c:v>1.3949509701648246</c:v>
                      </c:pt>
                      <c:pt idx="819">
                        <c:v>1.3842409068780872</c:v>
                      </c:pt>
                      <c:pt idx="820">
                        <c:v>1.4108769733639348</c:v>
                      </c:pt>
                      <c:pt idx="821">
                        <c:v>1.38208498504764</c:v>
                      </c:pt>
                      <c:pt idx="822">
                        <c:v>1.3546839140413114</c:v>
                      </c:pt>
                      <c:pt idx="823">
                        <c:v>1.3363238055497613</c:v>
                      </c:pt>
                      <c:pt idx="824">
                        <c:v>1.3269351137074912</c:v>
                      </c:pt>
                      <c:pt idx="825">
                        <c:v>1.3124000278183472</c:v>
                      </c:pt>
                      <c:pt idx="826">
                        <c:v>1.3112177481048761</c:v>
                      </c:pt>
                      <c:pt idx="827">
                        <c:v>1.277140274010711</c:v>
                      </c:pt>
                      <c:pt idx="828">
                        <c:v>1.2562069684957238</c:v>
                      </c:pt>
                      <c:pt idx="829">
                        <c:v>1.2448014465540032</c:v>
                      </c:pt>
                      <c:pt idx="830">
                        <c:v>1.2165658251616949</c:v>
                      </c:pt>
                      <c:pt idx="831">
                        <c:v>1.2352736629807368</c:v>
                      </c:pt>
                      <c:pt idx="832">
                        <c:v>1.228527714027402</c:v>
                      </c:pt>
                      <c:pt idx="833">
                        <c:v>1.2082898671673981</c:v>
                      </c:pt>
                      <c:pt idx="834">
                        <c:v>1.2183740176646509</c:v>
                      </c:pt>
                      <c:pt idx="835">
                        <c:v>1.2343695667292591</c:v>
                      </c:pt>
                      <c:pt idx="836">
                        <c:v>1.2431323457820445</c:v>
                      </c:pt>
                      <c:pt idx="837">
                        <c:v>1.2249113290214908</c:v>
                      </c:pt>
                      <c:pt idx="838">
                        <c:v>1.2040475693720021</c:v>
                      </c:pt>
                      <c:pt idx="839">
                        <c:v>1.1872174699214144</c:v>
                      </c:pt>
                      <c:pt idx="840">
                        <c:v>1.182210167605537</c:v>
                      </c:pt>
                      <c:pt idx="841">
                        <c:v>1.2077335002434118</c:v>
                      </c:pt>
                      <c:pt idx="842">
                        <c:v>1.2000139091731008</c:v>
                      </c:pt>
                      <c:pt idx="843">
                        <c:v>1.1923638639682883</c:v>
                      </c:pt>
                      <c:pt idx="844">
                        <c:v>1.1912511301203155</c:v>
                      </c:pt>
                      <c:pt idx="845">
                        <c:v>1.1737951178802433</c:v>
                      </c:pt>
                      <c:pt idx="846">
                        <c:v>1.192502955699285</c:v>
                      </c:pt>
                      <c:pt idx="847">
                        <c:v>1.1966061617636845</c:v>
                      </c:pt>
                      <c:pt idx="848">
                        <c:v>1.2143403574657499</c:v>
                      </c:pt>
                      <c:pt idx="849">
                        <c:v>1.2242854162320063</c:v>
                      </c:pt>
                      <c:pt idx="850">
                        <c:v>1.2588497113846595</c:v>
                      </c:pt>
                      <c:pt idx="851">
                        <c:v>1.2331177411502898</c:v>
                      </c:pt>
                      <c:pt idx="852">
                        <c:v>1.2524514917588161</c:v>
                      </c:pt>
                      <c:pt idx="853">
                        <c:v>1.2380554976006688</c:v>
                      </c:pt>
                      <c:pt idx="854">
                        <c:v>1.2157312747757156</c:v>
                      </c:pt>
                      <c:pt idx="855">
                        <c:v>1.2293622644133817</c:v>
                      </c:pt>
                      <c:pt idx="856">
                        <c:v>1.2446623548230069</c:v>
                      </c:pt>
                      <c:pt idx="857">
                        <c:v>1.2125321649627943</c:v>
                      </c:pt>
                      <c:pt idx="858">
                        <c:v>1.2304749982613545</c:v>
                      </c:pt>
                      <c:pt idx="859">
                        <c:v>1.2215035816120743</c:v>
                      </c:pt>
                      <c:pt idx="860">
                        <c:v>1.2073857709159201</c:v>
                      </c:pt>
                      <c:pt idx="861">
                        <c:v>1.1990402670561247</c:v>
                      </c:pt>
                      <c:pt idx="862">
                        <c:v>1.1915293135823088</c:v>
                      </c:pt>
                      <c:pt idx="863">
                        <c:v>1.1767160442311717</c:v>
                      </c:pt>
                      <c:pt idx="864">
                        <c:v>1.1521663537102731</c:v>
                      </c:pt>
                      <c:pt idx="865">
                        <c:v>1.1587732109326112</c:v>
                      </c:pt>
                      <c:pt idx="866">
                        <c:v>1.1477849641838804</c:v>
                      </c:pt>
                      <c:pt idx="867">
                        <c:v>1.1748383058627176</c:v>
                      </c:pt>
                      <c:pt idx="868">
                        <c:v>1.1653800681549493</c:v>
                      </c:pt>
                      <c:pt idx="869">
                        <c:v>1.1879129285763974</c:v>
                      </c:pt>
                      <c:pt idx="870">
                        <c:v>1.1685791779678711</c:v>
                      </c:pt>
                      <c:pt idx="871">
                        <c:v>1.1559218304471814</c:v>
                      </c:pt>
                      <c:pt idx="872">
                        <c:v>1.1479936017803756</c:v>
                      </c:pt>
                      <c:pt idx="873">
                        <c:v>1.1383962723416106</c:v>
                      </c:pt>
                      <c:pt idx="874">
                        <c:v>1.1219834480840125</c:v>
                      </c:pt>
                      <c:pt idx="875">
                        <c:v>1.1204534390430501</c:v>
                      </c:pt>
                      <c:pt idx="876">
                        <c:v>1.1135683983587188</c:v>
                      </c:pt>
                      <c:pt idx="877">
                        <c:v>1.131719869253774</c:v>
                      </c:pt>
                      <c:pt idx="878">
                        <c:v>1.1162111412476541</c:v>
                      </c:pt>
                      <c:pt idx="879">
                        <c:v>1.0869323318728714</c:v>
                      </c:pt>
                      <c:pt idx="880">
                        <c:v>1.0698240489602906</c:v>
                      </c:pt>
                      <c:pt idx="881">
                        <c:v>1.0593921691355461</c:v>
                      </c:pt>
                      <c:pt idx="882">
                        <c:v>1.0967382989081313</c:v>
                      </c:pt>
                      <c:pt idx="883">
                        <c:v>1.0962514778496433</c:v>
                      </c:pt>
                      <c:pt idx="884">
                        <c:v>1.1103692885457974</c:v>
                      </c:pt>
                      <c:pt idx="885">
                        <c:v>1.1208707142360399</c:v>
                      </c:pt>
                      <c:pt idx="886">
                        <c:v>1.1090479171013297</c:v>
                      </c:pt>
                      <c:pt idx="887">
                        <c:v>1.1121079351832548</c:v>
                      </c:pt>
                      <c:pt idx="888">
                        <c:v>1.0816468460950011</c:v>
                      </c:pt>
                      <c:pt idx="889">
                        <c:v>1.0819945754224927</c:v>
                      </c:pt>
                      <c:pt idx="890">
                        <c:v>1.1020237846860019</c:v>
                      </c:pt>
                      <c:pt idx="891">
                        <c:v>1.1037624313234593</c:v>
                      </c:pt>
                      <c:pt idx="892">
                        <c:v>1.0977119410251075</c:v>
                      </c:pt>
                      <c:pt idx="893">
                        <c:v>1.0903400792822882</c:v>
                      </c:pt>
                      <c:pt idx="894">
                        <c:v>1.0824118506154823</c:v>
                      </c:pt>
                      <c:pt idx="895">
                        <c:v>1.1055706238264149</c:v>
                      </c:pt>
                      <c:pt idx="896">
                        <c:v>1.0871409694693666</c:v>
                      </c:pt>
                      <c:pt idx="897">
                        <c:v>1.0870714236038681</c:v>
                      </c:pt>
                      <c:pt idx="898">
                        <c:v>1.0777522776270965</c:v>
                      </c:pt>
                      <c:pt idx="899">
                        <c:v>1.0773350024341068</c:v>
                      </c:pt>
                      <c:pt idx="900">
                        <c:v>1.0682244940538299</c:v>
                      </c:pt>
                      <c:pt idx="901">
                        <c:v>1.076987273106615</c:v>
                      </c:pt>
                      <c:pt idx="902">
                        <c:v>1.0879059739898476</c:v>
                      </c:pt>
                      <c:pt idx="903">
                        <c:v>1.1070310870018789</c:v>
                      </c:pt>
                      <c:pt idx="904">
                        <c:v>1.1042492523819472</c:v>
                      </c:pt>
                      <c:pt idx="905">
                        <c:v>1.0922873635162402</c:v>
                      </c:pt>
                      <c:pt idx="906">
                        <c:v>1.1058488072884081</c:v>
                      </c:pt>
                      <c:pt idx="907">
                        <c:v>1.1109256554697837</c:v>
                      </c:pt>
                      <c:pt idx="908">
                        <c:v>1.1042492523819474</c:v>
                      </c:pt>
                      <c:pt idx="909">
                        <c:v>1.1087001877738383</c:v>
                      </c:pt>
                      <c:pt idx="910">
                        <c:v>1.0998678628555547</c:v>
                      </c:pt>
                      <c:pt idx="911">
                        <c:v>1.0886014326448308</c:v>
                      </c:pt>
                      <c:pt idx="912">
                        <c:v>1.0719799707907378</c:v>
                      </c:pt>
                      <c:pt idx="913">
                        <c:v>1.0723277001182294</c:v>
                      </c:pt>
                      <c:pt idx="914">
                        <c:v>1.0788650114750691</c:v>
                      </c:pt>
                      <c:pt idx="915">
                        <c:v>1.0575839766325905</c:v>
                      </c:pt>
                      <c:pt idx="916">
                        <c:v>1.0579317059600819</c:v>
                      </c:pt>
                      <c:pt idx="917">
                        <c:v>1.0561930593226245</c:v>
                      </c:pt>
                      <c:pt idx="918">
                        <c:v>1.0639821962584339</c:v>
                      </c:pt>
                      <c:pt idx="919">
                        <c:v>1.0605049029835192</c:v>
                      </c:pt>
                      <c:pt idx="920">
                        <c:v>1.0589748939425565</c:v>
                      </c:pt>
                      <c:pt idx="921">
                        <c:v>1.0573057931705974</c:v>
                      </c:pt>
                      <c:pt idx="922">
                        <c:v>1.0582794352875735</c:v>
                      </c:pt>
                      <c:pt idx="923">
                        <c:v>1.0664858474163725</c:v>
                      </c:pt>
                      <c:pt idx="924">
                        <c:v>1.0511857570067471</c:v>
                      </c:pt>
                      <c:pt idx="925">
                        <c:v>1.0407538771820026</c:v>
                      </c:pt>
                      <c:pt idx="926">
                        <c:v>1.0322692815912105</c:v>
                      </c:pt>
                      <c:pt idx="927">
                        <c:v>1.03352110717018</c:v>
                      </c:pt>
                      <c:pt idx="928">
                        <c:v>1.037067946310593</c:v>
                      </c:pt>
                      <c:pt idx="929">
                        <c:v>1.0337992906321729</c:v>
                      </c:pt>
                      <c:pt idx="930">
                        <c:v>1.0278183461993196</c:v>
                      </c:pt>
                      <c:pt idx="931">
                        <c:v>1.0424925238194602</c:v>
                      </c:pt>
                      <c:pt idx="932">
                        <c:v>1.0352597538076374</c:v>
                      </c:pt>
                      <c:pt idx="933">
                        <c:v>1.0242715070589066</c:v>
                      </c:pt>
                      <c:pt idx="934">
                        <c:v>1.0256624243688726</c:v>
                      </c:pt>
                      <c:pt idx="935">
                        <c:v>1.0417970651644772</c:v>
                      </c:pt>
                      <c:pt idx="936">
                        <c:v>1.0306001808192515</c:v>
                      </c:pt>
                      <c:pt idx="937">
                        <c:v>1.0317824605327226</c:v>
                      </c:pt>
                      <c:pt idx="938">
                        <c:v>1.0270533416788383</c:v>
                      </c:pt>
                      <c:pt idx="939">
                        <c:v>1.0187773836845413</c:v>
                      </c:pt>
                      <c:pt idx="940">
                        <c:v>1.0151609986786299</c:v>
                      </c:pt>
                      <c:pt idx="941">
                        <c:v>1.0163432783921007</c:v>
                      </c:pt>
                      <c:pt idx="942">
                        <c:v>1.0205160303219987</c:v>
                      </c:pt>
                      <c:pt idx="943">
                        <c:v>1.0116837054037149</c:v>
                      </c:pt>
                      <c:pt idx="944">
                        <c:v>1.0166214618540941</c:v>
                      </c:pt>
                      <c:pt idx="945">
                        <c:v>1.0150914528131316</c:v>
                      </c:pt>
                      <c:pt idx="946">
                        <c:v>1.0300438138952654</c:v>
                      </c:pt>
                      <c:pt idx="947">
                        <c:v>1.0335211071701802</c:v>
                      </c:pt>
                      <c:pt idx="948">
                        <c:v>1.0263578830238558</c:v>
                      </c:pt>
                      <c:pt idx="949">
                        <c:v>1.011822797134712</c:v>
                      </c:pt>
                      <c:pt idx="950">
                        <c:v>1.0038945684679061</c:v>
                      </c:pt>
                      <c:pt idx="951">
                        <c:v>0.99909590374852364</c:v>
                      </c:pt>
                      <c:pt idx="952">
                        <c:v>0.99944363307601525</c:v>
                      </c:pt>
                      <c:pt idx="953">
                        <c:v>0.98796856526879617</c:v>
                      </c:pt>
                      <c:pt idx="954">
                        <c:v>0.98310035468391554</c:v>
                      </c:pt>
                      <c:pt idx="955">
                        <c:v>0.99200222546769756</c:v>
                      </c:pt>
                      <c:pt idx="956">
                        <c:v>0.98650810209333195</c:v>
                      </c:pt>
                      <c:pt idx="957">
                        <c:v>0.97392030043814026</c:v>
                      </c:pt>
                      <c:pt idx="958">
                        <c:v>0.97857987342652619</c:v>
                      </c:pt>
                      <c:pt idx="959">
                        <c:v>0.98059670352597661</c:v>
                      </c:pt>
                      <c:pt idx="960">
                        <c:v>0.98400445093539324</c:v>
                      </c:pt>
                      <c:pt idx="961">
                        <c:v>0.96731344321580215</c:v>
                      </c:pt>
                      <c:pt idx="962">
                        <c:v>0.96627025523332766</c:v>
                      </c:pt>
                      <c:pt idx="963">
                        <c:v>0.97155574101119824</c:v>
                      </c:pt>
                      <c:pt idx="964">
                        <c:v>0.96738298908130049</c:v>
                      </c:pt>
                      <c:pt idx="965">
                        <c:v>0.97072119062521867</c:v>
                      </c:pt>
                      <c:pt idx="966">
                        <c:v>0.97364211697614711</c:v>
                      </c:pt>
                      <c:pt idx="967">
                        <c:v>0.96161068224494195</c:v>
                      </c:pt>
                      <c:pt idx="968">
                        <c:v>0.97287711245566599</c:v>
                      </c:pt>
                      <c:pt idx="969">
                        <c:v>0.97086028235621535</c:v>
                      </c:pt>
                      <c:pt idx="970">
                        <c:v>0.9520828986716755</c:v>
                      </c:pt>
                      <c:pt idx="971">
                        <c:v>0.94700605049029984</c:v>
                      </c:pt>
                      <c:pt idx="972">
                        <c:v>0.94443285346686301</c:v>
                      </c:pt>
                      <c:pt idx="973">
                        <c:v>0.9362264413380641</c:v>
                      </c:pt>
                      <c:pt idx="974">
                        <c:v>0.94707559635579841</c:v>
                      </c:pt>
                      <c:pt idx="975">
                        <c:v>0.94846651366576418</c:v>
                      </c:pt>
                      <c:pt idx="976">
                        <c:v>0.94067737672995511</c:v>
                      </c:pt>
                      <c:pt idx="977">
                        <c:v>0.94046873913346019</c:v>
                      </c:pt>
                      <c:pt idx="978">
                        <c:v>0.93420961123861346</c:v>
                      </c:pt>
                      <c:pt idx="979">
                        <c:v>0.9388691842269995</c:v>
                      </c:pt>
                      <c:pt idx="980">
                        <c:v>0.91904861255998493</c:v>
                      </c:pt>
                      <c:pt idx="981">
                        <c:v>0.92774184574727214</c:v>
                      </c:pt>
                      <c:pt idx="982">
                        <c:v>0.9145281313025958</c:v>
                      </c:pt>
                      <c:pt idx="983">
                        <c:v>0.91772724111551751</c:v>
                      </c:pt>
                      <c:pt idx="984">
                        <c:v>0.92169135544892034</c:v>
                      </c:pt>
                      <c:pt idx="985">
                        <c:v>0.93017595103971251</c:v>
                      </c:pt>
                      <c:pt idx="986">
                        <c:v>0.93455734056610507</c:v>
                      </c:pt>
                      <c:pt idx="987">
                        <c:v>0.96460115446136918</c:v>
                      </c:pt>
                      <c:pt idx="988">
                        <c:v>0.94895333472425258</c:v>
                      </c:pt>
                      <c:pt idx="989">
                        <c:v>0.96912163571875842</c:v>
                      </c:pt>
                      <c:pt idx="990">
                        <c:v>0.96835663119827731</c:v>
                      </c:pt>
                      <c:pt idx="991">
                        <c:v>0.96536615898185063</c:v>
                      </c:pt>
                      <c:pt idx="992">
                        <c:v>0.96028931080047497</c:v>
                      </c:pt>
                      <c:pt idx="993">
                        <c:v>0.96411433340288111</c:v>
                      </c:pt>
                      <c:pt idx="994">
                        <c:v>0.95924612281800048</c:v>
                      </c:pt>
                      <c:pt idx="995">
                        <c:v>0.93567007441407801</c:v>
                      </c:pt>
                      <c:pt idx="996">
                        <c:v>0.93539189095208486</c:v>
                      </c:pt>
                      <c:pt idx="997">
                        <c:v>0.94123374365394163</c:v>
                      </c:pt>
                      <c:pt idx="998">
                        <c:v>0.94888378885875435</c:v>
                      </c:pt>
                      <c:pt idx="999">
                        <c:v>0.93546143681758309</c:v>
                      </c:pt>
                      <c:pt idx="1000">
                        <c:v>0.92927185478823482</c:v>
                      </c:pt>
                      <c:pt idx="1001">
                        <c:v>0.93309687739064096</c:v>
                      </c:pt>
                      <c:pt idx="1002">
                        <c:v>0.93219278113916315</c:v>
                      </c:pt>
                      <c:pt idx="1003">
                        <c:v>0.95124834828569638</c:v>
                      </c:pt>
                      <c:pt idx="1004">
                        <c:v>0.9603588566659732</c:v>
                      </c:pt>
                      <c:pt idx="1005">
                        <c:v>0.94930106405174408</c:v>
                      </c:pt>
                      <c:pt idx="1006">
                        <c:v>0.95813338897002764</c:v>
                      </c:pt>
                      <c:pt idx="1007">
                        <c:v>0.94937060991724231</c:v>
                      </c:pt>
                      <c:pt idx="1008">
                        <c:v>0.97239029139717847</c:v>
                      </c:pt>
                      <c:pt idx="1009">
                        <c:v>0.97809305236803878</c:v>
                      </c:pt>
                      <c:pt idx="1010">
                        <c:v>0.97127755754920575</c:v>
                      </c:pt>
                      <c:pt idx="1011">
                        <c:v>0.95806384310452941</c:v>
                      </c:pt>
                      <c:pt idx="1012">
                        <c:v>0.96307114542040684</c:v>
                      </c:pt>
                      <c:pt idx="1013">
                        <c:v>0.96369705820989138</c:v>
                      </c:pt>
                      <c:pt idx="1014">
                        <c:v>0.97092982822171436</c:v>
                      </c:pt>
                      <c:pt idx="1015">
                        <c:v>0.97503303428611399</c:v>
                      </c:pt>
                      <c:pt idx="1016">
                        <c:v>0.98358717574240428</c:v>
                      </c:pt>
                      <c:pt idx="1017">
                        <c:v>0.96745253494679972</c:v>
                      </c:pt>
                      <c:pt idx="1018">
                        <c:v>0.95444745809861831</c:v>
                      </c:pt>
                      <c:pt idx="1019">
                        <c:v>0.9592461228180007</c:v>
                      </c:pt>
                      <c:pt idx="1020">
                        <c:v>0.95556019194659103</c:v>
                      </c:pt>
                      <c:pt idx="1021">
                        <c:v>0.96321023715140353</c:v>
                      </c:pt>
                      <c:pt idx="1022">
                        <c:v>0.96522706725085428</c:v>
                      </c:pt>
                      <c:pt idx="1023">
                        <c:v>0.97913624035051339</c:v>
                      </c:pt>
                      <c:pt idx="1024">
                        <c:v>0.97732804784755767</c:v>
                      </c:pt>
                      <c:pt idx="1025">
                        <c:v>0.98588218930384808</c:v>
                      </c:pt>
                      <c:pt idx="1026">
                        <c:v>0.99429723902914191</c:v>
                      </c:pt>
                      <c:pt idx="1027">
                        <c:v>0.98706446901731903</c:v>
                      </c:pt>
                      <c:pt idx="1028">
                        <c:v>0.9850476389178684</c:v>
                      </c:pt>
                      <c:pt idx="1029">
                        <c:v>0.98553445997635647</c:v>
                      </c:pt>
                      <c:pt idx="1030">
                        <c:v>0.98212671256693984</c:v>
                      </c:pt>
                      <c:pt idx="1031">
                        <c:v>0.96953891091174826</c:v>
                      </c:pt>
                      <c:pt idx="1032">
                        <c:v>0.96327978301690165</c:v>
                      </c:pt>
                      <c:pt idx="1033">
                        <c:v>0.95868975589401417</c:v>
                      </c:pt>
                      <c:pt idx="1034">
                        <c:v>0.95743793031504476</c:v>
                      </c:pt>
                      <c:pt idx="1035">
                        <c:v>0.94700605049030029</c:v>
                      </c:pt>
                      <c:pt idx="1036">
                        <c:v>0.94679741289380537</c:v>
                      </c:pt>
                      <c:pt idx="1037">
                        <c:v>0.94255511509840928</c:v>
                      </c:pt>
                      <c:pt idx="1038">
                        <c:v>0.95020516030322189</c:v>
                      </c:pt>
                      <c:pt idx="1039">
                        <c:v>0.94415467000486997</c:v>
                      </c:pt>
                      <c:pt idx="1040">
                        <c:v>0.93803463384101993</c:v>
                      </c:pt>
                      <c:pt idx="1041">
                        <c:v>0.9417205647124296</c:v>
                      </c:pt>
                      <c:pt idx="1042">
                        <c:v>0.93914736768899254</c:v>
                      </c:pt>
                      <c:pt idx="1043">
                        <c:v>0.93643507893455902</c:v>
                      </c:pt>
                      <c:pt idx="1044">
                        <c:v>0.94255511509840906</c:v>
                      </c:pt>
                      <c:pt idx="1045">
                        <c:v>0.94130328951943976</c:v>
                      </c:pt>
                      <c:pt idx="1046">
                        <c:v>0.94568467904583242</c:v>
                      </c:pt>
                      <c:pt idx="1047">
                        <c:v>0.96362751234439303</c:v>
                      </c:pt>
                      <c:pt idx="1048">
                        <c:v>0.97941442381250643</c:v>
                      </c:pt>
                      <c:pt idx="1049">
                        <c:v>0.97934487794700797</c:v>
                      </c:pt>
                      <c:pt idx="1050">
                        <c:v>0.97419848390013408</c:v>
                      </c:pt>
                      <c:pt idx="1051">
                        <c:v>0.98198762083594315</c:v>
                      </c:pt>
                      <c:pt idx="1052">
                        <c:v>0.98435218026288529</c:v>
                      </c:pt>
                      <c:pt idx="1053">
                        <c:v>0.98692537728632235</c:v>
                      </c:pt>
                      <c:pt idx="1054">
                        <c:v>0.99214131719869447</c:v>
                      </c:pt>
                      <c:pt idx="1055">
                        <c:v>0.98170943737395</c:v>
                      </c:pt>
                      <c:pt idx="1056">
                        <c:v>0.97649349746157799</c:v>
                      </c:pt>
                      <c:pt idx="1057">
                        <c:v>0.98991584950274913</c:v>
                      </c:pt>
                      <c:pt idx="1058">
                        <c:v>1.0118923430002109</c:v>
                      </c:pt>
                      <c:pt idx="1059">
                        <c:v>1.0087627790527876</c:v>
                      </c:pt>
                      <c:pt idx="1060">
                        <c:v>1.0182210167605559</c:v>
                      </c:pt>
                      <c:pt idx="1061">
                        <c:v>0.99895681201752773</c:v>
                      </c:pt>
                      <c:pt idx="1062">
                        <c:v>1.0039641143334053</c:v>
                      </c:pt>
                      <c:pt idx="1063">
                        <c:v>0.99540997287711475</c:v>
                      </c:pt>
                      <c:pt idx="1064">
                        <c:v>0.99707907364907389</c:v>
                      </c:pt>
                      <c:pt idx="1065">
                        <c:v>0.99846999095903977</c:v>
                      </c:pt>
                      <c:pt idx="1066">
                        <c:v>0.98344808401140771</c:v>
                      </c:pt>
                      <c:pt idx="1067">
                        <c:v>0.9880381111342954</c:v>
                      </c:pt>
                      <c:pt idx="1068">
                        <c:v>0.99610543153209785</c:v>
                      </c:pt>
                      <c:pt idx="1069">
                        <c:v>0.99436678489464037</c:v>
                      </c:pt>
                      <c:pt idx="1070">
                        <c:v>0.99130676681271535</c:v>
                      </c:pt>
                      <c:pt idx="1071">
                        <c:v>1.0048682105848832</c:v>
                      </c:pt>
                      <c:pt idx="1072">
                        <c:v>1.0030600180819274</c:v>
                      </c:pt>
                      <c:pt idx="1073">
                        <c:v>1.005285485777873</c:v>
                      </c:pt>
                      <c:pt idx="1074">
                        <c:v>0.99610543153209796</c:v>
                      </c:pt>
                      <c:pt idx="1075">
                        <c:v>0.99394950970165075</c:v>
                      </c:pt>
                      <c:pt idx="1076">
                        <c:v>0.99923499547952133</c:v>
                      </c:pt>
                      <c:pt idx="1077">
                        <c:v>1.0013213714444702</c:v>
                      </c:pt>
                      <c:pt idx="1078">
                        <c:v>1.012935530982686</c:v>
                      </c:pt>
                      <c:pt idx="1079">
                        <c:v>0.99798316990055214</c:v>
                      </c:pt>
                      <c:pt idx="1080">
                        <c:v>0.99221086306419348</c:v>
                      </c:pt>
                      <c:pt idx="1081">
                        <c:v>0.98942902844426162</c:v>
                      </c:pt>
                      <c:pt idx="1082">
                        <c:v>0.99054176229223445</c:v>
                      </c:pt>
                      <c:pt idx="1083">
                        <c:v>0.99297586758467471</c:v>
                      </c:pt>
                      <c:pt idx="1084">
                        <c:v>0.99102858335072253</c:v>
                      </c:pt>
                      <c:pt idx="1085">
                        <c:v>0.99144585854371226</c:v>
                      </c:pt>
                      <c:pt idx="1086">
                        <c:v>0.97969260727450025</c:v>
                      </c:pt>
                      <c:pt idx="1087">
                        <c:v>0.97392030043814148</c:v>
                      </c:pt>
                      <c:pt idx="1088">
                        <c:v>0.9732248417831586</c:v>
                      </c:pt>
                      <c:pt idx="1089">
                        <c:v>0.98191807497044559</c:v>
                      </c:pt>
                      <c:pt idx="1090">
                        <c:v>0.98449127199388264</c:v>
                      </c:pt>
                      <c:pt idx="1091">
                        <c:v>0.98303080881841842</c:v>
                      </c:pt>
                      <c:pt idx="1092">
                        <c:v>0.99068085402323125</c:v>
                      </c:pt>
                      <c:pt idx="1093">
                        <c:v>0.98838584046178746</c:v>
                      </c:pt>
                      <c:pt idx="1094">
                        <c:v>0.98824674873079088</c:v>
                      </c:pt>
                      <c:pt idx="1095">
                        <c:v>0.9801098824674902</c:v>
                      </c:pt>
                      <c:pt idx="1096">
                        <c:v>0.97934487794700886</c:v>
                      </c:pt>
                      <c:pt idx="1097">
                        <c:v>0.97864941929202598</c:v>
                      </c:pt>
                      <c:pt idx="1098">
                        <c:v>0.98219625843243918</c:v>
                      </c:pt>
                      <c:pt idx="1099">
                        <c:v>0.98504763891786917</c:v>
                      </c:pt>
                      <c:pt idx="1100">
                        <c:v>0.98908129911677045</c:v>
                      </c:pt>
                      <c:pt idx="1101">
                        <c:v>0.98407399680089314</c:v>
                      </c:pt>
                      <c:pt idx="1102">
                        <c:v>0.98372626747340153</c:v>
                      </c:pt>
                      <c:pt idx="1103">
                        <c:v>0.98337853814591003</c:v>
                      </c:pt>
                      <c:pt idx="1104">
                        <c:v>0.97106891995271172</c:v>
                      </c:pt>
                      <c:pt idx="1105">
                        <c:v>0.97649349746157876</c:v>
                      </c:pt>
                      <c:pt idx="1106">
                        <c:v>0.97440712149662978</c:v>
                      </c:pt>
                      <c:pt idx="1107">
                        <c:v>0.97315529591766037</c:v>
                      </c:pt>
                      <c:pt idx="1108">
                        <c:v>0.97698031852006673</c:v>
                      </c:pt>
                      <c:pt idx="1109">
                        <c:v>0.98122261631546281</c:v>
                      </c:pt>
                      <c:pt idx="1110">
                        <c:v>0.97788441477154442</c:v>
                      </c:pt>
                      <c:pt idx="1111">
                        <c:v>0.97718895611656154</c:v>
                      </c:pt>
                      <c:pt idx="1112">
                        <c:v>0.97976215313999859</c:v>
                      </c:pt>
                      <c:pt idx="1113">
                        <c:v>0.9783712358300326</c:v>
                      </c:pt>
                      <c:pt idx="1114">
                        <c:v>0.96953891091174893</c:v>
                      </c:pt>
                      <c:pt idx="1115">
                        <c:v>0.96147159051394659</c:v>
                      </c:pt>
                      <c:pt idx="1116">
                        <c:v>0.97774532304054795</c:v>
                      </c:pt>
                      <c:pt idx="1117">
                        <c:v>0.96453160859587173</c:v>
                      </c:pt>
                      <c:pt idx="1118">
                        <c:v>0.96098476945545852</c:v>
                      </c:pt>
                      <c:pt idx="1119">
                        <c:v>0.95709020098755393</c:v>
                      </c:pt>
                      <c:pt idx="1120">
                        <c:v>0.95173516934418523</c:v>
                      </c:pt>
                      <c:pt idx="1121">
                        <c:v>0.96564434244384456</c:v>
                      </c:pt>
                      <c:pt idx="1122">
                        <c:v>0.96974754850824407</c:v>
                      </c:pt>
                      <c:pt idx="1123">
                        <c:v>0.97878851102302245</c:v>
                      </c:pt>
                      <c:pt idx="1124">
                        <c:v>0.97357257111065021</c:v>
                      </c:pt>
                      <c:pt idx="1125">
                        <c:v>0.96230614089992617</c:v>
                      </c:pt>
                      <c:pt idx="1126">
                        <c:v>0.97086028235621646</c:v>
                      </c:pt>
                      <c:pt idx="1127">
                        <c:v>0.97510258015161266</c:v>
                      </c:pt>
                      <c:pt idx="1128">
                        <c:v>0.97287711245566733</c:v>
                      </c:pt>
                      <c:pt idx="1129">
                        <c:v>0.98337853814591003</c:v>
                      </c:pt>
                      <c:pt idx="1130">
                        <c:v>0.99798316990055225</c:v>
                      </c:pt>
                      <c:pt idx="1131">
                        <c:v>1.0020168300994534</c:v>
                      </c:pt>
                      <c:pt idx="1132">
                        <c:v>1.0262187912928604</c:v>
                      </c:pt>
                      <c:pt idx="1133">
                        <c:v>1.0440920787259225</c:v>
                      </c:pt>
                      <c:pt idx="1134">
                        <c:v>1.0248974198483927</c:v>
                      </c:pt>
                      <c:pt idx="1135">
                        <c:v>1.0395020516030349</c:v>
                      </c:pt>
                      <c:pt idx="1136">
                        <c:v>1.0376938591000793</c:v>
                      </c:pt>
                      <c:pt idx="1137">
                        <c:v>1.0490993810417999</c:v>
                      </c:pt>
                      <c:pt idx="1138">
                        <c:v>1.0171082829125835</c:v>
                      </c:pt>
                      <c:pt idx="1139">
                        <c:v>1.0243410529244066</c:v>
                      </c:pt>
                      <c:pt idx="1140">
                        <c:v>1.0219764934974644</c:v>
                      </c:pt>
                      <c:pt idx="1141">
                        <c:v>1.0303219973572602</c:v>
                      </c:pt>
                      <c:pt idx="1142">
                        <c:v>1.0203073927255055</c:v>
                      </c:pt>
                      <c:pt idx="1143">
                        <c:v>1.0157869114681162</c:v>
                      </c:pt>
                      <c:pt idx="1144">
                        <c:v>1.0369288545795983</c:v>
                      </c:pt>
                      <c:pt idx="1145">
                        <c:v>1.0552194172056502</c:v>
                      </c:pt>
                      <c:pt idx="1146">
                        <c:v>1.0399193267960249</c:v>
                      </c:pt>
                      <c:pt idx="1147">
                        <c:v>1.042492523819462</c:v>
                      </c:pt>
                      <c:pt idx="1148">
                        <c:v>1.0127964392516893</c:v>
                      </c:pt>
                      <c:pt idx="1149">
                        <c:v>1.0078586828013103</c:v>
                      </c:pt>
                      <c:pt idx="1150">
                        <c:v>1.0010431879824773</c:v>
                      </c:pt>
                      <c:pt idx="1151">
                        <c:v>0.99506224354962391</c:v>
                      </c:pt>
                      <c:pt idx="1152">
                        <c:v>0.99673134432158306</c:v>
                      </c:pt>
                      <c:pt idx="1153">
                        <c:v>0.98713401488281816</c:v>
                      </c:pt>
                      <c:pt idx="1154">
                        <c:v>0.98386535920439833</c:v>
                      </c:pt>
                      <c:pt idx="1155">
                        <c:v>0.98205716670144261</c:v>
                      </c:pt>
                      <c:pt idx="1156">
                        <c:v>0.98769038180680457</c:v>
                      </c:pt>
                      <c:pt idx="1157">
                        <c:v>0.97447666736212835</c:v>
                      </c:pt>
                      <c:pt idx="1158">
                        <c:v>0.98212671256694095</c:v>
                      </c:pt>
                      <c:pt idx="1159">
                        <c:v>0.97405939216913862</c:v>
                      </c:pt>
                      <c:pt idx="1160">
                        <c:v>0.9818485291049478</c:v>
                      </c:pt>
                      <c:pt idx="1161">
                        <c:v>1.0050768481813788</c:v>
                      </c:pt>
                      <c:pt idx="1162">
                        <c:v>1.0157869114681162</c:v>
                      </c:pt>
                      <c:pt idx="1163">
                        <c:v>1.0070241324153308</c:v>
                      </c:pt>
                      <c:pt idx="1164">
                        <c:v>1.0102927880937509</c:v>
                      </c:pt>
                      <c:pt idx="1165">
                        <c:v>1.0100841504972558</c:v>
                      </c:pt>
                      <c:pt idx="1166">
                        <c:v>1.0022254676959483</c:v>
                      </c:pt>
                      <c:pt idx="1167">
                        <c:v>0.98915084498226846</c:v>
                      </c:pt>
                      <c:pt idx="1168">
                        <c:v>0.98038806592948313</c:v>
                      </c:pt>
                      <c:pt idx="1169">
                        <c:v>0.97864941929202576</c:v>
                      </c:pt>
                      <c:pt idx="1170">
                        <c:v>0.9771194102510633</c:v>
                      </c:pt>
                      <c:pt idx="1171">
                        <c:v>0.96647889282982391</c:v>
                      </c:pt>
                      <c:pt idx="1172">
                        <c:v>0.96035885666597398</c:v>
                      </c:pt>
                      <c:pt idx="1173">
                        <c:v>0.95312608665415111</c:v>
                      </c:pt>
                      <c:pt idx="1174">
                        <c:v>0.97878851102302233</c:v>
                      </c:pt>
                      <c:pt idx="1175">
                        <c:v>0.98511718478336729</c:v>
                      </c:pt>
                      <c:pt idx="1176">
                        <c:v>0.96988664023924032</c:v>
                      </c:pt>
                      <c:pt idx="1177">
                        <c:v>0.9760762222685887</c:v>
                      </c:pt>
                      <c:pt idx="1178">
                        <c:v>0.95959385214549242</c:v>
                      </c:pt>
                      <c:pt idx="1179">
                        <c:v>0.95625565060157425</c:v>
                      </c:pt>
                      <c:pt idx="1180">
                        <c:v>0.94784060087628041</c:v>
                      </c:pt>
                      <c:pt idx="1181">
                        <c:v>0.94846651366576495</c:v>
                      </c:pt>
                      <c:pt idx="1182">
                        <c:v>0.95549064608109291</c:v>
                      </c:pt>
                      <c:pt idx="1183">
                        <c:v>0.96077613185896349</c:v>
                      </c:pt>
                      <c:pt idx="1184">
                        <c:v>0.95792475137353339</c:v>
                      </c:pt>
                      <c:pt idx="1185">
                        <c:v>0.94909242645524983</c:v>
                      </c:pt>
                      <c:pt idx="1186">
                        <c:v>0.947284233952294</c:v>
                      </c:pt>
                      <c:pt idx="1187">
                        <c:v>0.94644968356631454</c:v>
                      </c:pt>
                      <c:pt idx="1188">
                        <c:v>0.95159607761318843</c:v>
                      </c:pt>
                      <c:pt idx="1189">
                        <c:v>0.94825787606927014</c:v>
                      </c:pt>
                      <c:pt idx="1190">
                        <c:v>0.95409972877112725</c:v>
                      </c:pt>
                      <c:pt idx="1191">
                        <c:v>0.96049794839697045</c:v>
                      </c:pt>
                      <c:pt idx="1192">
                        <c:v>0.9732248417831586</c:v>
                      </c:pt>
                      <c:pt idx="1193">
                        <c:v>0.98157034564295431</c:v>
                      </c:pt>
                      <c:pt idx="1194">
                        <c:v>0.98511718478336752</c:v>
                      </c:pt>
                      <c:pt idx="1195">
                        <c:v>0.98303080881841853</c:v>
                      </c:pt>
                      <c:pt idx="1196">
                        <c:v>0.97663258919257534</c:v>
                      </c:pt>
                      <c:pt idx="1197">
                        <c:v>0.97343347937965363</c:v>
                      </c:pt>
                      <c:pt idx="1198">
                        <c:v>0.98337853814591003</c:v>
                      </c:pt>
                      <c:pt idx="1199">
                        <c:v>0.98414354266639137</c:v>
                      </c:pt>
                      <c:pt idx="1200">
                        <c:v>0.98400445093539479</c:v>
                      </c:pt>
                      <c:pt idx="1201">
                        <c:v>0.9902635788302413</c:v>
                      </c:pt>
                      <c:pt idx="1202">
                        <c:v>0.99443633076013904</c:v>
                      </c:pt>
                      <c:pt idx="1203">
                        <c:v>0.98942902844426184</c:v>
                      </c:pt>
                      <c:pt idx="1204">
                        <c:v>0.97795396063704298</c:v>
                      </c:pt>
                      <c:pt idx="1205">
                        <c:v>0.98351762987690661</c:v>
                      </c:pt>
                      <c:pt idx="1206">
                        <c:v>0.99485360595312866</c:v>
                      </c:pt>
                      <c:pt idx="1207">
                        <c:v>0.97677168092357181</c:v>
                      </c:pt>
                      <c:pt idx="1208">
                        <c:v>0.97308575005216202</c:v>
                      </c:pt>
                      <c:pt idx="1209">
                        <c:v>0.96529661311635284</c:v>
                      </c:pt>
                      <c:pt idx="1210">
                        <c:v>0.96154113637944494</c:v>
                      </c:pt>
                      <c:pt idx="1211">
                        <c:v>0.96640934696432568</c:v>
                      </c:pt>
                      <c:pt idx="1212">
                        <c:v>0.96223659503442793</c:v>
                      </c:pt>
                      <c:pt idx="1213">
                        <c:v>0.95980248974198767</c:v>
                      </c:pt>
                      <c:pt idx="1214">
                        <c:v>0.95465609569511378</c:v>
                      </c:pt>
                      <c:pt idx="1215">
                        <c:v>0.94721468808679621</c:v>
                      </c:pt>
                      <c:pt idx="1216">
                        <c:v>0.94707559635579963</c:v>
                      </c:pt>
                      <c:pt idx="1217">
                        <c:v>0.95090061895820588</c:v>
                      </c:pt>
                      <c:pt idx="1218">
                        <c:v>0.96056749426246901</c:v>
                      </c:pt>
                      <c:pt idx="1219">
                        <c:v>0.9584115724320218</c:v>
                      </c:pt>
                      <c:pt idx="1220">
                        <c:v>0.95208289867167695</c:v>
                      </c:pt>
                      <c:pt idx="1221">
                        <c:v>0.94617150010432172</c:v>
                      </c:pt>
                      <c:pt idx="1222">
                        <c:v>0.94158147298143413</c:v>
                      </c:pt>
                      <c:pt idx="1223">
                        <c:v>0.95368245357813786</c:v>
                      </c:pt>
                      <c:pt idx="1224">
                        <c:v>0.94742332568329124</c:v>
                      </c:pt>
                      <c:pt idx="1225">
                        <c:v>0.94672786702830825</c:v>
                      </c:pt>
                      <c:pt idx="1226">
                        <c:v>0.94053828499895986</c:v>
                      </c:pt>
                      <c:pt idx="1227">
                        <c:v>0.94234647750191558</c:v>
                      </c:pt>
                      <c:pt idx="1228">
                        <c:v>0.94714514222129786</c:v>
                      </c:pt>
                      <c:pt idx="1229">
                        <c:v>0.93414006537311656</c:v>
                      </c:pt>
                      <c:pt idx="1230">
                        <c:v>0.93754781278253307</c:v>
                      </c:pt>
                      <c:pt idx="1231">
                        <c:v>0.92822866680576133</c:v>
                      </c:pt>
                      <c:pt idx="1232">
                        <c:v>0.92426455247235839</c:v>
                      </c:pt>
                      <c:pt idx="1233">
                        <c:v>0.92711593295778849</c:v>
                      </c:pt>
                      <c:pt idx="1234">
                        <c:v>0.92016134640795877</c:v>
                      </c:pt>
                      <c:pt idx="1235">
                        <c:v>0.92509910285833785</c:v>
                      </c:pt>
                      <c:pt idx="1236">
                        <c:v>0.92092635092844011</c:v>
                      </c:pt>
                      <c:pt idx="1237">
                        <c:v>0.91438903957160023</c:v>
                      </c:pt>
                      <c:pt idx="1238">
                        <c:v>0.91605814034355926</c:v>
                      </c:pt>
                      <c:pt idx="1239">
                        <c:v>0.91960497948397246</c:v>
                      </c:pt>
                      <c:pt idx="1240">
                        <c:v>0.92043952986995203</c:v>
                      </c:pt>
                      <c:pt idx="1241">
                        <c:v>0.93455734056610607</c:v>
                      </c:pt>
                      <c:pt idx="1242">
                        <c:v>0.92120453439043326</c:v>
                      </c:pt>
                      <c:pt idx="1243">
                        <c:v>0.93261005633215388</c:v>
                      </c:pt>
                      <c:pt idx="1244">
                        <c:v>0.93135823075318458</c:v>
                      </c:pt>
                      <c:pt idx="1245">
                        <c:v>0.92461228179984989</c:v>
                      </c:pt>
                      <c:pt idx="1246">
                        <c:v>0.9283677585367579</c:v>
                      </c:pt>
                      <c:pt idx="1247">
                        <c:v>0.93316642325614041</c:v>
                      </c:pt>
                      <c:pt idx="1248">
                        <c:v>0.92238681410390444</c:v>
                      </c:pt>
                      <c:pt idx="1249">
                        <c:v>0.90736490715627238</c:v>
                      </c:pt>
                      <c:pt idx="1250">
                        <c:v>0.90646081090479447</c:v>
                      </c:pt>
                      <c:pt idx="1251">
                        <c:v>0.9015230544544155</c:v>
                      </c:pt>
                      <c:pt idx="1252">
                        <c:v>0.89178663328465402</c:v>
                      </c:pt>
                      <c:pt idx="1253">
                        <c:v>0.87530426316155774</c:v>
                      </c:pt>
                      <c:pt idx="1254">
                        <c:v>0.87426107517908325</c:v>
                      </c:pt>
                      <c:pt idx="1255">
                        <c:v>0.88253703317338072</c:v>
                      </c:pt>
                      <c:pt idx="1256">
                        <c:v>0.89429028444259273</c:v>
                      </c:pt>
                      <c:pt idx="1257">
                        <c:v>0.88823979414424103</c:v>
                      </c:pt>
                      <c:pt idx="1258">
                        <c:v>0.8912302663606676</c:v>
                      </c:pt>
                      <c:pt idx="1259">
                        <c:v>0.89915849502747336</c:v>
                      </c:pt>
                      <c:pt idx="1260">
                        <c:v>0.8999234995479547</c:v>
                      </c:pt>
                      <c:pt idx="1261">
                        <c:v>0.90569580638431324</c:v>
                      </c:pt>
                      <c:pt idx="1262">
                        <c:v>0.9027748800333848</c:v>
                      </c:pt>
                      <c:pt idx="1263">
                        <c:v>0.89345573405661305</c:v>
                      </c:pt>
                      <c:pt idx="1264">
                        <c:v>0.89310800472912166</c:v>
                      </c:pt>
                      <c:pt idx="1265">
                        <c:v>0.90089714166493073</c:v>
                      </c:pt>
                      <c:pt idx="1266">
                        <c:v>0.91668405313304413</c:v>
                      </c:pt>
                      <c:pt idx="1267">
                        <c:v>0.91529313582307825</c:v>
                      </c:pt>
                      <c:pt idx="1268">
                        <c:v>0.91508449822658333</c:v>
                      </c:pt>
                      <c:pt idx="1269">
                        <c:v>0.9274636622852801</c:v>
                      </c:pt>
                      <c:pt idx="1270">
                        <c:v>0.93240141873565896</c:v>
                      </c:pt>
                      <c:pt idx="1271">
                        <c:v>0.93650462480005847</c:v>
                      </c:pt>
                      <c:pt idx="1272">
                        <c:v>0.92871548786424918</c:v>
                      </c:pt>
                      <c:pt idx="1273">
                        <c:v>0.92085680506294176</c:v>
                      </c:pt>
                      <c:pt idx="1274">
                        <c:v>0.90792127408025847</c:v>
                      </c:pt>
                      <c:pt idx="1275">
                        <c:v>0.91306766812713247</c:v>
                      </c:pt>
                      <c:pt idx="1276">
                        <c:v>0.91863133736699609</c:v>
                      </c:pt>
                      <c:pt idx="1277">
                        <c:v>0.93038458863620821</c:v>
                      </c:pt>
                      <c:pt idx="1278">
                        <c:v>0.92899367132624211</c:v>
                      </c:pt>
                      <c:pt idx="1279">
                        <c:v>0.92906321719174045</c:v>
                      </c:pt>
                      <c:pt idx="1280">
                        <c:v>0.92593365324431698</c:v>
                      </c:pt>
                      <c:pt idx="1281">
                        <c:v>0.9252381945893341</c:v>
                      </c:pt>
                      <c:pt idx="1282">
                        <c:v>0.94026010153696604</c:v>
                      </c:pt>
                      <c:pt idx="1283">
                        <c:v>0.93942555115098658</c:v>
                      </c:pt>
                      <c:pt idx="1284">
                        <c:v>0.94415467000487063</c:v>
                      </c:pt>
                      <c:pt idx="1285">
                        <c:v>0.93713053758954268</c:v>
                      </c:pt>
                      <c:pt idx="1286">
                        <c:v>0.9344877947006075</c:v>
                      </c:pt>
                      <c:pt idx="1287">
                        <c:v>0.93949509701648481</c:v>
                      </c:pt>
                      <c:pt idx="1288">
                        <c:v>0.93066277209820125</c:v>
                      </c:pt>
                      <c:pt idx="1289">
                        <c:v>0.92836775853675735</c:v>
                      </c:pt>
                      <c:pt idx="1290">
                        <c:v>0.92690729536129313</c:v>
                      </c:pt>
                      <c:pt idx="1291">
                        <c:v>0.9204395298699517</c:v>
                      </c:pt>
                      <c:pt idx="1292">
                        <c:v>0.90472216426733654</c:v>
                      </c:pt>
                      <c:pt idx="1293">
                        <c:v>0.9024966965713912</c:v>
                      </c:pt>
                      <c:pt idx="1294">
                        <c:v>0.89136935809166373</c:v>
                      </c:pt>
                      <c:pt idx="1295">
                        <c:v>0.89929758675846938</c:v>
                      </c:pt>
                      <c:pt idx="1296">
                        <c:v>0.90715626955977702</c:v>
                      </c:pt>
                      <c:pt idx="1297">
                        <c:v>0.91856179150149753</c:v>
                      </c:pt>
                      <c:pt idx="1298">
                        <c:v>0.91918770429098207</c:v>
                      </c:pt>
                      <c:pt idx="1299">
                        <c:v>0.91508449822658278</c:v>
                      </c:pt>
                      <c:pt idx="1300">
                        <c:v>0.91077265456568834</c:v>
                      </c:pt>
                      <c:pt idx="1301">
                        <c:v>0.9144585854370979</c:v>
                      </c:pt>
                      <c:pt idx="1302">
                        <c:v>0.91042492523819674</c:v>
                      </c:pt>
                      <c:pt idx="1303">
                        <c:v>0.90187078378190633</c:v>
                      </c:pt>
                      <c:pt idx="1304">
                        <c:v>0.90778218234926145</c:v>
                      </c:pt>
                      <c:pt idx="1305">
                        <c:v>0.90047986647194034</c:v>
                      </c:pt>
                      <c:pt idx="1306">
                        <c:v>0.90096668753042841</c:v>
                      </c:pt>
                      <c:pt idx="1307">
                        <c:v>0.90451352667084151</c:v>
                      </c:pt>
                      <c:pt idx="1308">
                        <c:v>0.91863133736699565</c:v>
                      </c:pt>
                      <c:pt idx="1309">
                        <c:v>0.91612768620905694</c:v>
                      </c:pt>
                      <c:pt idx="1310">
                        <c:v>0.91125947562417631</c:v>
                      </c:pt>
                      <c:pt idx="1311">
                        <c:v>0.90472216426733632</c:v>
                      </c:pt>
                      <c:pt idx="1312">
                        <c:v>0.89999304541345226</c:v>
                      </c:pt>
                      <c:pt idx="1313">
                        <c:v>0.90068850406843526</c:v>
                      </c:pt>
                      <c:pt idx="1314">
                        <c:v>0.89888031156547965</c:v>
                      </c:pt>
                      <c:pt idx="1315">
                        <c:v>0.8998539536824558</c:v>
                      </c:pt>
                      <c:pt idx="1316">
                        <c:v>0.89004798664719609</c:v>
                      </c:pt>
                      <c:pt idx="1317">
                        <c:v>0.89929758675846949</c:v>
                      </c:pt>
                      <c:pt idx="1318">
                        <c:v>0.89922804089297126</c:v>
                      </c:pt>
                      <c:pt idx="1319">
                        <c:v>0.90312260936087596</c:v>
                      </c:pt>
                      <c:pt idx="1320">
                        <c:v>0.90333124695737077</c:v>
                      </c:pt>
                      <c:pt idx="1321">
                        <c:v>0.89728075665901896</c:v>
                      </c:pt>
                      <c:pt idx="1322">
                        <c:v>0.90041032060644233</c:v>
                      </c:pt>
                      <c:pt idx="1323">
                        <c:v>0.90986855831421065</c:v>
                      </c:pt>
                      <c:pt idx="1324">
                        <c:v>0.9143890395716</c:v>
                      </c:pt>
                      <c:pt idx="1325">
                        <c:v>0.91904861255998571</c:v>
                      </c:pt>
                      <c:pt idx="1326">
                        <c:v>0.92502955699283929</c:v>
                      </c:pt>
                      <c:pt idx="1327">
                        <c:v>0.92148271785242608</c:v>
                      </c:pt>
                      <c:pt idx="1328">
                        <c:v>0.91640586967105042</c:v>
                      </c:pt>
                      <c:pt idx="1329">
                        <c:v>0.91313721399263059</c:v>
                      </c:pt>
                      <c:pt idx="1330">
                        <c:v>0.91056401696919353</c:v>
                      </c:pt>
                      <c:pt idx="1331">
                        <c:v>0.93170596008067574</c:v>
                      </c:pt>
                      <c:pt idx="1332">
                        <c:v>0.93261005633215344</c:v>
                      </c:pt>
                      <c:pt idx="1333">
                        <c:v>0.93052368036720456</c:v>
                      </c:pt>
                      <c:pt idx="1334">
                        <c:v>0.92530774045483233</c:v>
                      </c:pt>
                      <c:pt idx="1335">
                        <c:v>0.92426455247235784</c:v>
                      </c:pt>
                      <c:pt idx="1336">
                        <c:v>0.93073231796369948</c:v>
                      </c:pt>
                      <c:pt idx="1337">
                        <c:v>0.9357396202795768</c:v>
                      </c:pt>
                      <c:pt idx="1338">
                        <c:v>0.93859100076500723</c:v>
                      </c:pt>
                      <c:pt idx="1339">
                        <c:v>0.94192920230892541</c:v>
                      </c:pt>
                      <c:pt idx="1340">
                        <c:v>0.94380694067737947</c:v>
                      </c:pt>
                      <c:pt idx="1341">
                        <c:v>0.94039919326796295</c:v>
                      </c:pt>
                      <c:pt idx="1342">
                        <c:v>0.94408512413937262</c:v>
                      </c:pt>
                      <c:pt idx="1343">
                        <c:v>0.94561513318033519</c:v>
                      </c:pt>
                      <c:pt idx="1344">
                        <c:v>0.93636553306906178</c:v>
                      </c:pt>
                      <c:pt idx="1345">
                        <c:v>0.94060783086445787</c:v>
                      </c:pt>
                      <c:pt idx="1346">
                        <c:v>0.95027470616872112</c:v>
                      </c:pt>
                      <c:pt idx="1347">
                        <c:v>0.95521246261910009</c:v>
                      </c:pt>
                      <c:pt idx="1348">
                        <c:v>0.96877390639126792</c:v>
                      </c:pt>
                      <c:pt idx="1349">
                        <c:v>0.95131789415119561</c:v>
                      </c:pt>
                      <c:pt idx="1350">
                        <c:v>0.9452674038528438</c:v>
                      </c:pt>
                      <c:pt idx="1351">
                        <c:v>0.93963418874748172</c:v>
                      </c:pt>
                      <c:pt idx="1352">
                        <c:v>0.93907782182349542</c:v>
                      </c:pt>
                      <c:pt idx="1353">
                        <c:v>0.92836775853675768</c:v>
                      </c:pt>
                      <c:pt idx="1354">
                        <c:v>0.92301272689338887</c:v>
                      </c:pt>
                      <c:pt idx="1355">
                        <c:v>0.92565546978232416</c:v>
                      </c:pt>
                      <c:pt idx="1356">
                        <c:v>0.9196745253494707</c:v>
                      </c:pt>
                      <c:pt idx="1357">
                        <c:v>0.91237220947214959</c:v>
                      </c:pt>
                      <c:pt idx="1358">
                        <c:v>0.91320675985812905</c:v>
                      </c:pt>
                      <c:pt idx="1359">
                        <c:v>0.90590444398080794</c:v>
                      </c:pt>
                      <c:pt idx="1360">
                        <c:v>0.90534807705682163</c:v>
                      </c:pt>
                      <c:pt idx="1361">
                        <c:v>0.90500034772933002</c:v>
                      </c:pt>
                      <c:pt idx="1362">
                        <c:v>0.89206481674664695</c:v>
                      </c:pt>
                      <c:pt idx="1363">
                        <c:v>0.89296891299812486</c:v>
                      </c:pt>
                      <c:pt idx="1364">
                        <c:v>0.88844843174073562</c:v>
                      </c:pt>
                      <c:pt idx="1365">
                        <c:v>0.89185617915015214</c:v>
                      </c:pt>
                      <c:pt idx="1366">
                        <c:v>0.88830934000973893</c:v>
                      </c:pt>
                      <c:pt idx="1367">
                        <c:v>0.88100702413241783</c:v>
                      </c:pt>
                      <c:pt idx="1368">
                        <c:v>0.87613881354753709</c:v>
                      </c:pt>
                      <c:pt idx="1369">
                        <c:v>0.86987968565269025</c:v>
                      </c:pt>
                      <c:pt idx="1370">
                        <c:v>0.87933792336045857</c:v>
                      </c:pt>
                      <c:pt idx="1371">
                        <c:v>0.88170248278740082</c:v>
                      </c:pt>
                      <c:pt idx="1372">
                        <c:v>0.87175742402114442</c:v>
                      </c:pt>
                      <c:pt idx="1373">
                        <c:v>0.86876695180471764</c:v>
                      </c:pt>
                      <c:pt idx="1374">
                        <c:v>0.86744558036024999</c:v>
                      </c:pt>
                      <c:pt idx="1375">
                        <c:v>0.87008832324918517</c:v>
                      </c:pt>
                      <c:pt idx="1376">
                        <c:v>0.8632032825648539</c:v>
                      </c:pt>
                      <c:pt idx="1377">
                        <c:v>0.86076917727241342</c:v>
                      </c:pt>
                      <c:pt idx="1378">
                        <c:v>0.86661102997427031</c:v>
                      </c:pt>
                      <c:pt idx="1379">
                        <c:v>0.85868280130746444</c:v>
                      </c:pt>
                      <c:pt idx="1380">
                        <c:v>0.86243827804437245</c:v>
                      </c:pt>
                      <c:pt idx="1381">
                        <c:v>0.87071423603866971</c:v>
                      </c:pt>
                      <c:pt idx="1382">
                        <c:v>0.88058974893942765</c:v>
                      </c:pt>
                      <c:pt idx="1383">
                        <c:v>0.88670978510327769</c:v>
                      </c:pt>
                      <c:pt idx="1384">
                        <c:v>0.87954656095695316</c:v>
                      </c:pt>
                      <c:pt idx="1385">
                        <c:v>0.87419152931358446</c:v>
                      </c:pt>
                      <c:pt idx="1386">
                        <c:v>0.87453925864107596</c:v>
                      </c:pt>
                      <c:pt idx="1387">
                        <c:v>0.88142429932540722</c:v>
                      </c:pt>
                      <c:pt idx="1388">
                        <c:v>0.874121983448086</c:v>
                      </c:pt>
                      <c:pt idx="1389">
                        <c:v>0.88330203769386118</c:v>
                      </c:pt>
                      <c:pt idx="1390">
                        <c:v>0.89206481674664639</c:v>
                      </c:pt>
                      <c:pt idx="1391">
                        <c:v>0.88615341817929127</c:v>
                      </c:pt>
                      <c:pt idx="1392">
                        <c:v>0.88135475345990888</c:v>
                      </c:pt>
                      <c:pt idx="1393">
                        <c:v>0.87933792336045824</c:v>
                      </c:pt>
                      <c:pt idx="1394">
                        <c:v>0.87370470825509616</c:v>
                      </c:pt>
                      <c:pt idx="1395">
                        <c:v>0.88003338201544123</c:v>
                      </c:pt>
                      <c:pt idx="1396">
                        <c:v>0.87349607065860135</c:v>
                      </c:pt>
                      <c:pt idx="1397">
                        <c:v>0.87064469017317114</c:v>
                      </c:pt>
                      <c:pt idx="1398">
                        <c:v>0.85701370053550507</c:v>
                      </c:pt>
                      <c:pt idx="1399">
                        <c:v>0.84894638013770263</c:v>
                      </c:pt>
                      <c:pt idx="1400">
                        <c:v>0.85193685235412953</c:v>
                      </c:pt>
                      <c:pt idx="1401">
                        <c:v>0.844078169552822</c:v>
                      </c:pt>
                      <c:pt idx="1402">
                        <c:v>0.85374504485708524</c:v>
                      </c:pt>
                      <c:pt idx="1403">
                        <c:v>0.8527714027401091</c:v>
                      </c:pt>
                      <c:pt idx="1404">
                        <c:v>0.85256276514361418</c:v>
                      </c:pt>
                      <c:pt idx="1405">
                        <c:v>0.85388413658808182</c:v>
                      </c:pt>
                      <c:pt idx="1406">
                        <c:v>0.84755546282773697</c:v>
                      </c:pt>
                      <c:pt idx="1407">
                        <c:v>0.85325822379859728</c:v>
                      </c:pt>
                      <c:pt idx="1408">
                        <c:v>0.8431740733013442</c:v>
                      </c:pt>
                      <c:pt idx="1409">
                        <c:v>0.84665136657625906</c:v>
                      </c:pt>
                      <c:pt idx="1410">
                        <c:v>0.85284094860560733</c:v>
                      </c:pt>
                      <c:pt idx="1411">
                        <c:v>0.85012865985117381</c:v>
                      </c:pt>
                      <c:pt idx="1412">
                        <c:v>0.86222964044787742</c:v>
                      </c:pt>
                      <c:pt idx="1413">
                        <c:v>0.86410737881633137</c:v>
                      </c:pt>
                      <c:pt idx="1414">
                        <c:v>0.85555323736004096</c:v>
                      </c:pt>
                      <c:pt idx="1415">
                        <c:v>0.85854370957646775</c:v>
                      </c:pt>
                      <c:pt idx="1416">
                        <c:v>0.85590096668753246</c:v>
                      </c:pt>
                      <c:pt idx="1417">
                        <c:v>0.85374504485708536</c:v>
                      </c:pt>
                      <c:pt idx="1418">
                        <c:v>0.85444050351206824</c:v>
                      </c:pt>
                      <c:pt idx="1419">
                        <c:v>0.85583142082203412</c:v>
                      </c:pt>
                      <c:pt idx="1420">
                        <c:v>0.86334237429585026</c:v>
                      </c:pt>
                      <c:pt idx="1421">
                        <c:v>0.8563182418805223</c:v>
                      </c:pt>
                      <c:pt idx="1422">
                        <c:v>0.84261770637735789</c:v>
                      </c:pt>
                      <c:pt idx="1423">
                        <c:v>0.8387231379094533</c:v>
                      </c:pt>
                      <c:pt idx="1424">
                        <c:v>0.84067042214340559</c:v>
                      </c:pt>
                      <c:pt idx="1425">
                        <c:v>0.8383754085819618</c:v>
                      </c:pt>
                      <c:pt idx="1426">
                        <c:v>0.8428263439738527</c:v>
                      </c:pt>
                      <c:pt idx="1427">
                        <c:v>0.84094860560539875</c:v>
                      </c:pt>
                      <c:pt idx="1428">
                        <c:v>0.83441129424855887</c:v>
                      </c:pt>
                      <c:pt idx="1429">
                        <c:v>0.83009945058766443</c:v>
                      </c:pt>
                      <c:pt idx="1430">
                        <c:v>0.83879268377495153</c:v>
                      </c:pt>
                      <c:pt idx="1431">
                        <c:v>0.85012865985117392</c:v>
                      </c:pt>
                      <c:pt idx="1432">
                        <c:v>0.83051672578065439</c:v>
                      </c:pt>
                      <c:pt idx="1433">
                        <c:v>0.82585715279226857</c:v>
                      </c:pt>
                      <c:pt idx="1434">
                        <c:v>0.82258849711384874</c:v>
                      </c:pt>
                      <c:pt idx="1435">
                        <c:v>0.82300577230683847</c:v>
                      </c:pt>
                      <c:pt idx="1436">
                        <c:v>0.8129216218095856</c:v>
                      </c:pt>
                      <c:pt idx="1437">
                        <c:v>0.8122261631546025</c:v>
                      </c:pt>
                      <c:pt idx="1438">
                        <c:v>0.80575839766326107</c:v>
                      </c:pt>
                      <c:pt idx="1439">
                        <c:v>0.80443702621879343</c:v>
                      </c:pt>
                      <c:pt idx="1440">
                        <c:v>0.80485430141178305</c:v>
                      </c:pt>
                      <c:pt idx="1441">
                        <c:v>0.79880381111343135</c:v>
                      </c:pt>
                      <c:pt idx="1442">
                        <c:v>0.79949926976841412</c:v>
                      </c:pt>
                      <c:pt idx="1443">
                        <c:v>0.79824744418944482</c:v>
                      </c:pt>
                      <c:pt idx="1444">
                        <c:v>0.79087558244662548</c:v>
                      </c:pt>
                      <c:pt idx="1445">
                        <c:v>0.79337923360456408</c:v>
                      </c:pt>
                      <c:pt idx="1446">
                        <c:v>0.80262883371583749</c:v>
                      </c:pt>
                      <c:pt idx="1447">
                        <c:v>0.80534112247027101</c:v>
                      </c:pt>
                      <c:pt idx="1448">
                        <c:v>0.83155991376312877</c:v>
                      </c:pt>
                      <c:pt idx="1449">
                        <c:v>0.82460532721329916</c:v>
                      </c:pt>
                      <c:pt idx="1450">
                        <c:v>0.84720773350024547</c:v>
                      </c:pt>
                      <c:pt idx="1451">
                        <c:v>0.83002990472216631</c:v>
                      </c:pt>
                      <c:pt idx="1452">
                        <c:v>0.85729188399749834</c:v>
                      </c:pt>
                      <c:pt idx="1453">
                        <c:v>0.836775853675501</c:v>
                      </c:pt>
                      <c:pt idx="1454">
                        <c:v>0.83566311982752817</c:v>
                      </c:pt>
                      <c:pt idx="1455">
                        <c:v>0.83503720703804341</c:v>
                      </c:pt>
                      <c:pt idx="1456">
                        <c:v>0.83183809722512181</c:v>
                      </c:pt>
                      <c:pt idx="1457">
                        <c:v>0.83044717991515582</c:v>
                      </c:pt>
                      <c:pt idx="1458">
                        <c:v>0.84665136657625895</c:v>
                      </c:pt>
                      <c:pt idx="1459">
                        <c:v>0.84998956812017712</c:v>
                      </c:pt>
                      <c:pt idx="1460">
                        <c:v>0.84379998609082874</c:v>
                      </c:pt>
                      <c:pt idx="1461">
                        <c:v>0.83190764309062004</c:v>
                      </c:pt>
                      <c:pt idx="1462">
                        <c:v>0.83948814242993453</c:v>
                      </c:pt>
                      <c:pt idx="1463">
                        <c:v>0.84080951387440206</c:v>
                      </c:pt>
                      <c:pt idx="1464">
                        <c:v>0.82794352875721722</c:v>
                      </c:pt>
                      <c:pt idx="1465">
                        <c:v>0.82196258432436353</c:v>
                      </c:pt>
                      <c:pt idx="1466">
                        <c:v>0.8151470895055305</c:v>
                      </c:pt>
                      <c:pt idx="1467">
                        <c:v>0.8142429932540528</c:v>
                      </c:pt>
                      <c:pt idx="1468">
                        <c:v>0.81737255720147606</c:v>
                      </c:pt>
                      <c:pt idx="1469">
                        <c:v>0.82008484595590958</c:v>
                      </c:pt>
                      <c:pt idx="1470">
                        <c:v>0.83573266569302618</c:v>
                      </c:pt>
                      <c:pt idx="1471">
                        <c:v>0.84526044926629285</c:v>
                      </c:pt>
                      <c:pt idx="1472">
                        <c:v>0.83587175742402275</c:v>
                      </c:pt>
                      <c:pt idx="1473">
                        <c:v>0.83698449127199559</c:v>
                      </c:pt>
                      <c:pt idx="1474">
                        <c:v>0.84595590792127584</c:v>
                      </c:pt>
                      <c:pt idx="1475">
                        <c:v>0.84519090340079461</c:v>
                      </c:pt>
                      <c:pt idx="1476">
                        <c:v>0.84512135753529627</c:v>
                      </c:pt>
                      <c:pt idx="1477">
                        <c:v>0.84526044926629285</c:v>
                      </c:pt>
                      <c:pt idx="1478">
                        <c:v>0.84421726128381835</c:v>
                      </c:pt>
                      <c:pt idx="1479">
                        <c:v>0.83879268377495131</c:v>
                      </c:pt>
                      <c:pt idx="1480">
                        <c:v>0.8430349815703474</c:v>
                      </c:pt>
                      <c:pt idx="1481">
                        <c:v>0.84379998609082885</c:v>
                      </c:pt>
                      <c:pt idx="1482">
                        <c:v>0.86772376382224281</c:v>
                      </c:pt>
                      <c:pt idx="1483">
                        <c:v>0.89102162876417224</c:v>
                      </c:pt>
                      <c:pt idx="1484">
                        <c:v>0.89602893108004944</c:v>
                      </c:pt>
                      <c:pt idx="1485">
                        <c:v>0.89143890395716197</c:v>
                      </c:pt>
                      <c:pt idx="1486">
                        <c:v>0.88198066624939364</c:v>
                      </c:pt>
                      <c:pt idx="1487">
                        <c:v>0.89547256415606324</c:v>
                      </c:pt>
                      <c:pt idx="1488">
                        <c:v>0.9020098755129029</c:v>
                      </c:pt>
                      <c:pt idx="1489">
                        <c:v>0.91341539745462363</c:v>
                      </c:pt>
                      <c:pt idx="1490">
                        <c:v>0.92391682314486634</c:v>
                      </c:pt>
                      <c:pt idx="1491">
                        <c:v>0.9148063147645894</c:v>
                      </c:pt>
                      <c:pt idx="1492">
                        <c:v>0.90764309061826498</c:v>
                      </c:pt>
                      <c:pt idx="1493">
                        <c:v>0.90117532512692355</c:v>
                      </c:pt>
                      <c:pt idx="1494">
                        <c:v>0.90312260936087585</c:v>
                      </c:pt>
                      <c:pt idx="1495">
                        <c:v>0.88712706029626776</c:v>
                      </c:pt>
                      <c:pt idx="1496">
                        <c:v>0.89185617915015192</c:v>
                      </c:pt>
                      <c:pt idx="1497">
                        <c:v>0.87377425412059484</c:v>
                      </c:pt>
                      <c:pt idx="1498">
                        <c:v>0.87440016691007938</c:v>
                      </c:pt>
                      <c:pt idx="1499">
                        <c:v>0.86355101189234529</c:v>
                      </c:pt>
                      <c:pt idx="1500">
                        <c:v>0.87857291883997746</c:v>
                      </c:pt>
                      <c:pt idx="1501">
                        <c:v>0.8740524375825881</c:v>
                      </c:pt>
                      <c:pt idx="1502">
                        <c:v>0.87829473537798441</c:v>
                      </c:pt>
                      <c:pt idx="1503">
                        <c:v>0.87655608874052682</c:v>
                      </c:pt>
                      <c:pt idx="1504">
                        <c:v>0.86591557131928754</c:v>
                      </c:pt>
                      <c:pt idx="1505">
                        <c:v>0.86146463592739642</c:v>
                      </c:pt>
                      <c:pt idx="1506">
                        <c:v>0.87238333681062896</c:v>
                      </c:pt>
                      <c:pt idx="1507">
                        <c:v>0.86821058488073122</c:v>
                      </c:pt>
                      <c:pt idx="1508">
                        <c:v>0.84532999513179174</c:v>
                      </c:pt>
                      <c:pt idx="1509">
                        <c:v>0.84706864176924901</c:v>
                      </c:pt>
                      <c:pt idx="1510">
                        <c:v>0.86209054871688107</c:v>
                      </c:pt>
                      <c:pt idx="1511">
                        <c:v>0.87467835037207275</c:v>
                      </c:pt>
                      <c:pt idx="1512">
                        <c:v>0.87878155643647227</c:v>
                      </c:pt>
                      <c:pt idx="1513">
                        <c:v>0.87419152931358468</c:v>
                      </c:pt>
                      <c:pt idx="1514">
                        <c:v>0.87613881354753687</c:v>
                      </c:pt>
                      <c:pt idx="1515">
                        <c:v>0.87245288267612708</c:v>
                      </c:pt>
                      <c:pt idx="1516">
                        <c:v>0.87120105709715778</c:v>
                      </c:pt>
                      <c:pt idx="1517">
                        <c:v>0.88976980318520282</c:v>
                      </c:pt>
                      <c:pt idx="1518">
                        <c:v>0.89470755963558191</c:v>
                      </c:pt>
                      <c:pt idx="1519">
                        <c:v>0.88566659712080342</c:v>
                      </c:pt>
                      <c:pt idx="1520">
                        <c:v>0.89116072049516892</c:v>
                      </c:pt>
                      <c:pt idx="1521">
                        <c:v>0.90166214618541163</c:v>
                      </c:pt>
                      <c:pt idx="1522">
                        <c:v>0.90812991167675328</c:v>
                      </c:pt>
                      <c:pt idx="1523">
                        <c:v>0.91654496140204711</c:v>
                      </c:pt>
                      <c:pt idx="1524">
                        <c:v>0.91925725015648063</c:v>
                      </c:pt>
                      <c:pt idx="1525">
                        <c:v>0.93101050142569275</c:v>
                      </c:pt>
                      <c:pt idx="1526">
                        <c:v>0.93045413450170633</c:v>
                      </c:pt>
                      <c:pt idx="1527">
                        <c:v>0.93970373461297985</c:v>
                      </c:pt>
                      <c:pt idx="1528">
                        <c:v>0.93782599624452589</c:v>
                      </c:pt>
                      <c:pt idx="1529">
                        <c:v>0.94039919326796284</c:v>
                      </c:pt>
                      <c:pt idx="1530">
                        <c:v>0.92092635092843989</c:v>
                      </c:pt>
                      <c:pt idx="1531">
                        <c:v>0.91383267264761359</c:v>
                      </c:pt>
                      <c:pt idx="1532">
                        <c:v>0.89102162876417246</c:v>
                      </c:pt>
                      <c:pt idx="1533">
                        <c:v>0.89227345434314165</c:v>
                      </c:pt>
                      <c:pt idx="1534">
                        <c:v>0.89484665136657859</c:v>
                      </c:pt>
                      <c:pt idx="1535">
                        <c:v>0.89150844982266042</c:v>
                      </c:pt>
                      <c:pt idx="1536">
                        <c:v>0.89185617915015181</c:v>
                      </c:pt>
                      <c:pt idx="1537">
                        <c:v>0.89185617915015181</c:v>
                      </c:pt>
                      <c:pt idx="1538">
                        <c:v>0.89978440781695768</c:v>
                      </c:pt>
                      <c:pt idx="1539">
                        <c:v>0.89686348146602923</c:v>
                      </c:pt>
                      <c:pt idx="1540">
                        <c:v>0.91153765908616968</c:v>
                      </c:pt>
                      <c:pt idx="1541">
                        <c:v>0.91897906669448759</c:v>
                      </c:pt>
                      <c:pt idx="1542">
                        <c:v>0.92662911189930008</c:v>
                      </c:pt>
                      <c:pt idx="1543">
                        <c:v>0.92315181862438522</c:v>
                      </c:pt>
                      <c:pt idx="1544">
                        <c:v>0.91285903053063744</c:v>
                      </c:pt>
                      <c:pt idx="1545">
                        <c:v>0.92050907573545004</c:v>
                      </c:pt>
                      <c:pt idx="1546">
                        <c:v>0.90562626051881479</c:v>
                      </c:pt>
                      <c:pt idx="1547">
                        <c:v>0.90270533416788634</c:v>
                      </c:pt>
                      <c:pt idx="1548">
                        <c:v>0.8981848529104971</c:v>
                      </c:pt>
                      <c:pt idx="1549">
                        <c:v>0.89797621531400207</c:v>
                      </c:pt>
                      <c:pt idx="1550">
                        <c:v>0.89797621531400207</c:v>
                      </c:pt>
                      <c:pt idx="1551">
                        <c:v>0.89999304541345282</c:v>
                      </c:pt>
                      <c:pt idx="1552">
                        <c:v>0.9051394394603266</c:v>
                      </c:pt>
                      <c:pt idx="1553">
                        <c:v>0.90166214618541185</c:v>
                      </c:pt>
                      <c:pt idx="1554">
                        <c:v>0.89477710550108047</c:v>
                      </c:pt>
                      <c:pt idx="1555">
                        <c:v>0.89345573405661283</c:v>
                      </c:pt>
                      <c:pt idx="1556">
                        <c:v>0.88045065720843141</c:v>
                      </c:pt>
                      <c:pt idx="1557">
                        <c:v>0.88295430836637023</c:v>
                      </c:pt>
                      <c:pt idx="1558">
                        <c:v>0.89067389943668107</c:v>
                      </c:pt>
                      <c:pt idx="1559">
                        <c:v>0.89088253703317621</c:v>
                      </c:pt>
                      <c:pt idx="1560">
                        <c:v>0.88351067529035676</c:v>
                      </c:pt>
                      <c:pt idx="1561">
                        <c:v>0.87544335489255432</c:v>
                      </c:pt>
                      <c:pt idx="1562">
                        <c:v>0.87266152027262245</c:v>
                      </c:pt>
                      <c:pt idx="1563">
                        <c:v>0.87620835941303554</c:v>
                      </c:pt>
                      <c:pt idx="1564">
                        <c:v>0.87509562556506271</c:v>
                      </c:pt>
                      <c:pt idx="1565">
                        <c:v>0.87634745114403201</c:v>
                      </c:pt>
                      <c:pt idx="1566">
                        <c:v>0.86897558940121267</c:v>
                      </c:pt>
                      <c:pt idx="1567">
                        <c:v>0.86459419987482</c:v>
                      </c:pt>
                      <c:pt idx="1568">
                        <c:v>0.86612420891578257</c:v>
                      </c:pt>
                      <c:pt idx="1569">
                        <c:v>0.86250782390987113</c:v>
                      </c:pt>
                      <c:pt idx="1570">
                        <c:v>0.85833507197997327</c:v>
                      </c:pt>
                      <c:pt idx="1571">
                        <c:v>0.85652687947701756</c:v>
                      </c:pt>
                      <c:pt idx="1572">
                        <c:v>0.8514500312956419</c:v>
                      </c:pt>
                      <c:pt idx="1573">
                        <c:v>0.84658182071076127</c:v>
                      </c:pt>
                      <c:pt idx="1574">
                        <c:v>0.84324361916684287</c:v>
                      </c:pt>
                      <c:pt idx="1575">
                        <c:v>0.84887683427220484</c:v>
                      </c:pt>
                      <c:pt idx="1576">
                        <c:v>0.841157243201894</c:v>
                      </c:pt>
                      <c:pt idx="1577">
                        <c:v>0.83545448223103369</c:v>
                      </c:pt>
                      <c:pt idx="1578">
                        <c:v>0.83468947771055235</c:v>
                      </c:pt>
                      <c:pt idx="1579">
                        <c:v>0.8324640100146069</c:v>
                      </c:pt>
                      <c:pt idx="1580">
                        <c:v>0.83413311078656593</c:v>
                      </c:pt>
                      <c:pt idx="1581">
                        <c:v>0.83211628068711518</c:v>
                      </c:pt>
                      <c:pt idx="1582">
                        <c:v>0.83336810626608449</c:v>
                      </c:pt>
                      <c:pt idx="1583">
                        <c:v>0.83385492732457278</c:v>
                      </c:pt>
                      <c:pt idx="1584">
                        <c:v>0.84150497252938528</c:v>
                      </c:pt>
                      <c:pt idx="1585">
                        <c:v>0.83399401905556936</c:v>
                      </c:pt>
                      <c:pt idx="1586">
                        <c:v>0.83420265665206417</c:v>
                      </c:pt>
                      <c:pt idx="1587">
                        <c:v>0.83496766117254539</c:v>
                      </c:pt>
                      <c:pt idx="1588">
                        <c:v>0.83482856944154871</c:v>
                      </c:pt>
                      <c:pt idx="1589">
                        <c:v>0.83559357396202993</c:v>
                      </c:pt>
                      <c:pt idx="1590">
                        <c:v>0.82815216635371225</c:v>
                      </c:pt>
                      <c:pt idx="1591">
                        <c:v>0.83392447319007079</c:v>
                      </c:pt>
                      <c:pt idx="1592">
                        <c:v>0.83865359204395484</c:v>
                      </c:pt>
                      <c:pt idx="1593">
                        <c:v>0.83162945962862689</c:v>
                      </c:pt>
                      <c:pt idx="1594">
                        <c:v>0.83190764309062004</c:v>
                      </c:pt>
                      <c:pt idx="1595">
                        <c:v>0.8273871618332308</c:v>
                      </c:pt>
                      <c:pt idx="1596">
                        <c:v>0.83009945058766432</c:v>
                      </c:pt>
                      <c:pt idx="1597">
                        <c:v>0.83378538145907399</c:v>
                      </c:pt>
                      <c:pt idx="1598">
                        <c:v>0.82843034981570518</c:v>
                      </c:pt>
                      <c:pt idx="1599">
                        <c:v>0.83879268377495131</c:v>
                      </c:pt>
                      <c:pt idx="1600">
                        <c:v>0.84734682523124172</c:v>
                      </c:pt>
                      <c:pt idx="1601">
                        <c:v>0.85597051255303047</c:v>
                      </c:pt>
                      <c:pt idx="1602">
                        <c:v>0.85172821475763438</c:v>
                      </c:pt>
                      <c:pt idx="1603">
                        <c:v>0.84373044022533039</c:v>
                      </c:pt>
                      <c:pt idx="1604">
                        <c:v>0.84665136657625872</c:v>
                      </c:pt>
                      <c:pt idx="1605">
                        <c:v>0.85019820571667171</c:v>
                      </c:pt>
                      <c:pt idx="1606">
                        <c:v>0.84484317407330289</c:v>
                      </c:pt>
                      <c:pt idx="1607">
                        <c:v>0.85930871409694853</c:v>
                      </c:pt>
                      <c:pt idx="1608">
                        <c:v>0.84901592600320075</c:v>
                      </c:pt>
                      <c:pt idx="1609">
                        <c:v>0.84359134849433359</c:v>
                      </c:pt>
                      <c:pt idx="1610">
                        <c:v>0.84164406426038119</c:v>
                      </c:pt>
                      <c:pt idx="1611">
                        <c:v>0.85096321023715293</c:v>
                      </c:pt>
                      <c:pt idx="1612">
                        <c:v>0.85256276514361373</c:v>
                      </c:pt>
                      <c:pt idx="1613">
                        <c:v>0.85923916823145019</c:v>
                      </c:pt>
                      <c:pt idx="1614">
                        <c:v>0.84998956812017668</c:v>
                      </c:pt>
                      <c:pt idx="1615">
                        <c:v>0.84477362820780455</c:v>
                      </c:pt>
                      <c:pt idx="1616">
                        <c:v>0.84748591696223796</c:v>
                      </c:pt>
                      <c:pt idx="1617">
                        <c:v>0.85145003129564101</c:v>
                      </c:pt>
                      <c:pt idx="1618">
                        <c:v>0.85082411850615647</c:v>
                      </c:pt>
                      <c:pt idx="1619">
                        <c:v>0.84978093052368198</c:v>
                      </c:pt>
                      <c:pt idx="1620">
                        <c:v>0.84463453647680797</c:v>
                      </c:pt>
                      <c:pt idx="1621">
                        <c:v>0.8492941094651939</c:v>
                      </c:pt>
                      <c:pt idx="1622">
                        <c:v>0.85353640726058988</c:v>
                      </c:pt>
                      <c:pt idx="1623">
                        <c:v>0.85221503581612223</c:v>
                      </c:pt>
                      <c:pt idx="1624">
                        <c:v>0.84852910494471245</c:v>
                      </c:pt>
                      <c:pt idx="1625">
                        <c:v>0.84644272897976358</c:v>
                      </c:pt>
                      <c:pt idx="1626">
                        <c:v>0.85339731552959319</c:v>
                      </c:pt>
                      <c:pt idx="1627">
                        <c:v>0.85005911398567491</c:v>
                      </c:pt>
                      <c:pt idx="1628">
                        <c:v>0.84018360108491685</c:v>
                      </c:pt>
                      <c:pt idx="1629">
                        <c:v>0.84519090340079417</c:v>
                      </c:pt>
                      <c:pt idx="1630">
                        <c:v>0.84741637109673962</c:v>
                      </c:pt>
                      <c:pt idx="1631">
                        <c:v>0.84706864176924812</c:v>
                      </c:pt>
                      <c:pt idx="1632">
                        <c:v>0.85235412754711859</c:v>
                      </c:pt>
                      <c:pt idx="1633">
                        <c:v>0.85471868697406062</c:v>
                      </c:pt>
                      <c:pt idx="1634">
                        <c:v>0.84950274706168838</c:v>
                      </c:pt>
                      <c:pt idx="1635">
                        <c:v>0.85492732457055554</c:v>
                      </c:pt>
                      <c:pt idx="1636">
                        <c:v>0.85527505389804692</c:v>
                      </c:pt>
                      <c:pt idx="1637">
                        <c:v>0.85506641630155211</c:v>
                      </c:pt>
                      <c:pt idx="1638">
                        <c:v>0.85374504485708447</c:v>
                      </c:pt>
                      <c:pt idx="1639">
                        <c:v>0.84574727032478036</c:v>
                      </c:pt>
                      <c:pt idx="1640">
                        <c:v>0.84971138465818319</c:v>
                      </c:pt>
                      <c:pt idx="1641">
                        <c:v>0.85304958620210125</c:v>
                      </c:pt>
                      <c:pt idx="1642">
                        <c:v>0.85777870505598552</c:v>
                      </c:pt>
                      <c:pt idx="1643">
                        <c:v>0.86960150219069576</c:v>
                      </c:pt>
                      <c:pt idx="1644">
                        <c:v>0.87426107517908158</c:v>
                      </c:pt>
                      <c:pt idx="1645">
                        <c:v>0.87516517143055939</c:v>
                      </c:pt>
                      <c:pt idx="1646">
                        <c:v>0.88281521663537199</c:v>
                      </c:pt>
                      <c:pt idx="1647">
                        <c:v>0.8869184226997715</c:v>
                      </c:pt>
                      <c:pt idx="1648">
                        <c:v>0.8856665971208022</c:v>
                      </c:pt>
                      <c:pt idx="1649">
                        <c:v>0.88844843174073418</c:v>
                      </c:pt>
                      <c:pt idx="1650">
                        <c:v>0.89561165588705882</c:v>
                      </c:pt>
                      <c:pt idx="1651">
                        <c:v>0.90395715974685442</c:v>
                      </c:pt>
                      <c:pt idx="1652">
                        <c:v>0.90986855831420954</c:v>
                      </c:pt>
                      <c:pt idx="1653">
                        <c:v>0.91112038389317884</c:v>
                      </c:pt>
                      <c:pt idx="1654">
                        <c:v>0.91939634188747621</c:v>
                      </c:pt>
                      <c:pt idx="1655">
                        <c:v>0.90889491619723339</c:v>
                      </c:pt>
                      <c:pt idx="1656">
                        <c:v>0.92189999304541492</c:v>
                      </c:pt>
                      <c:pt idx="1657">
                        <c:v>0.92725502468878362</c:v>
                      </c:pt>
                      <c:pt idx="1658">
                        <c:v>0.92301272689338765</c:v>
                      </c:pt>
                      <c:pt idx="1659">
                        <c:v>0.92238681410390311</c:v>
                      </c:pt>
                      <c:pt idx="1660">
                        <c:v>0.91278948466513821</c:v>
                      </c:pt>
                      <c:pt idx="1661">
                        <c:v>0.91153765908616891</c:v>
                      </c:pt>
                      <c:pt idx="1662">
                        <c:v>0.92343000208637749</c:v>
                      </c:pt>
                      <c:pt idx="1663">
                        <c:v>0.9227345434313946</c:v>
                      </c:pt>
                      <c:pt idx="1664">
                        <c:v>0.92176090131441857</c:v>
                      </c:pt>
                      <c:pt idx="1665">
                        <c:v>0.9193267960219782</c:v>
                      </c:pt>
                      <c:pt idx="1666">
                        <c:v>0.91981361708046616</c:v>
                      </c:pt>
                      <c:pt idx="1667">
                        <c:v>0.90228805897489561</c:v>
                      </c:pt>
                      <c:pt idx="1668">
                        <c:v>0.90653035677029159</c:v>
                      </c:pt>
                      <c:pt idx="1669">
                        <c:v>0.90270533416788523</c:v>
                      </c:pt>
                      <c:pt idx="1670">
                        <c:v>0.90430488907434592</c:v>
                      </c:pt>
                      <c:pt idx="1671">
                        <c:v>0.89484665136657759</c:v>
                      </c:pt>
                      <c:pt idx="1672">
                        <c:v>0.89922804089297026</c:v>
                      </c:pt>
                      <c:pt idx="1673">
                        <c:v>0.88872661520272767</c:v>
                      </c:pt>
                      <c:pt idx="1674">
                        <c:v>0.88246748730788094</c:v>
                      </c:pt>
                      <c:pt idx="1675">
                        <c:v>0.87808609778148827</c:v>
                      </c:pt>
                      <c:pt idx="1676">
                        <c:v>0.87127060296265535</c:v>
                      </c:pt>
                      <c:pt idx="1677">
                        <c:v>0.87349607065860069</c:v>
                      </c:pt>
                      <c:pt idx="1678">
                        <c:v>0.88441477154183312</c:v>
                      </c:pt>
                      <c:pt idx="1679">
                        <c:v>0.8797551985534473</c:v>
                      </c:pt>
                      <c:pt idx="1680">
                        <c:v>0.88337158355935852</c:v>
                      </c:pt>
                      <c:pt idx="1681">
                        <c:v>0.87912928576396243</c:v>
                      </c:pt>
                      <c:pt idx="1682">
                        <c:v>0.87843382710897955</c:v>
                      </c:pt>
                      <c:pt idx="1683">
                        <c:v>0.88218930384588756</c:v>
                      </c:pt>
                      <c:pt idx="1684">
                        <c:v>0.86786285555323861</c:v>
                      </c:pt>
                      <c:pt idx="1685">
                        <c:v>0.86528965852980166</c:v>
                      </c:pt>
                      <c:pt idx="1686">
                        <c:v>0.86522011266430332</c:v>
                      </c:pt>
                      <c:pt idx="1687">
                        <c:v>0.86535920439530001</c:v>
                      </c:pt>
                      <c:pt idx="1688">
                        <c:v>0.86556784199179493</c:v>
                      </c:pt>
                      <c:pt idx="1689">
                        <c:v>0.87175742402114342</c:v>
                      </c:pt>
                      <c:pt idx="1690">
                        <c:v>0.87328743306210588</c:v>
                      </c:pt>
                      <c:pt idx="1691">
                        <c:v>0.87593017595104106</c:v>
                      </c:pt>
                      <c:pt idx="1692">
                        <c:v>0.87307879546561096</c:v>
                      </c:pt>
                      <c:pt idx="1693">
                        <c:v>0.8807983865359218</c:v>
                      </c:pt>
                      <c:pt idx="1694">
                        <c:v>0.87321788719660753</c:v>
                      </c:pt>
                      <c:pt idx="1695">
                        <c:v>0.87175742402114331</c:v>
                      </c:pt>
                      <c:pt idx="1696">
                        <c:v>0.87140969469365182</c:v>
                      </c:pt>
                      <c:pt idx="1697">
                        <c:v>0.86897558940121145</c:v>
                      </c:pt>
                      <c:pt idx="1698">
                        <c:v>0.86570693372279139</c:v>
                      </c:pt>
                      <c:pt idx="1699">
                        <c:v>0.86960150219069599</c:v>
                      </c:pt>
                      <c:pt idx="1700">
                        <c:v>0.88323249182836217</c:v>
                      </c:pt>
                      <c:pt idx="1701">
                        <c:v>0.88650114750678199</c:v>
                      </c:pt>
                      <c:pt idx="1702">
                        <c:v>0.88142429932540645</c:v>
                      </c:pt>
                      <c:pt idx="1703">
                        <c:v>0.86716739689825573</c:v>
                      </c:pt>
                      <c:pt idx="1704">
                        <c:v>0.85889143890395825</c:v>
                      </c:pt>
                      <c:pt idx="1705">
                        <c:v>0.85986508102093451</c:v>
                      </c:pt>
                      <c:pt idx="1706">
                        <c:v>0.86000417275193108</c:v>
                      </c:pt>
                      <c:pt idx="1707">
                        <c:v>0.86118645246540204</c:v>
                      </c:pt>
                      <c:pt idx="1708">
                        <c:v>0.85840461784547017</c:v>
                      </c:pt>
                      <c:pt idx="1709">
                        <c:v>0.84929410946519346</c:v>
                      </c:pt>
                      <c:pt idx="1710">
                        <c:v>0.84811182975172239</c:v>
                      </c:pt>
                      <c:pt idx="1711">
                        <c:v>0.85235412754711837</c:v>
                      </c:pt>
                      <c:pt idx="1712">
                        <c:v>0.85277140274010821</c:v>
                      </c:pt>
                      <c:pt idx="1713">
                        <c:v>0.85659642534251457</c:v>
                      </c:pt>
                      <c:pt idx="1714">
                        <c:v>0.85513596216705035</c:v>
                      </c:pt>
                      <c:pt idx="1715">
                        <c:v>0.85944780582794467</c:v>
                      </c:pt>
                      <c:pt idx="1716">
                        <c:v>0.86348146602684583</c:v>
                      </c:pt>
                      <c:pt idx="1717">
                        <c:v>0.86174281938938846</c:v>
                      </c:pt>
                      <c:pt idx="1718">
                        <c:v>0.85812643438347702</c:v>
                      </c:pt>
                      <c:pt idx="1719">
                        <c:v>0.86118645246540204</c:v>
                      </c:pt>
                      <c:pt idx="1720">
                        <c:v>0.85993462688643263</c:v>
                      </c:pt>
                      <c:pt idx="1721">
                        <c:v>0.85743097572849392</c:v>
                      </c:pt>
                      <c:pt idx="1722">
                        <c:v>0.8543709576465689</c:v>
                      </c:pt>
                      <c:pt idx="1723">
                        <c:v>0.85576187495653488</c:v>
                      </c:pt>
                      <c:pt idx="1724">
                        <c:v>0.85729188399749745</c:v>
                      </c:pt>
                      <c:pt idx="1725">
                        <c:v>0.86000417275193108</c:v>
                      </c:pt>
                      <c:pt idx="1726">
                        <c:v>0.86431601641282541</c:v>
                      </c:pt>
                      <c:pt idx="1727">
                        <c:v>0.86876695180471653</c:v>
                      </c:pt>
                      <c:pt idx="1728">
                        <c:v>0.87134014882815336</c:v>
                      </c:pt>
                      <c:pt idx="1729">
                        <c:v>0.86563738785729305</c:v>
                      </c:pt>
                      <c:pt idx="1730">
                        <c:v>0.87203560748313647</c:v>
                      </c:pt>
                      <c:pt idx="1731">
                        <c:v>0.87537380902705453</c:v>
                      </c:pt>
                      <c:pt idx="1732">
                        <c:v>0.87509562556506137</c:v>
                      </c:pt>
                      <c:pt idx="1733">
                        <c:v>0.86772376382224203</c:v>
                      </c:pt>
                      <c:pt idx="1734">
                        <c:v>0.85604005841852837</c:v>
                      </c:pt>
                      <c:pt idx="1735">
                        <c:v>0.85986508102093451</c:v>
                      </c:pt>
                      <c:pt idx="1736">
                        <c:v>0.85089366437165437</c:v>
                      </c:pt>
                      <c:pt idx="1737">
                        <c:v>0.84776410042423112</c:v>
                      </c:pt>
                      <c:pt idx="1738">
                        <c:v>0.83684539954099857</c:v>
                      </c:pt>
                      <c:pt idx="1739">
                        <c:v>0.8388622296404491</c:v>
                      </c:pt>
                      <c:pt idx="1740">
                        <c:v>0.84178315599137754</c:v>
                      </c:pt>
                      <c:pt idx="1741">
                        <c:v>0.84073996800890327</c:v>
                      </c:pt>
                      <c:pt idx="1742">
                        <c:v>0.84122678906739135</c:v>
                      </c:pt>
                      <c:pt idx="1743">
                        <c:v>0.83879268377495086</c:v>
                      </c:pt>
                      <c:pt idx="1744">
                        <c:v>0.83886222964044921</c:v>
                      </c:pt>
                      <c:pt idx="1745">
                        <c:v>0.84512135753529594</c:v>
                      </c:pt>
                      <c:pt idx="1746">
                        <c:v>0.84644272897976347</c:v>
                      </c:pt>
                      <c:pt idx="1747">
                        <c:v>0.84379998609082818</c:v>
                      </c:pt>
                      <c:pt idx="1748">
                        <c:v>0.83635857848251038</c:v>
                      </c:pt>
                      <c:pt idx="1749">
                        <c:v>0.83781904165797449</c:v>
                      </c:pt>
                      <c:pt idx="1750">
                        <c:v>0.84032269281591321</c:v>
                      </c:pt>
                      <c:pt idx="1751">
                        <c:v>0.84039223868141144</c:v>
                      </c:pt>
                      <c:pt idx="1752">
                        <c:v>0.84873774254120704</c:v>
                      </c:pt>
                      <c:pt idx="1753">
                        <c:v>0.84623409138326855</c:v>
                      </c:pt>
                      <c:pt idx="1754">
                        <c:v>0.85012865985117314</c:v>
                      </c:pt>
                      <c:pt idx="1755">
                        <c:v>0.84887683427220384</c:v>
                      </c:pt>
                      <c:pt idx="1756">
                        <c:v>0.85026775158216983</c:v>
                      </c:pt>
                      <c:pt idx="1757">
                        <c:v>0.85193685235412908</c:v>
                      </c:pt>
                      <c:pt idx="1758">
                        <c:v>0.85082411850615625</c:v>
                      </c:pt>
                      <c:pt idx="1759">
                        <c:v>0.85172821475763405</c:v>
                      </c:pt>
                      <c:pt idx="1760">
                        <c:v>0.84964183879268529</c:v>
                      </c:pt>
                      <c:pt idx="1761">
                        <c:v>0.85423186591557276</c:v>
                      </c:pt>
                      <c:pt idx="1762">
                        <c:v>0.84616454551777043</c:v>
                      </c:pt>
                      <c:pt idx="1763">
                        <c:v>0.84978093052368187</c:v>
                      </c:pt>
                      <c:pt idx="1764">
                        <c:v>0.85263231100911208</c:v>
                      </c:pt>
                      <c:pt idx="1765">
                        <c:v>0.85054593504416331</c:v>
                      </c:pt>
                      <c:pt idx="1766">
                        <c:v>0.85680506293900993</c:v>
                      </c:pt>
                      <c:pt idx="1767">
                        <c:v>0.84762500869323476</c:v>
                      </c:pt>
                      <c:pt idx="1768">
                        <c:v>0.85012865985117347</c:v>
                      </c:pt>
                      <c:pt idx="1769">
                        <c:v>0.8451909034007945</c:v>
                      </c:pt>
                      <c:pt idx="1770">
                        <c:v>0.84901592600320075</c:v>
                      </c:pt>
                      <c:pt idx="1771">
                        <c:v>0.8473468252312415</c:v>
                      </c:pt>
                      <c:pt idx="1772">
                        <c:v>0.84553863272828589</c:v>
                      </c:pt>
                      <c:pt idx="1773">
                        <c:v>0.84094860560539841</c:v>
                      </c:pt>
                      <c:pt idx="1774">
                        <c:v>0.84282634397385237</c:v>
                      </c:pt>
                      <c:pt idx="1775">
                        <c:v>0.84268725224285579</c:v>
                      </c:pt>
                      <c:pt idx="1776">
                        <c:v>0.84087905973990007</c:v>
                      </c:pt>
                      <c:pt idx="1777">
                        <c:v>0.84978093052368198</c:v>
                      </c:pt>
                      <c:pt idx="1778">
                        <c:v>0.85339731552959341</c:v>
                      </c:pt>
                      <c:pt idx="1779">
                        <c:v>0.85437095764656956</c:v>
                      </c:pt>
                      <c:pt idx="1780">
                        <c:v>0.85068502677516</c:v>
                      </c:pt>
                      <c:pt idx="1781">
                        <c:v>0.85235412754711914</c:v>
                      </c:pt>
                      <c:pt idx="1782">
                        <c:v>0.85840461784547084</c:v>
                      </c:pt>
                      <c:pt idx="1783">
                        <c:v>0.85944780582794533</c:v>
                      </c:pt>
                      <c:pt idx="1784">
                        <c:v>0.85576187495653555</c:v>
                      </c:pt>
                      <c:pt idx="1785">
                        <c:v>0.84804228388622471</c:v>
                      </c:pt>
                      <c:pt idx="1786">
                        <c:v>0.8510327561026515</c:v>
                      </c:pt>
                      <c:pt idx="1787">
                        <c:v>0.85381459072258337</c:v>
                      </c:pt>
                      <c:pt idx="1788">
                        <c:v>0.85235412754711914</c:v>
                      </c:pt>
                      <c:pt idx="1789">
                        <c:v>0.84435635301481504</c:v>
                      </c:pt>
                      <c:pt idx="1790">
                        <c:v>0.8462340913832691</c:v>
                      </c:pt>
                      <c:pt idx="1791">
                        <c:v>0.84783364628972979</c:v>
                      </c:pt>
                      <c:pt idx="1792">
                        <c:v>0.84428680714931659</c:v>
                      </c:pt>
                      <c:pt idx="1793">
                        <c:v>0.84526044926629273</c:v>
                      </c:pt>
                      <c:pt idx="1794">
                        <c:v>0.8476945545587331</c:v>
                      </c:pt>
                      <c:pt idx="1795">
                        <c:v>0.84713818763474658</c:v>
                      </c:pt>
                      <c:pt idx="1796">
                        <c:v>0.84421726128381813</c:v>
                      </c:pt>
                      <c:pt idx="1797">
                        <c:v>0.83914041310244247</c:v>
                      </c:pt>
                      <c:pt idx="1798">
                        <c:v>0.83510675290354142</c:v>
                      </c:pt>
                      <c:pt idx="1799">
                        <c:v>0.83496766117254484</c:v>
                      </c:pt>
                      <c:pt idx="1800">
                        <c:v>0.83308992280409078</c:v>
                      </c:pt>
                      <c:pt idx="1801">
                        <c:v>0.82856944154670154</c:v>
                      </c:pt>
                      <c:pt idx="1802">
                        <c:v>0.82446623548230202</c:v>
                      </c:pt>
                      <c:pt idx="1803">
                        <c:v>0.82488351067529175</c:v>
                      </c:pt>
                      <c:pt idx="1804">
                        <c:v>0.82175394672786839</c:v>
                      </c:pt>
                      <c:pt idx="1805">
                        <c:v>0.82307531817233603</c:v>
                      </c:pt>
                      <c:pt idx="1806">
                        <c:v>0.82648306558175266</c:v>
                      </c:pt>
                      <c:pt idx="1807">
                        <c:v>0.83378538145907366</c:v>
                      </c:pt>
                      <c:pt idx="1808">
                        <c:v>0.83399401905556858</c:v>
                      </c:pt>
                      <c:pt idx="1809">
                        <c:v>0.84463453647680786</c:v>
                      </c:pt>
                      <c:pt idx="1810">
                        <c:v>0.84581681619027882</c:v>
                      </c:pt>
                      <c:pt idx="1811">
                        <c:v>0.84644272897976347</c:v>
                      </c:pt>
                      <c:pt idx="1812">
                        <c:v>0.84832046734821731</c:v>
                      </c:pt>
                      <c:pt idx="1813">
                        <c:v>0.84727727936574293</c:v>
                      </c:pt>
                      <c:pt idx="1814">
                        <c:v>0.84832046734821742</c:v>
                      </c:pt>
                      <c:pt idx="1815">
                        <c:v>0.83934905069893728</c:v>
                      </c:pt>
                      <c:pt idx="1816">
                        <c:v>0.84025314695041509</c:v>
                      </c:pt>
                      <c:pt idx="1817">
                        <c:v>0.83378538145907366</c:v>
                      </c:pt>
                      <c:pt idx="1818">
                        <c:v>0.83983587175742547</c:v>
                      </c:pt>
                      <c:pt idx="1819">
                        <c:v>0.83621948675151403</c:v>
                      </c:pt>
                      <c:pt idx="1820">
                        <c:v>0.83065581751165041</c:v>
                      </c:pt>
                      <c:pt idx="1821">
                        <c:v>0.83128173030113517</c:v>
                      </c:pt>
                      <c:pt idx="1822">
                        <c:v>0.82829125808470849</c:v>
                      </c:pt>
                      <c:pt idx="1823">
                        <c:v>0.82237985951735337</c:v>
                      </c:pt>
                      <c:pt idx="1824">
                        <c:v>0.83142082203213186</c:v>
                      </c:pt>
                      <c:pt idx="1825">
                        <c:v>0.82488351067529198</c:v>
                      </c:pt>
                      <c:pt idx="1826">
                        <c:v>0.82822171221921026</c:v>
                      </c:pt>
                      <c:pt idx="1827">
                        <c:v>0.82696988664024096</c:v>
                      </c:pt>
                      <c:pt idx="1828">
                        <c:v>0.83162945962862678</c:v>
                      </c:pt>
                      <c:pt idx="1829">
                        <c:v>0.83093400097364389</c:v>
                      </c:pt>
                      <c:pt idx="1830">
                        <c:v>0.83190764309061993</c:v>
                      </c:pt>
                      <c:pt idx="1831">
                        <c:v>0.82696988664024096</c:v>
                      </c:pt>
                      <c:pt idx="1832">
                        <c:v>0.82557896933027497</c:v>
                      </c:pt>
                      <c:pt idx="1833">
                        <c:v>0.83009945058766421</c:v>
                      </c:pt>
                      <c:pt idx="1834">
                        <c:v>0.83065581751165041</c:v>
                      </c:pt>
                      <c:pt idx="1835">
                        <c:v>0.83385492732457211</c:v>
                      </c:pt>
                      <c:pt idx="1836">
                        <c:v>0.8284998956812033</c:v>
                      </c:pt>
                      <c:pt idx="1837">
                        <c:v>0.83197718895611794</c:v>
                      </c:pt>
                      <c:pt idx="1838">
                        <c:v>0.82912580847068773</c:v>
                      </c:pt>
                      <c:pt idx="1839">
                        <c:v>0.82272758884484454</c:v>
                      </c:pt>
                      <c:pt idx="1840">
                        <c:v>0.82467487307879672</c:v>
                      </c:pt>
                      <c:pt idx="1841">
                        <c:v>0.82314486403783416</c:v>
                      </c:pt>
                      <c:pt idx="1842">
                        <c:v>0.82836080395020628</c:v>
                      </c:pt>
                      <c:pt idx="1843">
                        <c:v>0.83489811530704594</c:v>
                      </c:pt>
                      <c:pt idx="1844">
                        <c:v>0.83218582655261253</c:v>
                      </c:pt>
                      <c:pt idx="1845">
                        <c:v>0.83246401001460557</c:v>
                      </c:pt>
                      <c:pt idx="1846">
                        <c:v>0.82738716183322991</c:v>
                      </c:pt>
                      <c:pt idx="1847">
                        <c:v>0.82272758884484409</c:v>
                      </c:pt>
                      <c:pt idx="1848">
                        <c:v>0.81737255720147528</c:v>
                      </c:pt>
                      <c:pt idx="1849">
                        <c:v>0.82300577230683736</c:v>
                      </c:pt>
                      <c:pt idx="1850">
                        <c:v>0.82279713471034255</c:v>
                      </c:pt>
                      <c:pt idx="1851">
                        <c:v>0.82119757980388175</c:v>
                      </c:pt>
                      <c:pt idx="1852">
                        <c:v>0.83225537241811087</c:v>
                      </c:pt>
                      <c:pt idx="1853">
                        <c:v>0.83385492732457167</c:v>
                      </c:pt>
                      <c:pt idx="1854">
                        <c:v>0.82982126712567039</c:v>
                      </c:pt>
                      <c:pt idx="1855">
                        <c:v>0.83482856944154771</c:v>
                      </c:pt>
                      <c:pt idx="1856">
                        <c:v>0.84296543570484828</c:v>
                      </c:pt>
                      <c:pt idx="1857">
                        <c:v>0.84032269281591299</c:v>
                      </c:pt>
                      <c:pt idx="1858">
                        <c:v>0.84324361916684132</c:v>
                      </c:pt>
                      <c:pt idx="1859">
                        <c:v>0.84275679810835324</c:v>
                      </c:pt>
                      <c:pt idx="1860">
                        <c:v>0.84011405521941795</c:v>
                      </c:pt>
                      <c:pt idx="1861">
                        <c:v>0.83677585367549978</c:v>
                      </c:pt>
                      <c:pt idx="1862">
                        <c:v>0.83955768829543154</c:v>
                      </c:pt>
                      <c:pt idx="1863">
                        <c:v>0.83955768829543154</c:v>
                      </c:pt>
                      <c:pt idx="1864">
                        <c:v>0.84588636205577639</c:v>
                      </c:pt>
                      <c:pt idx="1865">
                        <c:v>0.83990541762292292</c:v>
                      </c:pt>
                      <c:pt idx="1866">
                        <c:v>0.84108769733639399</c:v>
                      </c:pt>
                      <c:pt idx="1867">
                        <c:v>0.84985047638917932</c:v>
                      </c:pt>
                      <c:pt idx="1868">
                        <c:v>0.84602545378677307</c:v>
                      </c:pt>
                      <c:pt idx="1869">
                        <c:v>0.84060087627790603</c:v>
                      </c:pt>
                      <c:pt idx="1870">
                        <c:v>0.84129633493288902</c:v>
                      </c:pt>
                      <c:pt idx="1871">
                        <c:v>0.84331316503233966</c:v>
                      </c:pt>
                      <c:pt idx="1872">
                        <c:v>0.84546908686278688</c:v>
                      </c:pt>
                      <c:pt idx="1873">
                        <c:v>0.83621948675151336</c:v>
                      </c:pt>
                      <c:pt idx="1874">
                        <c:v>0.83211628068711385</c:v>
                      </c:pt>
                      <c:pt idx="1875">
                        <c:v>0.8327421934765985</c:v>
                      </c:pt>
                      <c:pt idx="1876">
                        <c:v>0.82856944154670076</c:v>
                      </c:pt>
                      <c:pt idx="1877">
                        <c:v>0.83128173030113428</c:v>
                      </c:pt>
                      <c:pt idx="1878">
                        <c:v>0.83100354683914113</c:v>
                      </c:pt>
                      <c:pt idx="1879">
                        <c:v>0.8307949092426461</c:v>
                      </c:pt>
                      <c:pt idx="1880">
                        <c:v>0.83093400097364289</c:v>
                      </c:pt>
                      <c:pt idx="1881">
                        <c:v>0.82641351971625354</c:v>
                      </c:pt>
                      <c:pt idx="1882">
                        <c:v>0.8263439738507552</c:v>
                      </c:pt>
                      <c:pt idx="1883">
                        <c:v>0.82564851519577231</c:v>
                      </c:pt>
                      <c:pt idx="1884">
                        <c:v>0.82467487307879606</c:v>
                      </c:pt>
                      <c:pt idx="1885">
                        <c:v>0.82210167605535911</c:v>
                      </c:pt>
                      <c:pt idx="1886">
                        <c:v>0.81577300229501426</c:v>
                      </c:pt>
                      <c:pt idx="1887">
                        <c:v>0.81097433757563175</c:v>
                      </c:pt>
                      <c:pt idx="1888">
                        <c:v>0.80561930593226316</c:v>
                      </c:pt>
                      <c:pt idx="1889">
                        <c:v>0.80965296613116433</c:v>
                      </c:pt>
                      <c:pt idx="1890">
                        <c:v>0.8273871618332298</c:v>
                      </c:pt>
                      <c:pt idx="1891">
                        <c:v>0.81883302037693939</c:v>
                      </c:pt>
                      <c:pt idx="1892">
                        <c:v>0.82411850615480997</c:v>
                      </c:pt>
                      <c:pt idx="1893">
                        <c:v>0.82669170317824692</c:v>
                      </c:pt>
                      <c:pt idx="1894">
                        <c:v>0.82599624452326381</c:v>
                      </c:pt>
                      <c:pt idx="1895">
                        <c:v>0.82550942346477585</c:v>
                      </c:pt>
                      <c:pt idx="1896">
                        <c:v>0.82787398289171787</c:v>
                      </c:pt>
                      <c:pt idx="1897">
                        <c:v>0.82050212114889842</c:v>
                      </c:pt>
                      <c:pt idx="1898">
                        <c:v>0.81813756172195651</c:v>
                      </c:pt>
                      <c:pt idx="1899">
                        <c:v>0.82015439182140704</c:v>
                      </c:pt>
                      <c:pt idx="1900">
                        <c:v>0.81187843382710978</c:v>
                      </c:pt>
                      <c:pt idx="1901">
                        <c:v>0.81257389248209277</c:v>
                      </c:pt>
                      <c:pt idx="1902">
                        <c:v>0.81827665345295308</c:v>
                      </c:pt>
                      <c:pt idx="1903">
                        <c:v>0.81869392864594281</c:v>
                      </c:pt>
                      <c:pt idx="1904">
                        <c:v>0.81500799777453303</c:v>
                      </c:pt>
                      <c:pt idx="1905">
                        <c:v>0.8167466444119903</c:v>
                      </c:pt>
                      <c:pt idx="1906">
                        <c:v>0.82231031365185392</c:v>
                      </c:pt>
                      <c:pt idx="1907">
                        <c:v>0.82787398289171765</c:v>
                      </c:pt>
                      <c:pt idx="1908">
                        <c:v>0.82863898741219899</c:v>
                      </c:pt>
                      <c:pt idx="1909">
                        <c:v>0.83788858752347239</c:v>
                      </c:pt>
                      <c:pt idx="1910">
                        <c:v>0.84303498157034618</c:v>
                      </c:pt>
                      <c:pt idx="1911">
                        <c:v>0.8483900132137151</c:v>
                      </c:pt>
                      <c:pt idx="1912">
                        <c:v>0.8439390778218242</c:v>
                      </c:pt>
                      <c:pt idx="1913">
                        <c:v>0.85235412754711815</c:v>
                      </c:pt>
                      <c:pt idx="1914">
                        <c:v>0.86236873217887267</c:v>
                      </c:pt>
                      <c:pt idx="1915">
                        <c:v>0.85089366437165381</c:v>
                      </c:pt>
                      <c:pt idx="1916">
                        <c:v>0.85138048543014189</c:v>
                      </c:pt>
                      <c:pt idx="1917">
                        <c:v>0.86104736073440502</c:v>
                      </c:pt>
                      <c:pt idx="1918">
                        <c:v>0.85492732457055498</c:v>
                      </c:pt>
                      <c:pt idx="1919">
                        <c:v>0.85896098476945615</c:v>
                      </c:pt>
                      <c:pt idx="1920">
                        <c:v>0.86014326448292722</c:v>
                      </c:pt>
                      <c:pt idx="1921">
                        <c:v>0.86104736073440491</c:v>
                      </c:pt>
                      <c:pt idx="1922">
                        <c:v>0.85903053063495438</c:v>
                      </c:pt>
                      <c:pt idx="1923">
                        <c:v>0.86097781486890668</c:v>
                      </c:pt>
                      <c:pt idx="1924">
                        <c:v>0.87544335489255221</c:v>
                      </c:pt>
                      <c:pt idx="1925">
                        <c:v>0.85965644342443903</c:v>
                      </c:pt>
                      <c:pt idx="1926">
                        <c:v>0.86744558036024833</c:v>
                      </c:pt>
                      <c:pt idx="1927">
                        <c:v>0.87245288267612553</c:v>
                      </c:pt>
                      <c:pt idx="1928">
                        <c:v>0.86647193824327207</c:v>
                      </c:pt>
                      <c:pt idx="1929">
                        <c:v>0.88170248278739893</c:v>
                      </c:pt>
                      <c:pt idx="1930">
                        <c:v>0.87989429028444321</c:v>
                      </c:pt>
                      <c:pt idx="1931">
                        <c:v>0.88385840461784604</c:v>
                      </c:pt>
                      <c:pt idx="1932">
                        <c:v>0.87036650671117666</c:v>
                      </c:pt>
                      <c:pt idx="1933">
                        <c:v>0.85875234717296112</c:v>
                      </c:pt>
                      <c:pt idx="1934">
                        <c:v>0.8640378329508317</c:v>
                      </c:pt>
                      <c:pt idx="1935">
                        <c:v>0.86994923151818704</c:v>
                      </c:pt>
                      <c:pt idx="1936">
                        <c:v>0.87043605257667511</c:v>
                      </c:pt>
                      <c:pt idx="1937">
                        <c:v>0.88045065720842974</c:v>
                      </c:pt>
                      <c:pt idx="1938">
                        <c:v>0.89658529800403453</c:v>
                      </c:pt>
                      <c:pt idx="1939">
                        <c:v>0.89755894012101067</c:v>
                      </c:pt>
                      <c:pt idx="1940">
                        <c:v>0.89714166492802094</c:v>
                      </c:pt>
                      <c:pt idx="1941">
                        <c:v>0.89832394464149201</c:v>
                      </c:pt>
                      <c:pt idx="1942">
                        <c:v>0.8926211836706317</c:v>
                      </c:pt>
                      <c:pt idx="1943">
                        <c:v>0.89234300020863855</c:v>
                      </c:pt>
                      <c:pt idx="1944">
                        <c:v>0.8984630363724887</c:v>
                      </c:pt>
                      <c:pt idx="1945">
                        <c:v>0.8894220738577101</c:v>
                      </c:pt>
                      <c:pt idx="1946">
                        <c:v>0.89728075665901774</c:v>
                      </c:pt>
                      <c:pt idx="1947">
                        <c:v>0.89380346338410299</c:v>
                      </c:pt>
                      <c:pt idx="1948">
                        <c:v>0.88803115654774423</c:v>
                      </c:pt>
                      <c:pt idx="1949">
                        <c:v>0.90221851310939671</c:v>
                      </c:pt>
                      <c:pt idx="1950">
                        <c:v>0.89164754155365578</c:v>
                      </c:pt>
                      <c:pt idx="1951">
                        <c:v>0.88587523471729723</c:v>
                      </c:pt>
                      <c:pt idx="1952">
                        <c:v>0.8874052437582598</c:v>
                      </c:pt>
                      <c:pt idx="1953">
                        <c:v>0.88566659712080242</c:v>
                      </c:pt>
                      <c:pt idx="1954">
                        <c:v>0.89435983030808941</c:v>
                      </c:pt>
                      <c:pt idx="1955">
                        <c:v>0.89067389943667963</c:v>
                      </c:pt>
                      <c:pt idx="1956">
                        <c:v>0.88107656999791495</c:v>
                      </c:pt>
                      <c:pt idx="1957">
                        <c:v>0.8794074692259557</c:v>
                      </c:pt>
                      <c:pt idx="1958">
                        <c:v>0.88017247374643692</c:v>
                      </c:pt>
                      <c:pt idx="1959">
                        <c:v>0.8774601849920034</c:v>
                      </c:pt>
                      <c:pt idx="1960">
                        <c:v>0.87287015786911593</c:v>
                      </c:pt>
                      <c:pt idx="1961">
                        <c:v>0.86960150219069587</c:v>
                      </c:pt>
                      <c:pt idx="1962">
                        <c:v>0.87669518047152206</c:v>
                      </c:pt>
                      <c:pt idx="1963">
                        <c:v>0.86049099381041905</c:v>
                      </c:pt>
                      <c:pt idx="1964">
                        <c:v>0.8595173516934429</c:v>
                      </c:pt>
                      <c:pt idx="1965">
                        <c:v>0.86570693372279106</c:v>
                      </c:pt>
                      <c:pt idx="1966">
                        <c:v>0.87071423603866849</c:v>
                      </c:pt>
                      <c:pt idx="1967">
                        <c:v>0.87106196536615998</c:v>
                      </c:pt>
                      <c:pt idx="1968">
                        <c:v>0.88114611586341285</c:v>
                      </c:pt>
                      <c:pt idx="1969">
                        <c:v>0.88726615202726311</c:v>
                      </c:pt>
                      <c:pt idx="1970">
                        <c:v>0.88886570693372402</c:v>
                      </c:pt>
                      <c:pt idx="1971">
                        <c:v>0.88031156547743361</c:v>
                      </c:pt>
                      <c:pt idx="1972">
                        <c:v>0.87252242854162432</c:v>
                      </c:pt>
                      <c:pt idx="1973">
                        <c:v>0.86848876834272304</c:v>
                      </c:pt>
                      <c:pt idx="1974">
                        <c:v>0.86542875026079802</c:v>
                      </c:pt>
                      <c:pt idx="1975">
                        <c:v>0.86800194728423508</c:v>
                      </c:pt>
                      <c:pt idx="1976">
                        <c:v>0.87363516238959704</c:v>
                      </c:pt>
                      <c:pt idx="1977">
                        <c:v>0.86612420891578112</c:v>
                      </c:pt>
                      <c:pt idx="1978">
                        <c:v>0.86139509006189685</c:v>
                      </c:pt>
                      <c:pt idx="1979">
                        <c:v>0.85833507197997183</c:v>
                      </c:pt>
                      <c:pt idx="1980">
                        <c:v>0.86195145698588327</c:v>
                      </c:pt>
                      <c:pt idx="1981">
                        <c:v>0.87154878642464817</c:v>
                      </c:pt>
                      <c:pt idx="1982">
                        <c:v>0.8863620557757852</c:v>
                      </c:pt>
                      <c:pt idx="1983">
                        <c:v>0.88823979414423926</c:v>
                      </c:pt>
                      <c:pt idx="1984">
                        <c:v>0.89102162876417113</c:v>
                      </c:pt>
                      <c:pt idx="1985">
                        <c:v>0.88580568885179889</c:v>
                      </c:pt>
                      <c:pt idx="1986">
                        <c:v>0.89199527088114727</c:v>
                      </c:pt>
                      <c:pt idx="1987">
                        <c:v>0.89178663328465246</c:v>
                      </c:pt>
                      <c:pt idx="1988">
                        <c:v>0.8950552889630724</c:v>
                      </c:pt>
                      <c:pt idx="1989">
                        <c:v>0.90006259127894983</c:v>
                      </c:pt>
                      <c:pt idx="1990">
                        <c:v>0.89053480770568316</c:v>
                      </c:pt>
                      <c:pt idx="1991">
                        <c:v>0.89171708741915423</c:v>
                      </c:pt>
                      <c:pt idx="1992">
                        <c:v>0.87961610682245062</c:v>
                      </c:pt>
                      <c:pt idx="1993">
                        <c:v>0.8820502121148911</c:v>
                      </c:pt>
                      <c:pt idx="1994">
                        <c:v>0.86932331872870294</c:v>
                      </c:pt>
                      <c:pt idx="1995">
                        <c:v>0.86744558036024899</c:v>
                      </c:pt>
                      <c:pt idx="1996">
                        <c:v>0.86202100285138183</c:v>
                      </c:pt>
                      <c:pt idx="1997">
                        <c:v>0.86069963140691419</c:v>
                      </c:pt>
                      <c:pt idx="1998">
                        <c:v>0.85457959524306415</c:v>
                      </c:pt>
                      <c:pt idx="1999">
                        <c:v>0.85527505389804703</c:v>
                      </c:pt>
                      <c:pt idx="2000">
                        <c:v>0.85110230196814929</c:v>
                      </c:pt>
                      <c:pt idx="2001">
                        <c:v>0.84421726128381791</c:v>
                      </c:pt>
                      <c:pt idx="2002">
                        <c:v>0.83093400097364345</c:v>
                      </c:pt>
                      <c:pt idx="2003">
                        <c:v>0.83037763404965692</c:v>
                      </c:pt>
                      <c:pt idx="2004">
                        <c:v>0.83114263857013837</c:v>
                      </c:pt>
                      <c:pt idx="2005">
                        <c:v>0.83051672578065361</c:v>
                      </c:pt>
                      <c:pt idx="2006">
                        <c:v>0.83976632589192712</c:v>
                      </c:pt>
                      <c:pt idx="2007">
                        <c:v>0.84386953195632664</c:v>
                      </c:pt>
                      <c:pt idx="2008">
                        <c:v>0.83879268377495098</c:v>
                      </c:pt>
                      <c:pt idx="2009">
                        <c:v>0.84032269281591343</c:v>
                      </c:pt>
                      <c:pt idx="2010">
                        <c:v>0.83788858752347317</c:v>
                      </c:pt>
                      <c:pt idx="2011">
                        <c:v>0.8402531469504152</c:v>
                      </c:pt>
                      <c:pt idx="2012">
                        <c:v>0.83496766117254473</c:v>
                      </c:pt>
                      <c:pt idx="2013">
                        <c:v>0.83858404617845594</c:v>
                      </c:pt>
                      <c:pt idx="2014">
                        <c:v>0.83608039502051723</c:v>
                      </c:pt>
                      <c:pt idx="2015">
                        <c:v>0.83733222059948664</c:v>
                      </c:pt>
                      <c:pt idx="2016">
                        <c:v>0.83879268377495098</c:v>
                      </c:pt>
                      <c:pt idx="2017">
                        <c:v>0.83747131233048333</c:v>
                      </c:pt>
                      <c:pt idx="2018">
                        <c:v>0.83955768829543231</c:v>
                      </c:pt>
                      <c:pt idx="2019">
                        <c:v>0.83587175742402264</c:v>
                      </c:pt>
                      <c:pt idx="2020">
                        <c:v>0.83211628068711463</c:v>
                      </c:pt>
                      <c:pt idx="2021">
                        <c:v>0.82975172126017271</c:v>
                      </c:pt>
                      <c:pt idx="2022">
                        <c:v>0.82537033173378005</c:v>
                      </c:pt>
                      <c:pt idx="2023">
                        <c:v>0.81959802489742151</c:v>
                      </c:pt>
                      <c:pt idx="2024">
                        <c:v>0.81834619931845209</c:v>
                      </c:pt>
                      <c:pt idx="2025">
                        <c:v>0.82251895124834995</c:v>
                      </c:pt>
                      <c:pt idx="2026">
                        <c:v>0.81681619027748964</c:v>
                      </c:pt>
                      <c:pt idx="2027">
                        <c:v>0.82856944154670154</c:v>
                      </c:pt>
                      <c:pt idx="2028">
                        <c:v>0.83239446414910789</c:v>
                      </c:pt>
                      <c:pt idx="2029">
                        <c:v>0.83990541762292381</c:v>
                      </c:pt>
                      <c:pt idx="2030">
                        <c:v>0.83767994992697825</c:v>
                      </c:pt>
                      <c:pt idx="2031">
                        <c:v>0.84213088531886937</c:v>
                      </c:pt>
                      <c:pt idx="2032">
                        <c:v>0.84136588079838803</c:v>
                      </c:pt>
                      <c:pt idx="2033">
                        <c:v>0.84157451839488284</c:v>
                      </c:pt>
                      <c:pt idx="2034">
                        <c:v>0.84136588079838792</c:v>
                      </c:pt>
                      <c:pt idx="2035">
                        <c:v>0.83941859656443563</c:v>
                      </c:pt>
                      <c:pt idx="2036">
                        <c:v>0.83162945962862633</c:v>
                      </c:pt>
                      <c:pt idx="2037">
                        <c:v>0.83009945058766388</c:v>
                      </c:pt>
                      <c:pt idx="2038">
                        <c:v>0.83566311982752772</c:v>
                      </c:pt>
                      <c:pt idx="2039">
                        <c:v>0.84282634397385225</c:v>
                      </c:pt>
                      <c:pt idx="2040">
                        <c:v>0.84268725224285568</c:v>
                      </c:pt>
                      <c:pt idx="2041">
                        <c:v>0.84588636205577716</c:v>
                      </c:pt>
                      <c:pt idx="2042">
                        <c:v>0.83886222964044921</c:v>
                      </c:pt>
                      <c:pt idx="2043">
                        <c:v>0.84060087627790669</c:v>
                      </c:pt>
                      <c:pt idx="2044">
                        <c:v>0.83371583559357554</c:v>
                      </c:pt>
                      <c:pt idx="2045">
                        <c:v>0.83441129424855842</c:v>
                      </c:pt>
                      <c:pt idx="2046">
                        <c:v>0.83079490924264698</c:v>
                      </c:pt>
                      <c:pt idx="2047">
                        <c:v>0.84067042214340526</c:v>
                      </c:pt>
                      <c:pt idx="2048">
                        <c:v>0.84762500869323476</c:v>
                      </c:pt>
                      <c:pt idx="2049">
                        <c:v>0.84880728840670583</c:v>
                      </c:pt>
                      <c:pt idx="2050">
                        <c:v>0.8471381876347468</c:v>
                      </c:pt>
                      <c:pt idx="2051">
                        <c:v>0.84866819667570925</c:v>
                      </c:pt>
                      <c:pt idx="2052">
                        <c:v>0.85346686139509176</c:v>
                      </c:pt>
                      <c:pt idx="2053">
                        <c:v>0.85659642534251512</c:v>
                      </c:pt>
                      <c:pt idx="2054">
                        <c:v>0.85555323736004063</c:v>
                      </c:pt>
                      <c:pt idx="2055">
                        <c:v>0.84950274706168882</c:v>
                      </c:pt>
                      <c:pt idx="2056">
                        <c:v>0.84373044022533028</c:v>
                      </c:pt>
                      <c:pt idx="2057">
                        <c:v>0.84832046734821775</c:v>
                      </c:pt>
                      <c:pt idx="2058">
                        <c:v>0.84602545378677385</c:v>
                      </c:pt>
                      <c:pt idx="2059">
                        <c:v>0.83962723416093066</c:v>
                      </c:pt>
                      <c:pt idx="2060">
                        <c:v>0.839696780026429</c:v>
                      </c:pt>
                      <c:pt idx="2061">
                        <c:v>0.8368453995409989</c:v>
                      </c:pt>
                      <c:pt idx="2062">
                        <c:v>0.84213088531886937</c:v>
                      </c:pt>
                      <c:pt idx="2063">
                        <c:v>0.84296543570484883</c:v>
                      </c:pt>
                      <c:pt idx="2064">
                        <c:v>0.84303498157034717</c:v>
                      </c:pt>
                      <c:pt idx="2065">
                        <c:v>0.84206133945337103</c:v>
                      </c:pt>
                      <c:pt idx="2066">
                        <c:v>0.84087905973990018</c:v>
                      </c:pt>
                      <c:pt idx="2067">
                        <c:v>0.84414771541832001</c:v>
                      </c:pt>
                      <c:pt idx="2068">
                        <c:v>0.84901592600320086</c:v>
                      </c:pt>
                      <c:pt idx="2069">
                        <c:v>0.84790319215522814</c:v>
                      </c:pt>
                      <c:pt idx="2070">
                        <c:v>0.84818137561722129</c:v>
                      </c:pt>
                      <c:pt idx="2071">
                        <c:v>0.84859865081021113</c:v>
                      </c:pt>
                      <c:pt idx="2072">
                        <c:v>0.84985047638918054</c:v>
                      </c:pt>
                      <c:pt idx="2073">
                        <c:v>0.85165866889213615</c:v>
                      </c:pt>
                      <c:pt idx="2074">
                        <c:v>0.85332776966409529</c:v>
                      </c:pt>
                      <c:pt idx="2075">
                        <c:v>0.84776410042423156</c:v>
                      </c:pt>
                      <c:pt idx="2076">
                        <c:v>0.84651227484526226</c:v>
                      </c:pt>
                      <c:pt idx="2077">
                        <c:v>0.84845955907921455</c:v>
                      </c:pt>
                      <c:pt idx="2078">
                        <c:v>0.84964183879268573</c:v>
                      </c:pt>
                      <c:pt idx="2079">
                        <c:v>0.84067042214340559</c:v>
                      </c:pt>
                      <c:pt idx="2080">
                        <c:v>0.83879268377495153</c:v>
                      </c:pt>
                      <c:pt idx="2081">
                        <c:v>0.83955768829543276</c:v>
                      </c:pt>
                      <c:pt idx="2082">
                        <c:v>0.84150497252938505</c:v>
                      </c:pt>
                      <c:pt idx="2083">
                        <c:v>0.84254816051185943</c:v>
                      </c:pt>
                      <c:pt idx="2084">
                        <c:v>0.83754085819598212</c:v>
                      </c:pt>
                      <c:pt idx="2085">
                        <c:v>0.83009945058766443</c:v>
                      </c:pt>
                      <c:pt idx="2086">
                        <c:v>0.82975172126017294</c:v>
                      </c:pt>
                      <c:pt idx="2087">
                        <c:v>0.83406356492106726</c:v>
                      </c:pt>
                      <c:pt idx="2088">
                        <c:v>0.83239446414910812</c:v>
                      </c:pt>
                      <c:pt idx="2089">
                        <c:v>0.84220043118436783</c:v>
                      </c:pt>
                      <c:pt idx="2090">
                        <c:v>0.83531539050003656</c:v>
                      </c:pt>
                      <c:pt idx="2091">
                        <c:v>0.83621948675151436</c:v>
                      </c:pt>
                      <c:pt idx="2092">
                        <c:v>0.83698449127199581</c:v>
                      </c:pt>
                      <c:pt idx="2093">
                        <c:v>0.83781904165797538</c:v>
                      </c:pt>
                      <c:pt idx="2094">
                        <c:v>0.84658182071076082</c:v>
                      </c:pt>
                      <c:pt idx="2095">
                        <c:v>0.84470408234230665</c:v>
                      </c:pt>
                      <c:pt idx="2096">
                        <c:v>0.84206133945337136</c:v>
                      </c:pt>
                      <c:pt idx="2097">
                        <c:v>0.84672091244175729</c:v>
                      </c:pt>
                      <c:pt idx="2098">
                        <c:v>0.85158912302663792</c:v>
                      </c:pt>
                      <c:pt idx="2099">
                        <c:v>0.86021281034842667</c:v>
                      </c:pt>
                      <c:pt idx="2100">
                        <c:v>0.86021281034842667</c:v>
                      </c:pt>
                      <c:pt idx="2101">
                        <c:v>0.84366089435983227</c:v>
                      </c:pt>
                      <c:pt idx="2102">
                        <c:v>0.8465818207107606</c:v>
                      </c:pt>
                      <c:pt idx="2103">
                        <c:v>0.84317407330134408</c:v>
                      </c:pt>
                      <c:pt idx="2104">
                        <c:v>0.83844495444745992</c:v>
                      </c:pt>
                      <c:pt idx="2105">
                        <c:v>0.84115724320189356</c:v>
                      </c:pt>
                      <c:pt idx="2106">
                        <c:v>0.8357326656930264</c:v>
                      </c:pt>
                      <c:pt idx="2107">
                        <c:v>0.83580221155852463</c:v>
                      </c:pt>
                      <c:pt idx="2108">
                        <c:v>0.83371583559357576</c:v>
                      </c:pt>
                      <c:pt idx="2109">
                        <c:v>0.83093400097364389</c:v>
                      </c:pt>
                      <c:pt idx="2110">
                        <c:v>0.83142082203213197</c:v>
                      </c:pt>
                      <c:pt idx="2111">
                        <c:v>0.83740176646498554</c:v>
                      </c:pt>
                      <c:pt idx="2112">
                        <c:v>0.84053133041240902</c:v>
                      </c:pt>
                      <c:pt idx="2113">
                        <c:v>0.83740176646498554</c:v>
                      </c:pt>
                      <c:pt idx="2114">
                        <c:v>0.83969678002642945</c:v>
                      </c:pt>
                      <c:pt idx="2115">
                        <c:v>0.83489811530704694</c:v>
                      </c:pt>
                      <c:pt idx="2116">
                        <c:v>0.83461993184505379</c:v>
                      </c:pt>
                      <c:pt idx="2117">
                        <c:v>0.83649767021350785</c:v>
                      </c:pt>
                      <c:pt idx="2118">
                        <c:v>0.83093400097364423</c:v>
                      </c:pt>
                      <c:pt idx="2119">
                        <c:v>0.82947353779818001</c:v>
                      </c:pt>
                      <c:pt idx="2120">
                        <c:v>0.83093400097364423</c:v>
                      </c:pt>
                      <c:pt idx="2121">
                        <c:v>0.82863898741220043</c:v>
                      </c:pt>
                      <c:pt idx="2122">
                        <c:v>0.82634397385075664</c:v>
                      </c:pt>
                      <c:pt idx="2123">
                        <c:v>0.8205716670143981</c:v>
                      </c:pt>
                      <c:pt idx="2124">
                        <c:v>0.82133667153487944</c:v>
                      </c:pt>
                      <c:pt idx="2125">
                        <c:v>0.82098894220738783</c:v>
                      </c:pt>
                      <c:pt idx="2126">
                        <c:v>0.82105848807288617</c:v>
                      </c:pt>
                      <c:pt idx="2127">
                        <c:v>0.81584254816051383</c:v>
                      </c:pt>
                      <c:pt idx="2128">
                        <c:v>0.81424299325405303</c:v>
                      </c:pt>
                      <c:pt idx="2129">
                        <c:v>0.81479936017803944</c:v>
                      </c:pt>
                      <c:pt idx="2130">
                        <c:v>0.81194797969260935</c:v>
                      </c:pt>
                      <c:pt idx="2131">
                        <c:v>0.8065234021837423</c:v>
                      </c:pt>
                      <c:pt idx="2132">
                        <c:v>0.81229570902010084</c:v>
                      </c:pt>
                      <c:pt idx="2133">
                        <c:v>0.8152166353710294</c:v>
                      </c:pt>
                      <c:pt idx="2134">
                        <c:v>0.81479936017803967</c:v>
                      </c:pt>
                      <c:pt idx="2135">
                        <c:v>0.81396480979205998</c:v>
                      </c:pt>
                      <c:pt idx="2136">
                        <c:v>0.81090479171013496</c:v>
                      </c:pt>
                      <c:pt idx="2137">
                        <c:v>0.8093747826691724</c:v>
                      </c:pt>
                      <c:pt idx="2138">
                        <c:v>0.80186382919535648</c:v>
                      </c:pt>
                      <c:pt idx="2139">
                        <c:v>0.8026288337158376</c:v>
                      </c:pt>
                      <c:pt idx="2140">
                        <c:v>0.80165519159886156</c:v>
                      </c:pt>
                      <c:pt idx="2141">
                        <c:v>0.80506293900827797</c:v>
                      </c:pt>
                      <c:pt idx="2142">
                        <c:v>0.81125252103762646</c:v>
                      </c:pt>
                      <c:pt idx="2143">
                        <c:v>0.81389526392656175</c:v>
                      </c:pt>
                      <c:pt idx="2144">
                        <c:v>0.80881841574518609</c:v>
                      </c:pt>
                      <c:pt idx="2145">
                        <c:v>0.8084706864176946</c:v>
                      </c:pt>
                      <c:pt idx="2146">
                        <c:v>0.80186382919535648</c:v>
                      </c:pt>
                      <c:pt idx="2147">
                        <c:v>0.79789971486195355</c:v>
                      </c:pt>
                      <c:pt idx="2148">
                        <c:v>0.80089018707838033</c:v>
                      </c:pt>
                      <c:pt idx="2149">
                        <c:v>0.80012518255789911</c:v>
                      </c:pt>
                      <c:pt idx="2150">
                        <c:v>0.8004729118853906</c:v>
                      </c:pt>
                      <c:pt idx="2151">
                        <c:v>0.80457611794979023</c:v>
                      </c:pt>
                      <c:pt idx="2152">
                        <c:v>0.8063147645872476</c:v>
                      </c:pt>
                      <c:pt idx="2153">
                        <c:v>0.81146115863412149</c:v>
                      </c:pt>
                      <c:pt idx="2154">
                        <c:v>0.81048751651714535</c:v>
                      </c:pt>
                      <c:pt idx="2155">
                        <c:v>0.81194797969260957</c:v>
                      </c:pt>
                      <c:pt idx="2156">
                        <c:v>0.80860977814869139</c:v>
                      </c:pt>
                      <c:pt idx="2157">
                        <c:v>0.81013978718965385</c:v>
                      </c:pt>
                      <c:pt idx="2158">
                        <c:v>0.81180888796161288</c:v>
                      </c:pt>
                      <c:pt idx="2159">
                        <c:v>0.81090479171013496</c:v>
                      </c:pt>
                      <c:pt idx="2160">
                        <c:v>0.8145211767160464</c:v>
                      </c:pt>
                      <c:pt idx="2161">
                        <c:v>0.81347798873357191</c:v>
                      </c:pt>
                      <c:pt idx="2162">
                        <c:v>0.80707976910772872</c:v>
                      </c:pt>
                      <c:pt idx="2163">
                        <c:v>0.8056193059322645</c:v>
                      </c:pt>
                      <c:pt idx="2164">
                        <c:v>0.80262883371583771</c:v>
                      </c:pt>
                      <c:pt idx="2165">
                        <c:v>0.8013770081368683</c:v>
                      </c:pt>
                      <c:pt idx="2166">
                        <c:v>0.79560470130050975</c:v>
                      </c:pt>
                      <c:pt idx="2167">
                        <c:v>0.80297656304332932</c:v>
                      </c:pt>
                      <c:pt idx="2168">
                        <c:v>0.80436748035329519</c:v>
                      </c:pt>
                      <c:pt idx="2169">
                        <c:v>0.80742749843522033</c:v>
                      </c:pt>
                      <c:pt idx="2170">
                        <c:v>0.80680158564573556</c:v>
                      </c:pt>
                      <c:pt idx="2171">
                        <c:v>0.80603658112525434</c:v>
                      </c:pt>
                      <c:pt idx="2172">
                        <c:v>0.80235065025384456</c:v>
                      </c:pt>
                      <c:pt idx="2173">
                        <c:v>0.80464566381528835</c:v>
                      </c:pt>
                      <c:pt idx="2174">
                        <c:v>0.80596703525975599</c:v>
                      </c:pt>
                      <c:pt idx="2175">
                        <c:v>0.80596703525975599</c:v>
                      </c:pt>
                      <c:pt idx="2176">
                        <c:v>0.81118297517212801</c:v>
                      </c:pt>
                      <c:pt idx="2177">
                        <c:v>0.81090479171013485</c:v>
                      </c:pt>
                      <c:pt idx="2178">
                        <c:v>0.81194797969260935</c:v>
                      </c:pt>
                      <c:pt idx="2179">
                        <c:v>0.8129216218095856</c:v>
                      </c:pt>
                      <c:pt idx="2180">
                        <c:v>0.81340844286807357</c:v>
                      </c:pt>
                      <c:pt idx="2181">
                        <c:v>0.81215661728910415</c:v>
                      </c:pt>
                      <c:pt idx="2182">
                        <c:v>0.81869392864594404</c:v>
                      </c:pt>
                      <c:pt idx="2183">
                        <c:v>0.81959802489742195</c:v>
                      </c:pt>
                      <c:pt idx="2184">
                        <c:v>0.81820710758745585</c:v>
                      </c:pt>
                      <c:pt idx="2185">
                        <c:v>0.82279713471034355</c:v>
                      </c:pt>
                      <c:pt idx="2186">
                        <c:v>0.82488351067529242</c:v>
                      </c:pt>
                      <c:pt idx="2187">
                        <c:v>0.82578760692677033</c:v>
                      </c:pt>
                      <c:pt idx="2188">
                        <c:v>0.81827665345295442</c:v>
                      </c:pt>
                      <c:pt idx="2189">
                        <c:v>0.81799846999096104</c:v>
                      </c:pt>
                      <c:pt idx="2190">
                        <c:v>0.81876347451144238</c:v>
                      </c:pt>
                      <c:pt idx="2191">
                        <c:v>0.81556436469852078</c:v>
                      </c:pt>
                      <c:pt idx="2192">
                        <c:v>0.81333889700257522</c:v>
                      </c:pt>
                      <c:pt idx="2193">
                        <c:v>0.80047291188539038</c:v>
                      </c:pt>
                      <c:pt idx="2194">
                        <c:v>0.80242019611934257</c:v>
                      </c:pt>
                      <c:pt idx="2195">
                        <c:v>0.80172473746435968</c:v>
                      </c:pt>
                      <c:pt idx="2196">
                        <c:v>0.80311565477432556</c:v>
                      </c:pt>
                      <c:pt idx="2197">
                        <c:v>0.79623061408999429</c:v>
                      </c:pt>
                      <c:pt idx="2198">
                        <c:v>0.79789971486195332</c:v>
                      </c:pt>
                      <c:pt idx="2199">
                        <c:v>0.79956881563391236</c:v>
                      </c:pt>
                      <c:pt idx="2200">
                        <c:v>0.79817789832394637</c:v>
                      </c:pt>
                      <c:pt idx="2201">
                        <c:v>0.80179428332985792</c:v>
                      </c:pt>
                      <c:pt idx="2202">
                        <c:v>0.7958828847625028</c:v>
                      </c:pt>
                      <c:pt idx="2203">
                        <c:v>0.7919883162945982</c:v>
                      </c:pt>
                      <c:pt idx="2204">
                        <c:v>0.7923360456220897</c:v>
                      </c:pt>
                      <c:pt idx="2205">
                        <c:v>0.79407469225954719</c:v>
                      </c:pt>
                      <c:pt idx="2206">
                        <c:v>0.79261422908408297</c:v>
                      </c:pt>
                      <c:pt idx="2207">
                        <c:v>0.79268377494958131</c:v>
                      </c:pt>
                      <c:pt idx="2208">
                        <c:v>0.7944224215870388</c:v>
                      </c:pt>
                      <c:pt idx="2209">
                        <c:v>0.79588288476250302</c:v>
                      </c:pt>
                      <c:pt idx="2210">
                        <c:v>0.79400514639404896</c:v>
                      </c:pt>
                      <c:pt idx="2211">
                        <c:v>0.79136240350511367</c:v>
                      </c:pt>
                      <c:pt idx="2212">
                        <c:v>0.7882328395576903</c:v>
                      </c:pt>
                      <c:pt idx="2213">
                        <c:v>0.78830238542318853</c:v>
                      </c:pt>
                      <c:pt idx="2214">
                        <c:v>0.78906738994366987</c:v>
                      </c:pt>
                      <c:pt idx="2215">
                        <c:v>0.78990194032964933</c:v>
                      </c:pt>
                      <c:pt idx="2216">
                        <c:v>0.79317059600806938</c:v>
                      </c:pt>
                      <c:pt idx="2217">
                        <c:v>0.79831699005494317</c:v>
                      </c:pt>
                      <c:pt idx="2218">
                        <c:v>0.8022811043883461</c:v>
                      </c:pt>
                      <c:pt idx="2219">
                        <c:v>0.80075109534738365</c:v>
                      </c:pt>
                      <c:pt idx="2220">
                        <c:v>0.80047291188539049</c:v>
                      </c:pt>
                      <c:pt idx="2221">
                        <c:v>0.80242019611934268</c:v>
                      </c:pt>
                      <c:pt idx="2222">
                        <c:v>0.79942972390291589</c:v>
                      </c:pt>
                      <c:pt idx="2223">
                        <c:v>0.81125252103762635</c:v>
                      </c:pt>
                      <c:pt idx="2224">
                        <c:v>0.81292162180958549</c:v>
                      </c:pt>
                      <c:pt idx="2225">
                        <c:v>0.81368662633006672</c:v>
                      </c:pt>
                      <c:pt idx="2226">
                        <c:v>0.81772028652896789</c:v>
                      </c:pt>
                      <c:pt idx="2227">
                        <c:v>0.81904165797343564</c:v>
                      </c:pt>
                      <c:pt idx="2228">
                        <c:v>0.81820710758745607</c:v>
                      </c:pt>
                      <c:pt idx="2229">
                        <c:v>0.81653800681549704</c:v>
                      </c:pt>
                      <c:pt idx="2230">
                        <c:v>0.81584254816051416</c:v>
                      </c:pt>
                      <c:pt idx="2231">
                        <c:v>0.82133667153487966</c:v>
                      </c:pt>
                      <c:pt idx="2232">
                        <c:v>0.82029348355240517</c:v>
                      </c:pt>
                      <c:pt idx="2233">
                        <c:v>0.82043257528340174</c:v>
                      </c:pt>
                      <c:pt idx="2234">
                        <c:v>0.82175394672786939</c:v>
                      </c:pt>
                      <c:pt idx="2235">
                        <c:v>0.82224076778635746</c:v>
                      </c:pt>
                      <c:pt idx="2236">
                        <c:v>0.82453578134780126</c:v>
                      </c:pt>
                      <c:pt idx="2237">
                        <c:v>0.82224076778635746</c:v>
                      </c:pt>
                      <c:pt idx="2238">
                        <c:v>0.81890256624243929</c:v>
                      </c:pt>
                      <c:pt idx="2239">
                        <c:v>0.81938938730092725</c:v>
                      </c:pt>
                      <c:pt idx="2240">
                        <c:v>0.82029348355240517</c:v>
                      </c:pt>
                      <c:pt idx="2241">
                        <c:v>0.82592669865776724</c:v>
                      </c:pt>
                      <c:pt idx="2242">
                        <c:v>0.83044717991515649</c:v>
                      </c:pt>
                      <c:pt idx="2243">
                        <c:v>0.82738716183323147</c:v>
                      </c:pt>
                      <c:pt idx="2244">
                        <c:v>0.82717852423673666</c:v>
                      </c:pt>
                      <c:pt idx="2245">
                        <c:v>0.83357674386257996</c:v>
                      </c:pt>
                      <c:pt idx="2246">
                        <c:v>0.83468947771055269</c:v>
                      </c:pt>
                      <c:pt idx="2247">
                        <c:v>0.83051672578065494</c:v>
                      </c:pt>
                      <c:pt idx="2248">
                        <c:v>0.8295430836636789</c:v>
                      </c:pt>
                      <c:pt idx="2249">
                        <c:v>0.83204673482161751</c:v>
                      </c:pt>
                      <c:pt idx="2250">
                        <c:v>0.83023854231866179</c:v>
                      </c:pt>
                      <c:pt idx="2251">
                        <c:v>0.83628903261701371</c:v>
                      </c:pt>
                      <c:pt idx="2252">
                        <c:v>0.83517629876904087</c:v>
                      </c:pt>
                      <c:pt idx="2253">
                        <c:v>0.83726267473398963</c:v>
                      </c:pt>
                      <c:pt idx="2254">
                        <c:v>0.83510675290354253</c:v>
                      </c:pt>
                      <c:pt idx="2255">
                        <c:v>0.84046178454691112</c:v>
                      </c:pt>
                      <c:pt idx="2256">
                        <c:v>0.8434522567633379</c:v>
                      </c:pt>
                      <c:pt idx="2257">
                        <c:v>0.84519090340079528</c:v>
                      </c:pt>
                      <c:pt idx="2258">
                        <c:v>0.84971138465818452</c:v>
                      </c:pt>
                      <c:pt idx="2259">
                        <c:v>0.85367549899158734</c:v>
                      </c:pt>
                      <c:pt idx="2260">
                        <c:v>0.85061548090966232</c:v>
                      </c:pt>
                      <c:pt idx="2261">
                        <c:v>0.84797273802072703</c:v>
                      </c:pt>
                      <c:pt idx="2262">
                        <c:v>0.85882189303846124</c:v>
                      </c:pt>
                      <c:pt idx="2263">
                        <c:v>0.85298004033660424</c:v>
                      </c:pt>
                      <c:pt idx="2264">
                        <c:v>0.855761874956536</c:v>
                      </c:pt>
                      <c:pt idx="2265">
                        <c:v>0.85638778774602087</c:v>
                      </c:pt>
                      <c:pt idx="2266">
                        <c:v>0.86369010362334186</c:v>
                      </c:pt>
                      <c:pt idx="2267">
                        <c:v>0.86104736073440657</c:v>
                      </c:pt>
                      <c:pt idx="2268">
                        <c:v>0.87773836845399777</c:v>
                      </c:pt>
                      <c:pt idx="2269">
                        <c:v>0.8842061339453392</c:v>
                      </c:pt>
                      <c:pt idx="2270">
                        <c:v>0.89568120175255828</c:v>
                      </c:pt>
                      <c:pt idx="2271">
                        <c:v>0.89067389943668085</c:v>
                      </c:pt>
                      <c:pt idx="2272">
                        <c:v>0.89310800472912133</c:v>
                      </c:pt>
                      <c:pt idx="2273">
                        <c:v>0.8802420196119366</c:v>
                      </c:pt>
                      <c:pt idx="2274">
                        <c:v>0.89693302733152769</c:v>
                      </c:pt>
                      <c:pt idx="2275">
                        <c:v>0.88712706029626787</c:v>
                      </c:pt>
                      <c:pt idx="2276">
                        <c:v>0.88782251895125075</c:v>
                      </c:pt>
                      <c:pt idx="2277">
                        <c:v>0.87954656095695349</c:v>
                      </c:pt>
                      <c:pt idx="2278">
                        <c:v>0.88399749634884461</c:v>
                      </c:pt>
                      <c:pt idx="2279">
                        <c:v>0.8898393490507015</c:v>
                      </c:pt>
                      <c:pt idx="2280">
                        <c:v>0.88114611586341429</c:v>
                      </c:pt>
                      <c:pt idx="2281">
                        <c:v>0.88664023923777968</c:v>
                      </c:pt>
                      <c:pt idx="2282">
                        <c:v>0.87064469017317159</c:v>
                      </c:pt>
                      <c:pt idx="2283">
                        <c:v>0.87467835037207275</c:v>
                      </c:pt>
                      <c:pt idx="2284">
                        <c:v>0.87829473537798419</c:v>
                      </c:pt>
                      <c:pt idx="2285">
                        <c:v>0.87293970373461527</c:v>
                      </c:pt>
                      <c:pt idx="2286">
                        <c:v>0.87356561652409992</c:v>
                      </c:pt>
                      <c:pt idx="2287">
                        <c:v>0.87718200153001125</c:v>
                      </c:pt>
                      <c:pt idx="2288">
                        <c:v>0.88914389039571828</c:v>
                      </c:pt>
                      <c:pt idx="2289">
                        <c:v>0.88552750538980674</c:v>
                      </c:pt>
                      <c:pt idx="2290">
                        <c:v>0.88107656999791595</c:v>
                      </c:pt>
                      <c:pt idx="2291">
                        <c:v>0.87794700605049258</c:v>
                      </c:pt>
                      <c:pt idx="2292">
                        <c:v>0.89136935809166384</c:v>
                      </c:pt>
                      <c:pt idx="2293">
                        <c:v>0.88677933096877637</c:v>
                      </c:pt>
                      <c:pt idx="2294">
                        <c:v>0.89213436261214496</c:v>
                      </c:pt>
                      <c:pt idx="2295">
                        <c:v>0.90082759579943217</c:v>
                      </c:pt>
                      <c:pt idx="2296">
                        <c:v>0.89067389943668085</c:v>
                      </c:pt>
                      <c:pt idx="2297">
                        <c:v>0.89936713262396795</c:v>
                      </c:pt>
                      <c:pt idx="2298">
                        <c:v>0.90444398080534349</c:v>
                      </c:pt>
                      <c:pt idx="2299">
                        <c:v>0.89721121079352062</c:v>
                      </c:pt>
                      <c:pt idx="2300">
                        <c:v>0.89755894012101201</c:v>
                      </c:pt>
                      <c:pt idx="2301">
                        <c:v>0.89109117462967036</c:v>
                      </c:pt>
                      <c:pt idx="2302">
                        <c:v>0.88260657903887818</c:v>
                      </c:pt>
                      <c:pt idx="2303">
                        <c:v>0.88225884971138668</c:v>
                      </c:pt>
                      <c:pt idx="2304">
                        <c:v>0.87926837749496001</c:v>
                      </c:pt>
                      <c:pt idx="2305">
                        <c:v>0.8787120105709737</c:v>
                      </c:pt>
                      <c:pt idx="2306">
                        <c:v>0.87780791431949579</c:v>
                      </c:pt>
                      <c:pt idx="2307">
                        <c:v>0.88552750538980651</c:v>
                      </c:pt>
                      <c:pt idx="2308">
                        <c:v>0.88371931288685091</c:v>
                      </c:pt>
                      <c:pt idx="2309">
                        <c:v>0.88198066624939353</c:v>
                      </c:pt>
                      <c:pt idx="2310">
                        <c:v>0.88448431740733224</c:v>
                      </c:pt>
                      <c:pt idx="2311">
                        <c:v>0.89074344530217886</c:v>
                      </c:pt>
                      <c:pt idx="2312">
                        <c:v>0.88330203769386118</c:v>
                      </c:pt>
                      <c:pt idx="2313">
                        <c:v>0.88448431740733224</c:v>
                      </c:pt>
                      <c:pt idx="2314">
                        <c:v>0.88670978510327758</c:v>
                      </c:pt>
                      <c:pt idx="2315">
                        <c:v>0.88399749634884417</c:v>
                      </c:pt>
                      <c:pt idx="2316">
                        <c:v>0.89102162876417212</c:v>
                      </c:pt>
                      <c:pt idx="2317">
                        <c:v>0.89616802281104591</c:v>
                      </c:pt>
                      <c:pt idx="2318">
                        <c:v>0.8936643716531073</c:v>
                      </c:pt>
                      <c:pt idx="2319">
                        <c:v>0.90145350858891649</c:v>
                      </c:pt>
                      <c:pt idx="2320">
                        <c:v>0.90875582446623748</c:v>
                      </c:pt>
                      <c:pt idx="2321">
                        <c:v>0.90576535224981081</c:v>
                      </c:pt>
                      <c:pt idx="2322">
                        <c:v>0.88990889491619929</c:v>
                      </c:pt>
                      <c:pt idx="2323">
                        <c:v>0.88928298212671453</c:v>
                      </c:pt>
                      <c:pt idx="2324">
                        <c:v>0.89422073857709361</c:v>
                      </c:pt>
                      <c:pt idx="2325">
                        <c:v>0.8979762153140014</c:v>
                      </c:pt>
                      <c:pt idx="2326">
                        <c:v>0.89164754155365655</c:v>
                      </c:pt>
                      <c:pt idx="2327">
                        <c:v>0.90263578830238744</c:v>
                      </c:pt>
                      <c:pt idx="2328">
                        <c:v>0.8956116558870596</c:v>
                      </c:pt>
                      <c:pt idx="2329">
                        <c:v>0.89846303637248981</c:v>
                      </c:pt>
                      <c:pt idx="2330">
                        <c:v>0.89992349954795403</c:v>
                      </c:pt>
                      <c:pt idx="2331">
                        <c:v>0.90207942137840125</c:v>
                      </c:pt>
                      <c:pt idx="2332">
                        <c:v>0.89985395368245591</c:v>
                      </c:pt>
                      <c:pt idx="2333">
                        <c:v>0.89867167396898484</c:v>
                      </c:pt>
                      <c:pt idx="2334">
                        <c:v>0.89602893108004955</c:v>
                      </c:pt>
                      <c:pt idx="2335">
                        <c:v>0.89303845886362276</c:v>
                      </c:pt>
                      <c:pt idx="2336">
                        <c:v>0.88830934000973849</c:v>
                      </c:pt>
                      <c:pt idx="2337">
                        <c:v>0.89199527088114816</c:v>
                      </c:pt>
                      <c:pt idx="2338">
                        <c:v>0.89220390847764297</c:v>
                      </c:pt>
                      <c:pt idx="2339">
                        <c:v>0.90333124695737044</c:v>
                      </c:pt>
                      <c:pt idx="2340">
                        <c:v>0.90486125599833289</c:v>
                      </c:pt>
                      <c:pt idx="2341">
                        <c:v>0.89609847694554767</c:v>
                      </c:pt>
                      <c:pt idx="2342">
                        <c:v>0.8936643716531073</c:v>
                      </c:pt>
                      <c:pt idx="2343">
                        <c:v>0.88907434453021983</c:v>
                      </c:pt>
                      <c:pt idx="2344">
                        <c:v>0.88768342722025395</c:v>
                      </c:pt>
                      <c:pt idx="2345">
                        <c:v>0.8938034633841041</c:v>
                      </c:pt>
                      <c:pt idx="2346">
                        <c:v>0.89874121983448296</c:v>
                      </c:pt>
                      <c:pt idx="2347">
                        <c:v>0.90089714166493007</c:v>
                      </c:pt>
                      <c:pt idx="2348">
                        <c:v>0.88865706933722999</c:v>
                      </c:pt>
                      <c:pt idx="2349">
                        <c:v>0.89282982126712784</c:v>
                      </c:pt>
                      <c:pt idx="2350">
                        <c:v>0.89373391751860565</c:v>
                      </c:pt>
                      <c:pt idx="2351">
                        <c:v>0.91042492523819674</c:v>
                      </c:pt>
                      <c:pt idx="2352">
                        <c:v>0.92085680506294132</c:v>
                      </c:pt>
                      <c:pt idx="2353">
                        <c:v>0.92704638709228959</c:v>
                      </c:pt>
                      <c:pt idx="2354">
                        <c:v>0.9324014187356584</c:v>
                      </c:pt>
                      <c:pt idx="2355">
                        <c:v>0.93664371653105449</c:v>
                      </c:pt>
                      <c:pt idx="2356">
                        <c:v>0.93247096460115675</c:v>
                      </c:pt>
                      <c:pt idx="2357">
                        <c:v>0.94985743097573094</c:v>
                      </c:pt>
                      <c:pt idx="2358">
                        <c:v>0.95736838444954686</c:v>
                      </c:pt>
                      <c:pt idx="2359">
                        <c:v>0.95875930175951274</c:v>
                      </c:pt>
                      <c:pt idx="2360">
                        <c:v>0.95222199040267275</c:v>
                      </c:pt>
                      <c:pt idx="2361">
                        <c:v>0.94498922039084998</c:v>
                      </c:pt>
                      <c:pt idx="2362">
                        <c:v>0.94436330760136522</c:v>
                      </c:pt>
                      <c:pt idx="2363">
                        <c:v>0.94032964740246416</c:v>
                      </c:pt>
                      <c:pt idx="2364">
                        <c:v>0.94505876625634821</c:v>
                      </c:pt>
                      <c:pt idx="2365">
                        <c:v>0.93845190903400999</c:v>
                      </c:pt>
                      <c:pt idx="2366">
                        <c:v>0.93949509701648437</c:v>
                      </c:pt>
                      <c:pt idx="2367">
                        <c:v>0.94457194519786003</c:v>
                      </c:pt>
                      <c:pt idx="2368">
                        <c:v>0.93664371653105427</c:v>
                      </c:pt>
                      <c:pt idx="2369">
                        <c:v>0.93226232700466161</c:v>
                      </c:pt>
                      <c:pt idx="2370">
                        <c:v>0.92760275401627579</c:v>
                      </c:pt>
                      <c:pt idx="2371">
                        <c:v>0.92224772237290698</c:v>
                      </c:pt>
                      <c:pt idx="2372">
                        <c:v>0.92162180958342221</c:v>
                      </c:pt>
                      <c:pt idx="2373">
                        <c:v>0.92516864872383542</c:v>
                      </c:pt>
                      <c:pt idx="2374">
                        <c:v>0.92405591487586258</c:v>
                      </c:pt>
                      <c:pt idx="2375">
                        <c:v>0.92440364420335408</c:v>
                      </c:pt>
                      <c:pt idx="2376">
                        <c:v>0.92836775853675702</c:v>
                      </c:pt>
                      <c:pt idx="2377">
                        <c:v>0.92030043813895457</c:v>
                      </c:pt>
                      <c:pt idx="2378">
                        <c:v>0.92308227275888644</c:v>
                      </c:pt>
                      <c:pt idx="2379">
                        <c:v>0.91939634188747676</c:v>
                      </c:pt>
                      <c:pt idx="2380">
                        <c:v>0.92600319910981499</c:v>
                      </c:pt>
                      <c:pt idx="2381">
                        <c:v>0.92113498852493414</c:v>
                      </c:pt>
                      <c:pt idx="2382">
                        <c:v>0.91654496140204667</c:v>
                      </c:pt>
                      <c:pt idx="2383">
                        <c:v>0.92906321719174001</c:v>
                      </c:pt>
                      <c:pt idx="2384">
                        <c:v>0.94478058279435484</c:v>
                      </c:pt>
                      <c:pt idx="2385">
                        <c:v>0.94554558731483607</c:v>
                      </c:pt>
                      <c:pt idx="2386">
                        <c:v>0.95597746713958054</c:v>
                      </c:pt>
                      <c:pt idx="2387">
                        <c:v>0.95333472425064525</c:v>
                      </c:pt>
                      <c:pt idx="2388">
                        <c:v>0.94137283538493832</c:v>
                      </c:pt>
                      <c:pt idx="2389">
                        <c:v>0.94749287154878836</c:v>
                      </c:pt>
                      <c:pt idx="2390">
                        <c:v>0.9440155782738735</c:v>
                      </c:pt>
                      <c:pt idx="2391">
                        <c:v>0.95180471520968279</c:v>
                      </c:pt>
                      <c:pt idx="2392">
                        <c:v>0.92920230892273648</c:v>
                      </c:pt>
                      <c:pt idx="2393">
                        <c:v>0.93789554211002357</c:v>
                      </c:pt>
                      <c:pt idx="2394">
                        <c:v>0.91904861255998527</c:v>
                      </c:pt>
                      <c:pt idx="2395">
                        <c:v>0.90875582446623748</c:v>
                      </c:pt>
                      <c:pt idx="2396">
                        <c:v>0.90875582446623748</c:v>
                      </c:pt>
                      <c:pt idx="2397">
                        <c:v>0.91445858543709779</c:v>
                      </c:pt>
                      <c:pt idx="2398">
                        <c:v>0.91536268168857571</c:v>
                      </c:pt>
                      <c:pt idx="2399">
                        <c:v>0.91897906669448726</c:v>
                      </c:pt>
                      <c:pt idx="2400">
                        <c:v>0.92704638709228948</c:v>
                      </c:pt>
                      <c:pt idx="2401">
                        <c:v>0.93108004729119076</c:v>
                      </c:pt>
                      <c:pt idx="2402">
                        <c:v>0.93330551498713632</c:v>
                      </c:pt>
                      <c:pt idx="2403">
                        <c:v>0.92607274497531344</c:v>
                      </c:pt>
                      <c:pt idx="2404">
                        <c:v>0.91494540649558598</c:v>
                      </c:pt>
                      <c:pt idx="2405">
                        <c:v>0.92217817650740896</c:v>
                      </c:pt>
                      <c:pt idx="2406">
                        <c:v>0.92795048334376751</c:v>
                      </c:pt>
                      <c:pt idx="2407">
                        <c:v>0.92085680506294132</c:v>
                      </c:pt>
                      <c:pt idx="2408">
                        <c:v>0.91918770429098207</c:v>
                      </c:pt>
                      <c:pt idx="2409">
                        <c:v>0.923151818624385</c:v>
                      </c:pt>
                      <c:pt idx="2410">
                        <c:v>0.93295778565964471</c:v>
                      </c:pt>
                      <c:pt idx="2411">
                        <c:v>0.92475137353084569</c:v>
                      </c:pt>
                      <c:pt idx="2412">
                        <c:v>0.91557131928507063</c:v>
                      </c:pt>
                      <c:pt idx="2413">
                        <c:v>0.90639126503929568</c:v>
                      </c:pt>
                      <c:pt idx="2414">
                        <c:v>0.90562626051881434</c:v>
                      </c:pt>
                      <c:pt idx="2415">
                        <c:v>0.90757354475276653</c:v>
                      </c:pt>
                      <c:pt idx="2416">
                        <c:v>0.90673899436678707</c:v>
                      </c:pt>
                      <c:pt idx="2417">
                        <c:v>0.90722581542527514</c:v>
                      </c:pt>
                      <c:pt idx="2418">
                        <c:v>0.91591904861256213</c:v>
                      </c:pt>
                      <c:pt idx="2419">
                        <c:v>0.91508449822658267</c:v>
                      </c:pt>
                      <c:pt idx="2420">
                        <c:v>0.90965992071771551</c:v>
                      </c:pt>
                      <c:pt idx="2421">
                        <c:v>0.90082759579943195</c:v>
                      </c:pt>
                      <c:pt idx="2422">
                        <c:v>0.904861255998333</c:v>
                      </c:pt>
                      <c:pt idx="2423">
                        <c:v>0.9132067598581286</c:v>
                      </c:pt>
                      <c:pt idx="2424">
                        <c:v>0.92217817650740885</c:v>
                      </c:pt>
                      <c:pt idx="2425">
                        <c:v>0.92287363516239185</c:v>
                      </c:pt>
                      <c:pt idx="2426">
                        <c:v>0.92016134640795832</c:v>
                      </c:pt>
                      <c:pt idx="2427">
                        <c:v>0.92753320815077778</c:v>
                      </c:pt>
                      <c:pt idx="2428">
                        <c:v>0.93337506085263477</c:v>
                      </c:pt>
                      <c:pt idx="2429">
                        <c:v>0.92850685026775392</c:v>
                      </c:pt>
                      <c:pt idx="2430">
                        <c:v>0.94825787606927003</c:v>
                      </c:pt>
                      <c:pt idx="2431">
                        <c:v>0.94471103692885694</c:v>
                      </c:pt>
                      <c:pt idx="2432">
                        <c:v>0.92913276305723858</c:v>
                      </c:pt>
                      <c:pt idx="2433">
                        <c:v>0.92760275401627612</c:v>
                      </c:pt>
                      <c:pt idx="2434">
                        <c:v>0.93045413450170622</c:v>
                      </c:pt>
                      <c:pt idx="2435">
                        <c:v>0.9412337436539423</c:v>
                      </c:pt>
                      <c:pt idx="2436">
                        <c:v>0.94693650462480261</c:v>
                      </c:pt>
                      <c:pt idx="2437">
                        <c:v>0.95166562347868688</c:v>
                      </c:pt>
                      <c:pt idx="2438">
                        <c:v>0.94658877529731122</c:v>
                      </c:pt>
                      <c:pt idx="2439">
                        <c:v>0.95166562347868688</c:v>
                      </c:pt>
                      <c:pt idx="2440">
                        <c:v>0.95138744001669362</c:v>
                      </c:pt>
                      <c:pt idx="2441">
                        <c:v>0.96230614089992617</c:v>
                      </c:pt>
                      <c:pt idx="2442">
                        <c:v>0.95743793031504543</c:v>
                      </c:pt>
                      <c:pt idx="2443">
                        <c:v>0.96898254398776262</c:v>
                      </c:pt>
                      <c:pt idx="2444">
                        <c:v>0.97844078169553095</c:v>
                      </c:pt>
                      <c:pt idx="2445">
                        <c:v>0.98129216218096105</c:v>
                      </c:pt>
                      <c:pt idx="2446">
                        <c:v>0.96835663119827797</c:v>
                      </c:pt>
                      <c:pt idx="2447">
                        <c:v>0.97218165380068422</c:v>
                      </c:pt>
                      <c:pt idx="2448">
                        <c:v>0.97551985534460262</c:v>
                      </c:pt>
                      <c:pt idx="2449">
                        <c:v>0.98685583142082489</c:v>
                      </c:pt>
                      <c:pt idx="2450">
                        <c:v>0.97357257111065021</c:v>
                      </c:pt>
                      <c:pt idx="2451">
                        <c:v>0.97510258015161277</c:v>
                      </c:pt>
                      <c:pt idx="2452">
                        <c:v>0.96585298004033948</c:v>
                      </c:pt>
                      <c:pt idx="2453">
                        <c:v>0.99179358787120397</c:v>
                      </c:pt>
                      <c:pt idx="2454">
                        <c:v>0.99540997287711541</c:v>
                      </c:pt>
                      <c:pt idx="2455">
                        <c:v>0.99353223450866124</c:v>
                      </c:pt>
                      <c:pt idx="2456">
                        <c:v>0.99499269768412557</c:v>
                      </c:pt>
                      <c:pt idx="2457">
                        <c:v>0.99520133528062038</c:v>
                      </c:pt>
                      <c:pt idx="2458">
                        <c:v>1.0040336601989039</c:v>
                      </c:pt>
                      <c:pt idx="2459">
                        <c:v>1.0064677654913443</c:v>
                      </c:pt>
                      <c:pt idx="2460">
                        <c:v>1.0132832603101773</c:v>
                      </c:pt>
                      <c:pt idx="2461">
                        <c:v>1.0147437234856416</c:v>
                      </c:pt>
                      <c:pt idx="2462">
                        <c:v>1.0093886918422728</c:v>
                      </c:pt>
                      <c:pt idx="2463">
                        <c:v>1.0068850406843342</c:v>
                      </c:pt>
                      <c:pt idx="2464">
                        <c:v>1.0160650949301093</c:v>
                      </c:pt>
                      <c:pt idx="2465">
                        <c:v>1.0151609986786314</c:v>
                      </c:pt>
                      <c:pt idx="2466">
                        <c:v>1.0280269837958163</c:v>
                      </c:pt>
                      <c:pt idx="2467">
                        <c:v>1.0327561026497003</c:v>
                      </c:pt>
                      <c:pt idx="2468">
                        <c:v>1.0347033868836528</c:v>
                      </c:pt>
                      <c:pt idx="2469">
                        <c:v>1.0392934140065404</c:v>
                      </c:pt>
                      <c:pt idx="2470">
                        <c:v>1.0399193267960252</c:v>
                      </c:pt>
                      <c:pt idx="2471">
                        <c:v>1.0458307253633803</c:v>
                      </c:pt>
                      <c:pt idx="2472">
                        <c:v>1.0334515613046835</c:v>
                      </c:pt>
                      <c:pt idx="2473">
                        <c:v>1.0317824605327244</c:v>
                      </c:pt>
                      <c:pt idx="2474">
                        <c:v>1.0351902079421409</c:v>
                      </c:pt>
                      <c:pt idx="2475">
                        <c:v>1.038945684679049</c:v>
                      </c:pt>
                      <c:pt idx="2476">
                        <c:v>1.0362333959246155</c:v>
                      </c:pt>
                      <c:pt idx="2477">
                        <c:v>1.0553585089366471</c:v>
                      </c:pt>
                      <c:pt idx="2478">
                        <c:v>1.0675985812643471</c:v>
                      </c:pt>
                      <c:pt idx="2479">
                        <c:v>1.066624939147371</c:v>
                      </c:pt>
                      <c:pt idx="2480">
                        <c:v>1.0592530774045514</c:v>
                      </c:pt>
                      <c:pt idx="2481">
                        <c:v>1.0496557479657866</c:v>
                      </c:pt>
                      <c:pt idx="2482">
                        <c:v>1.0572362473051009</c:v>
                      </c:pt>
                      <c:pt idx="2483">
                        <c:v>1.0525766743167151</c:v>
                      </c:pt>
                      <c:pt idx="2484">
                        <c:v>1.0575839766325923</c:v>
                      </c:pt>
                      <c:pt idx="2485">
                        <c:v>1.0529939495097045</c:v>
                      </c:pt>
                      <c:pt idx="2486">
                        <c:v>1.0392238681410417</c:v>
                      </c:pt>
                      <c:pt idx="2487">
                        <c:v>1.0433270742054412</c:v>
                      </c:pt>
                      <c:pt idx="2488">
                        <c:v>1.0534807705681928</c:v>
                      </c:pt>
                      <c:pt idx="2489">
                        <c:v>1.0555671465331415</c:v>
                      </c:pt>
                      <c:pt idx="2490">
                        <c:v>1.0596703525975411</c:v>
                      </c:pt>
                      <c:pt idx="2491">
                        <c:v>1.0637735586619403</c:v>
                      </c:pt>
                      <c:pt idx="2492">
                        <c:v>1.0678767647263396</c:v>
                      </c:pt>
                      <c:pt idx="2493">
                        <c:v>1.0612699075040017</c:v>
                      </c:pt>
                      <c:pt idx="2494">
                        <c:v>1.0497948396967829</c:v>
                      </c:pt>
                      <c:pt idx="2495">
                        <c:v>1.0505598442172643</c:v>
                      </c:pt>
                      <c:pt idx="2496">
                        <c:v>1.0641908338549302</c:v>
                      </c:pt>
                      <c:pt idx="2497">
                        <c:v>1.0504902983517659</c:v>
                      </c:pt>
                      <c:pt idx="2498">
                        <c:v>1.0584185270185718</c:v>
                      </c:pt>
                      <c:pt idx="2499">
                        <c:v>1.063217191737954</c:v>
                      </c:pt>
                      <c:pt idx="2500">
                        <c:v>1.0582794352875751</c:v>
                      </c:pt>
                      <c:pt idx="2501">
                        <c:v>1.0534807705681928</c:v>
                      </c:pt>
                      <c:pt idx="2502">
                        <c:v>1.0534112247026943</c:v>
                      </c:pt>
                      <c:pt idx="2503">
                        <c:v>1.0485430141178136</c:v>
                      </c:pt>
                      <c:pt idx="2504">
                        <c:v>1.0402670561235163</c:v>
                      </c:pt>
                      <c:pt idx="2505">
                        <c:v>1.0734404339662036</c:v>
                      </c:pt>
                      <c:pt idx="2506">
                        <c:v>1.07441407608318</c:v>
                      </c:pt>
                      <c:pt idx="2507">
                        <c:v>1.0799777453230437</c:v>
                      </c:pt>
                      <c:pt idx="2508">
                        <c:v>1.0753877182001561</c:v>
                      </c:pt>
                      <c:pt idx="2509">
                        <c:v>1.0761527227206373</c:v>
                      </c:pt>
                      <c:pt idx="2510">
                        <c:v>1.0968078447736314</c:v>
                      </c:pt>
                      <c:pt idx="2511">
                        <c:v>1.0983378538145938</c:v>
                      </c:pt>
                      <c:pt idx="2512">
                        <c:v>1.0955560191946621</c:v>
                      </c:pt>
                      <c:pt idx="2513">
                        <c:v>1.0866541484108803</c:v>
                      </c:pt>
                      <c:pt idx="2514">
                        <c:v>1.1069615411363829</c:v>
                      </c:pt>
                      <c:pt idx="2515">
                        <c:v>1.1109952013352842</c:v>
                      </c:pt>
                      <c:pt idx="2516">
                        <c:v>1.0962514778496453</c:v>
                      </c:pt>
                      <c:pt idx="2517">
                        <c:v>1.0873496070658633</c:v>
                      </c:pt>
                      <c:pt idx="2518">
                        <c:v>1.1048751651714339</c:v>
                      </c:pt>
                      <c:pt idx="2519">
                        <c:v>1.1009110508380311</c:v>
                      </c:pt>
                      <c:pt idx="2520">
                        <c:v>1.0986160372765872</c:v>
                      </c:pt>
                      <c:pt idx="2521">
                        <c:v>1.0941651018846963</c:v>
                      </c:pt>
                      <c:pt idx="2522">
                        <c:v>1.0926350928437336</c:v>
                      </c:pt>
                      <c:pt idx="2523">
                        <c:v>1.0949996522706755</c:v>
                      </c:pt>
                      <c:pt idx="2524">
                        <c:v>1.0870714236038697</c:v>
                      </c:pt>
                      <c:pt idx="2525">
                        <c:v>1.1009805967035289</c:v>
                      </c:pt>
                      <c:pt idx="2526">
                        <c:v>1.1050838027679284</c:v>
                      </c:pt>
                      <c:pt idx="2527">
                        <c:v>1.1083524584463484</c:v>
                      </c:pt>
                      <c:pt idx="2528">
                        <c:v>1.0945128312121872</c:v>
                      </c:pt>
                      <c:pt idx="2529">
                        <c:v>1.0891577995688186</c:v>
                      </c:pt>
                      <c:pt idx="2530">
                        <c:v>1.0988246748730819</c:v>
                      </c:pt>
                      <c:pt idx="2531">
                        <c:v>1.095834202656655</c:v>
                      </c:pt>
                      <c:pt idx="2532">
                        <c:v>1.0869323318728732</c:v>
                      </c:pt>
                      <c:pt idx="2533">
                        <c:v>1.0867932401418767</c:v>
                      </c:pt>
                      <c:pt idx="2534">
                        <c:v>1.079073649071566</c:v>
                      </c:pt>
                      <c:pt idx="2535">
                        <c:v>1.0712845121357568</c:v>
                      </c:pt>
                      <c:pt idx="2536">
                        <c:v>1.0628694624104629</c:v>
                      </c:pt>
                      <c:pt idx="2537">
                        <c:v>1.052089853258227</c:v>
                      </c:pt>
                      <c:pt idx="2538">
                        <c:v>1.0428402531469536</c:v>
                      </c:pt>
                      <c:pt idx="2539">
                        <c:v>1.0390847764100455</c:v>
                      </c:pt>
                      <c:pt idx="2540">
                        <c:v>1.0353988455386358</c:v>
                      </c:pt>
                      <c:pt idx="2541">
                        <c:v>1.0470130050768514</c:v>
                      </c:pt>
                      <c:pt idx="2542">
                        <c:v>1.024410598789905</c:v>
                      </c:pt>
                      <c:pt idx="2543">
                        <c:v>1.0150219069476352</c:v>
                      </c:pt>
                      <c:pt idx="2544">
                        <c:v>1.0207246679184954</c:v>
                      </c:pt>
                      <c:pt idx="2545">
                        <c:v>1.0240628694624134</c:v>
                      </c:pt>
                      <c:pt idx="2546">
                        <c:v>1.0299047221642705</c:v>
                      </c:pt>
                      <c:pt idx="2547">
                        <c:v>1.0371374921760932</c:v>
                      </c:pt>
                      <c:pt idx="2548">
                        <c:v>1.023715140134922</c:v>
                      </c:pt>
                      <c:pt idx="2549">
                        <c:v>1.0294179011057822</c:v>
                      </c:pt>
                      <c:pt idx="2550">
                        <c:v>1.0244801446554033</c:v>
                      </c:pt>
                      <c:pt idx="2551">
                        <c:v>1.0280965296613145</c:v>
                      </c:pt>
                      <c:pt idx="2552">
                        <c:v>1.0387370470825539</c:v>
                      </c:pt>
                      <c:pt idx="2553">
                        <c:v>1.0391543222755435</c:v>
                      </c:pt>
                      <c:pt idx="2554">
                        <c:v>1.0262187912928604</c:v>
                      </c:pt>
                      <c:pt idx="2555">
                        <c:v>1.0311565477432392</c:v>
                      </c:pt>
                      <c:pt idx="2556">
                        <c:v>1.0438138952639291</c:v>
                      </c:pt>
                      <c:pt idx="2557">
                        <c:v>1.0548021420126601</c:v>
                      </c:pt>
                      <c:pt idx="2558">
                        <c:v>1.0518116697962332</c:v>
                      </c:pt>
                      <c:pt idx="2559">
                        <c:v>1.066068572223384</c:v>
                      </c:pt>
                      <c:pt idx="2560">
                        <c:v>1.0645385631824213</c:v>
                      </c:pt>
                      <c:pt idx="2561">
                        <c:v>1.0648862925099127</c:v>
                      </c:pt>
                      <c:pt idx="2562">
                        <c:v>1.0605049029835201</c:v>
                      </c:pt>
                      <c:pt idx="2563">
                        <c:v>1.0629390082759602</c:v>
                      </c:pt>
                      <c:pt idx="2564">
                        <c:v>1.0632867376034518</c:v>
                      </c:pt>
                      <c:pt idx="2565">
                        <c:v>1.071075874539261</c:v>
                      </c:pt>
                      <c:pt idx="2566">
                        <c:v>1.0748313512761691</c:v>
                      </c:pt>
                      <c:pt idx="2567">
                        <c:v>1.0744836219486775</c:v>
                      </c:pt>
                      <c:pt idx="2568">
                        <c:v>1.0591139856735541</c:v>
                      </c:pt>
                      <c:pt idx="2569">
                        <c:v>1.0595312608665437</c:v>
                      </c:pt>
                      <c:pt idx="2570">
                        <c:v>1.0666249391473701</c:v>
                      </c:pt>
                      <c:pt idx="2571">
                        <c:v>1.0612699075040013</c:v>
                      </c:pt>
                      <c:pt idx="2572">
                        <c:v>1.0571667014396018</c:v>
                      </c:pt>
                      <c:pt idx="2573">
                        <c:v>1.0580707976910795</c:v>
                      </c:pt>
                      <c:pt idx="2574">
                        <c:v>1.0639821962584348</c:v>
                      </c:pt>
                      <c:pt idx="2575">
                        <c:v>1.0565407886501172</c:v>
                      </c:pt>
                      <c:pt idx="2576">
                        <c:v>1.0415884275679836</c:v>
                      </c:pt>
                      <c:pt idx="2577">
                        <c:v>1.0472216426733456</c:v>
                      </c:pt>
                      <c:pt idx="2578">
                        <c:v>1.0397106891995296</c:v>
                      </c:pt>
                      <c:pt idx="2579">
                        <c:v>1.0306697266847511</c:v>
                      </c:pt>
                      <c:pt idx="2580">
                        <c:v>1.0467348216148578</c:v>
                      </c:pt>
                      <c:pt idx="2581">
                        <c:v>1.0468739133458544</c:v>
                      </c:pt>
                      <c:pt idx="2582">
                        <c:v>1.0349815703456458</c:v>
                      </c:pt>
                      <c:pt idx="2583">
                        <c:v>1.0296960845677752</c:v>
                      </c:pt>
                      <c:pt idx="2584">
                        <c:v>1.0353292996731374</c:v>
                      </c:pt>
                      <c:pt idx="2585">
                        <c:v>1.0291397176437889</c:v>
                      </c:pt>
                      <c:pt idx="2586">
                        <c:v>1.0278183461993213</c:v>
                      </c:pt>
                      <c:pt idx="2587">
                        <c:v>1.0228110438834439</c:v>
                      </c:pt>
                      <c:pt idx="2588">
                        <c:v>1.0374852215035846</c:v>
                      </c:pt>
                      <c:pt idx="2589">
                        <c:v>1.0337992906321749</c:v>
                      </c:pt>
                      <c:pt idx="2590">
                        <c:v>1.0284442589888063</c:v>
                      </c:pt>
                      <c:pt idx="2591">
                        <c:v>1.0217678559009697</c:v>
                      </c:pt>
                      <c:pt idx="2592">
                        <c:v>1.0237846860004203</c:v>
                      </c:pt>
                      <c:pt idx="2593">
                        <c:v>1.019751025801519</c:v>
                      </c:pt>
                      <c:pt idx="2594">
                        <c:v>1.0187078378190446</c:v>
                      </c:pt>
                      <c:pt idx="2595">
                        <c:v>1.0158564573336146</c:v>
                      </c:pt>
                      <c:pt idx="2596">
                        <c:v>1.0123791640586999</c:v>
                      </c:pt>
                      <c:pt idx="2597">
                        <c:v>1.0164128242576012</c:v>
                      </c:pt>
                      <c:pt idx="2598">
                        <c:v>1.0182210167605568</c:v>
                      </c:pt>
                      <c:pt idx="2599">
                        <c:v>1.018290562626055</c:v>
                      </c:pt>
                      <c:pt idx="2600">
                        <c:v>1.0300438138952672</c:v>
                      </c:pt>
                      <c:pt idx="2601">
                        <c:v>1.0372070380415919</c:v>
                      </c:pt>
                      <c:pt idx="2602">
                        <c:v>1.047360734404343</c:v>
                      </c:pt>
                      <c:pt idx="2603">
                        <c:v>1.0493775645037935</c:v>
                      </c:pt>
                      <c:pt idx="2604">
                        <c:v>1.0630781000069578</c:v>
                      </c:pt>
                      <c:pt idx="2605">
                        <c:v>1.0600876277905311</c:v>
                      </c:pt>
                      <c:pt idx="2606">
                        <c:v>1.0637735586619408</c:v>
                      </c:pt>
                      <c:pt idx="2607">
                        <c:v>1.0674594895333505</c:v>
                      </c:pt>
                      <c:pt idx="2608">
                        <c:v>1.0742054384866853</c:v>
                      </c:pt>
                      <c:pt idx="2609">
                        <c:v>1.0761527227206378</c:v>
                      </c:pt>
                      <c:pt idx="2610">
                        <c:v>1.0778913693580952</c:v>
                      </c:pt>
                      <c:pt idx="2611">
                        <c:v>1.08463731831143</c:v>
                      </c:pt>
                      <c:pt idx="2612">
                        <c:v>1.081577300229505</c:v>
                      </c:pt>
                      <c:pt idx="2613">
                        <c:v>1.0650949301064088</c:v>
                      </c:pt>
                      <c:pt idx="2614">
                        <c:v>1.0717017873287471</c:v>
                      </c:pt>
                      <c:pt idx="2615">
                        <c:v>1.0773350024341093</c:v>
                      </c:pt>
                      <c:pt idx="2616">
                        <c:v>1.0702413241532829</c:v>
                      </c:pt>
                      <c:pt idx="2617">
                        <c:v>1.0813686626330101</c:v>
                      </c:pt>
                      <c:pt idx="2618">
                        <c:v>1.0731622505042111</c:v>
                      </c:pt>
                      <c:pt idx="2619">
                        <c:v>1.0726058835802248</c:v>
                      </c:pt>
                      <c:pt idx="2620">
                        <c:v>1.0623130954864768</c:v>
                      </c:pt>
                      <c:pt idx="2621">
                        <c:v>1.0676681271298458</c:v>
                      </c:pt>
                      <c:pt idx="2622">
                        <c:v>1.0434661659364386</c:v>
                      </c:pt>
                      <c:pt idx="2623">
                        <c:v>1.0344252034216601</c:v>
                      </c:pt>
                      <c:pt idx="2624">
                        <c:v>1.0491689269072988</c:v>
                      </c:pt>
                      <c:pt idx="2625">
                        <c:v>1.0493775645037939</c:v>
                      </c:pt>
                      <c:pt idx="2626">
                        <c:v>1.0481257389248244</c:v>
                      </c:pt>
                      <c:pt idx="2627">
                        <c:v>1.040267056123517</c:v>
                      </c:pt>
                      <c:pt idx="2628">
                        <c:v>1.0355379372696327</c:v>
                      </c:pt>
                      <c:pt idx="2629">
                        <c:v>1.0490993810418008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7DA5-48F7-A1D6-241B98781F6B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Data_Norm!$J$1</c15:sqref>
                        </c15:formulaRef>
                      </c:ext>
                    </c:extLst>
                    <c:strCache>
                      <c:ptCount val="1"/>
                      <c:pt idx="0">
                        <c:v>USDMXN Curncy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Data_Norm!$A$2:$A$2631</c15:sqref>
                        </c15:formulaRef>
                      </c:ext>
                    </c:extLst>
                    <c:numCache>
                      <c:formatCode>m/d/yyyy</c:formatCode>
                      <c:ptCount val="2630"/>
                      <c:pt idx="0">
                        <c:v>38733</c:v>
                      </c:pt>
                      <c:pt idx="1">
                        <c:v>38734</c:v>
                      </c:pt>
                      <c:pt idx="2">
                        <c:v>38735</c:v>
                      </c:pt>
                      <c:pt idx="3">
                        <c:v>38736</c:v>
                      </c:pt>
                      <c:pt idx="4">
                        <c:v>38737</c:v>
                      </c:pt>
                      <c:pt idx="5">
                        <c:v>38740</c:v>
                      </c:pt>
                      <c:pt idx="6">
                        <c:v>38741</c:v>
                      </c:pt>
                      <c:pt idx="7">
                        <c:v>38742</c:v>
                      </c:pt>
                      <c:pt idx="8">
                        <c:v>38743</c:v>
                      </c:pt>
                      <c:pt idx="9">
                        <c:v>38744</c:v>
                      </c:pt>
                      <c:pt idx="10">
                        <c:v>38747</c:v>
                      </c:pt>
                      <c:pt idx="11">
                        <c:v>38748</c:v>
                      </c:pt>
                      <c:pt idx="12">
                        <c:v>38749</c:v>
                      </c:pt>
                      <c:pt idx="13">
                        <c:v>38750</c:v>
                      </c:pt>
                      <c:pt idx="14">
                        <c:v>38751</c:v>
                      </c:pt>
                      <c:pt idx="15">
                        <c:v>38754</c:v>
                      </c:pt>
                      <c:pt idx="16">
                        <c:v>38755</c:v>
                      </c:pt>
                      <c:pt idx="17">
                        <c:v>38756</c:v>
                      </c:pt>
                      <c:pt idx="18">
                        <c:v>38757</c:v>
                      </c:pt>
                      <c:pt idx="19">
                        <c:v>38758</c:v>
                      </c:pt>
                      <c:pt idx="20">
                        <c:v>38761</c:v>
                      </c:pt>
                      <c:pt idx="21">
                        <c:v>38762</c:v>
                      </c:pt>
                      <c:pt idx="22">
                        <c:v>38763</c:v>
                      </c:pt>
                      <c:pt idx="23">
                        <c:v>38764</c:v>
                      </c:pt>
                      <c:pt idx="24">
                        <c:v>38765</c:v>
                      </c:pt>
                      <c:pt idx="25">
                        <c:v>38768</c:v>
                      </c:pt>
                      <c:pt idx="26">
                        <c:v>38769</c:v>
                      </c:pt>
                      <c:pt idx="27">
                        <c:v>38770</c:v>
                      </c:pt>
                      <c:pt idx="28">
                        <c:v>38771</c:v>
                      </c:pt>
                      <c:pt idx="29">
                        <c:v>38772</c:v>
                      </c:pt>
                      <c:pt idx="30">
                        <c:v>38775</c:v>
                      </c:pt>
                      <c:pt idx="31">
                        <c:v>38776</c:v>
                      </c:pt>
                      <c:pt idx="32">
                        <c:v>38777</c:v>
                      </c:pt>
                      <c:pt idx="33">
                        <c:v>38778</c:v>
                      </c:pt>
                      <c:pt idx="34">
                        <c:v>38779</c:v>
                      </c:pt>
                      <c:pt idx="35">
                        <c:v>38782</c:v>
                      </c:pt>
                      <c:pt idx="36">
                        <c:v>38783</c:v>
                      </c:pt>
                      <c:pt idx="37">
                        <c:v>38784</c:v>
                      </c:pt>
                      <c:pt idx="38">
                        <c:v>38785</c:v>
                      </c:pt>
                      <c:pt idx="39">
                        <c:v>38786</c:v>
                      </c:pt>
                      <c:pt idx="40">
                        <c:v>38789</c:v>
                      </c:pt>
                      <c:pt idx="41">
                        <c:v>38790</c:v>
                      </c:pt>
                      <c:pt idx="42">
                        <c:v>38791</c:v>
                      </c:pt>
                      <c:pt idx="43">
                        <c:v>38792</c:v>
                      </c:pt>
                      <c:pt idx="44">
                        <c:v>38793</c:v>
                      </c:pt>
                      <c:pt idx="45">
                        <c:v>38796</c:v>
                      </c:pt>
                      <c:pt idx="46">
                        <c:v>38797</c:v>
                      </c:pt>
                      <c:pt idx="47">
                        <c:v>38798</c:v>
                      </c:pt>
                      <c:pt idx="48">
                        <c:v>38799</c:v>
                      </c:pt>
                      <c:pt idx="49">
                        <c:v>38800</c:v>
                      </c:pt>
                      <c:pt idx="50">
                        <c:v>38803</c:v>
                      </c:pt>
                      <c:pt idx="51">
                        <c:v>38804</c:v>
                      </c:pt>
                      <c:pt idx="52">
                        <c:v>38805</c:v>
                      </c:pt>
                      <c:pt idx="53">
                        <c:v>38806</c:v>
                      </c:pt>
                      <c:pt idx="54">
                        <c:v>38807</c:v>
                      </c:pt>
                      <c:pt idx="55">
                        <c:v>38810</c:v>
                      </c:pt>
                      <c:pt idx="56">
                        <c:v>38811</c:v>
                      </c:pt>
                      <c:pt idx="57">
                        <c:v>38812</c:v>
                      </c:pt>
                      <c:pt idx="58">
                        <c:v>38813</c:v>
                      </c:pt>
                      <c:pt idx="59">
                        <c:v>38814</c:v>
                      </c:pt>
                      <c:pt idx="60">
                        <c:v>38817</c:v>
                      </c:pt>
                      <c:pt idx="61">
                        <c:v>38818</c:v>
                      </c:pt>
                      <c:pt idx="62">
                        <c:v>38819</c:v>
                      </c:pt>
                      <c:pt idx="63">
                        <c:v>38820</c:v>
                      </c:pt>
                      <c:pt idx="64">
                        <c:v>38821</c:v>
                      </c:pt>
                      <c:pt idx="65">
                        <c:v>38824</c:v>
                      </c:pt>
                      <c:pt idx="66">
                        <c:v>38825</c:v>
                      </c:pt>
                      <c:pt idx="67">
                        <c:v>38826</c:v>
                      </c:pt>
                      <c:pt idx="68">
                        <c:v>38827</c:v>
                      </c:pt>
                      <c:pt idx="69">
                        <c:v>38828</c:v>
                      </c:pt>
                      <c:pt idx="70">
                        <c:v>38831</c:v>
                      </c:pt>
                      <c:pt idx="71">
                        <c:v>38832</c:v>
                      </c:pt>
                      <c:pt idx="72">
                        <c:v>38833</c:v>
                      </c:pt>
                      <c:pt idx="73">
                        <c:v>38834</c:v>
                      </c:pt>
                      <c:pt idx="74">
                        <c:v>38835</c:v>
                      </c:pt>
                      <c:pt idx="75">
                        <c:v>38838</c:v>
                      </c:pt>
                      <c:pt idx="76">
                        <c:v>38839</c:v>
                      </c:pt>
                      <c:pt idx="77">
                        <c:v>38840</c:v>
                      </c:pt>
                      <c:pt idx="78">
                        <c:v>38841</c:v>
                      </c:pt>
                      <c:pt idx="79">
                        <c:v>38842</c:v>
                      </c:pt>
                      <c:pt idx="80">
                        <c:v>38845</c:v>
                      </c:pt>
                      <c:pt idx="81">
                        <c:v>38846</c:v>
                      </c:pt>
                      <c:pt idx="82">
                        <c:v>38847</c:v>
                      </c:pt>
                      <c:pt idx="83">
                        <c:v>38848</c:v>
                      </c:pt>
                      <c:pt idx="84">
                        <c:v>38849</c:v>
                      </c:pt>
                      <c:pt idx="85">
                        <c:v>38852</c:v>
                      </c:pt>
                      <c:pt idx="86">
                        <c:v>38853</c:v>
                      </c:pt>
                      <c:pt idx="87">
                        <c:v>38854</c:v>
                      </c:pt>
                      <c:pt idx="88">
                        <c:v>38855</c:v>
                      </c:pt>
                      <c:pt idx="89">
                        <c:v>38856</c:v>
                      </c:pt>
                      <c:pt idx="90">
                        <c:v>38859</c:v>
                      </c:pt>
                      <c:pt idx="91">
                        <c:v>38860</c:v>
                      </c:pt>
                      <c:pt idx="92">
                        <c:v>38861</c:v>
                      </c:pt>
                      <c:pt idx="93">
                        <c:v>38862</c:v>
                      </c:pt>
                      <c:pt idx="94">
                        <c:v>38863</c:v>
                      </c:pt>
                      <c:pt idx="95">
                        <c:v>38866</c:v>
                      </c:pt>
                      <c:pt idx="96">
                        <c:v>38867</c:v>
                      </c:pt>
                      <c:pt idx="97">
                        <c:v>38868</c:v>
                      </c:pt>
                      <c:pt idx="98">
                        <c:v>38869</c:v>
                      </c:pt>
                      <c:pt idx="99">
                        <c:v>38870</c:v>
                      </c:pt>
                      <c:pt idx="100">
                        <c:v>38873</c:v>
                      </c:pt>
                      <c:pt idx="101">
                        <c:v>38874</c:v>
                      </c:pt>
                      <c:pt idx="102">
                        <c:v>38875</c:v>
                      </c:pt>
                      <c:pt idx="103">
                        <c:v>38876</c:v>
                      </c:pt>
                      <c:pt idx="104">
                        <c:v>38877</c:v>
                      </c:pt>
                      <c:pt idx="105">
                        <c:v>38880</c:v>
                      </c:pt>
                      <c:pt idx="106">
                        <c:v>38881</c:v>
                      </c:pt>
                      <c:pt idx="107">
                        <c:v>38882</c:v>
                      </c:pt>
                      <c:pt idx="108">
                        <c:v>38883</c:v>
                      </c:pt>
                      <c:pt idx="109">
                        <c:v>38884</c:v>
                      </c:pt>
                      <c:pt idx="110">
                        <c:v>38887</c:v>
                      </c:pt>
                      <c:pt idx="111">
                        <c:v>38888</c:v>
                      </c:pt>
                      <c:pt idx="112">
                        <c:v>38889</c:v>
                      </c:pt>
                      <c:pt idx="113">
                        <c:v>38890</c:v>
                      </c:pt>
                      <c:pt idx="114">
                        <c:v>38891</c:v>
                      </c:pt>
                      <c:pt idx="115">
                        <c:v>38894</c:v>
                      </c:pt>
                      <c:pt idx="116">
                        <c:v>38895</c:v>
                      </c:pt>
                      <c:pt idx="117">
                        <c:v>38896</c:v>
                      </c:pt>
                      <c:pt idx="118">
                        <c:v>38897</c:v>
                      </c:pt>
                      <c:pt idx="119">
                        <c:v>38898</c:v>
                      </c:pt>
                      <c:pt idx="120">
                        <c:v>38901</c:v>
                      </c:pt>
                      <c:pt idx="121">
                        <c:v>38902</c:v>
                      </c:pt>
                      <c:pt idx="122">
                        <c:v>38903</c:v>
                      </c:pt>
                      <c:pt idx="123">
                        <c:v>38904</c:v>
                      </c:pt>
                      <c:pt idx="124">
                        <c:v>38905</c:v>
                      </c:pt>
                      <c:pt idx="125">
                        <c:v>38908</c:v>
                      </c:pt>
                      <c:pt idx="126">
                        <c:v>38909</c:v>
                      </c:pt>
                      <c:pt idx="127">
                        <c:v>38910</c:v>
                      </c:pt>
                      <c:pt idx="128">
                        <c:v>38911</c:v>
                      </c:pt>
                      <c:pt idx="129">
                        <c:v>38912</c:v>
                      </c:pt>
                      <c:pt idx="130">
                        <c:v>38915</c:v>
                      </c:pt>
                      <c:pt idx="131">
                        <c:v>38916</c:v>
                      </c:pt>
                      <c:pt idx="132">
                        <c:v>38917</c:v>
                      </c:pt>
                      <c:pt idx="133">
                        <c:v>38918</c:v>
                      </c:pt>
                      <c:pt idx="134">
                        <c:v>38919</c:v>
                      </c:pt>
                      <c:pt idx="135">
                        <c:v>38922</c:v>
                      </c:pt>
                      <c:pt idx="136">
                        <c:v>38923</c:v>
                      </c:pt>
                      <c:pt idx="137">
                        <c:v>38924</c:v>
                      </c:pt>
                      <c:pt idx="138">
                        <c:v>38925</c:v>
                      </c:pt>
                      <c:pt idx="139">
                        <c:v>38926</c:v>
                      </c:pt>
                      <c:pt idx="140">
                        <c:v>38929</c:v>
                      </c:pt>
                      <c:pt idx="141">
                        <c:v>38930</c:v>
                      </c:pt>
                      <c:pt idx="142">
                        <c:v>38931</c:v>
                      </c:pt>
                      <c:pt idx="143">
                        <c:v>38932</c:v>
                      </c:pt>
                      <c:pt idx="144">
                        <c:v>38933</c:v>
                      </c:pt>
                      <c:pt idx="145">
                        <c:v>38936</c:v>
                      </c:pt>
                      <c:pt idx="146">
                        <c:v>38937</c:v>
                      </c:pt>
                      <c:pt idx="147">
                        <c:v>38938</c:v>
                      </c:pt>
                      <c:pt idx="148">
                        <c:v>38939</c:v>
                      </c:pt>
                      <c:pt idx="149">
                        <c:v>38940</c:v>
                      </c:pt>
                      <c:pt idx="150">
                        <c:v>38943</c:v>
                      </c:pt>
                      <c:pt idx="151">
                        <c:v>38944</c:v>
                      </c:pt>
                      <c:pt idx="152">
                        <c:v>38945</c:v>
                      </c:pt>
                      <c:pt idx="153">
                        <c:v>38946</c:v>
                      </c:pt>
                      <c:pt idx="154">
                        <c:v>38947</c:v>
                      </c:pt>
                      <c:pt idx="155">
                        <c:v>38950</c:v>
                      </c:pt>
                      <c:pt idx="156">
                        <c:v>38951</c:v>
                      </c:pt>
                      <c:pt idx="157">
                        <c:v>38952</c:v>
                      </c:pt>
                      <c:pt idx="158">
                        <c:v>38953</c:v>
                      </c:pt>
                      <c:pt idx="159">
                        <c:v>38954</c:v>
                      </c:pt>
                      <c:pt idx="160">
                        <c:v>38957</c:v>
                      </c:pt>
                      <c:pt idx="161">
                        <c:v>38958</c:v>
                      </c:pt>
                      <c:pt idx="162">
                        <c:v>38959</c:v>
                      </c:pt>
                      <c:pt idx="163">
                        <c:v>38960</c:v>
                      </c:pt>
                      <c:pt idx="164">
                        <c:v>38961</c:v>
                      </c:pt>
                      <c:pt idx="165">
                        <c:v>38964</c:v>
                      </c:pt>
                      <c:pt idx="166">
                        <c:v>38965</c:v>
                      </c:pt>
                      <c:pt idx="167">
                        <c:v>38966</c:v>
                      </c:pt>
                      <c:pt idx="168">
                        <c:v>38967</c:v>
                      </c:pt>
                      <c:pt idx="169">
                        <c:v>38968</c:v>
                      </c:pt>
                      <c:pt idx="170">
                        <c:v>38971</c:v>
                      </c:pt>
                      <c:pt idx="171">
                        <c:v>38972</c:v>
                      </c:pt>
                      <c:pt idx="172">
                        <c:v>38973</c:v>
                      </c:pt>
                      <c:pt idx="173">
                        <c:v>38974</c:v>
                      </c:pt>
                      <c:pt idx="174">
                        <c:v>38975</c:v>
                      </c:pt>
                      <c:pt idx="175">
                        <c:v>38978</c:v>
                      </c:pt>
                      <c:pt idx="176">
                        <c:v>38979</c:v>
                      </c:pt>
                      <c:pt idx="177">
                        <c:v>38980</c:v>
                      </c:pt>
                      <c:pt idx="178">
                        <c:v>38981</c:v>
                      </c:pt>
                      <c:pt idx="179">
                        <c:v>38982</c:v>
                      </c:pt>
                      <c:pt idx="180">
                        <c:v>38985</c:v>
                      </c:pt>
                      <c:pt idx="181">
                        <c:v>38986</c:v>
                      </c:pt>
                      <c:pt idx="182">
                        <c:v>38987</c:v>
                      </c:pt>
                      <c:pt idx="183">
                        <c:v>38988</c:v>
                      </c:pt>
                      <c:pt idx="184">
                        <c:v>38989</c:v>
                      </c:pt>
                      <c:pt idx="185">
                        <c:v>38992</c:v>
                      </c:pt>
                      <c:pt idx="186">
                        <c:v>38993</c:v>
                      </c:pt>
                      <c:pt idx="187">
                        <c:v>38994</c:v>
                      </c:pt>
                      <c:pt idx="188">
                        <c:v>38995</c:v>
                      </c:pt>
                      <c:pt idx="189">
                        <c:v>38996</c:v>
                      </c:pt>
                      <c:pt idx="190">
                        <c:v>38999</c:v>
                      </c:pt>
                      <c:pt idx="191">
                        <c:v>39000</c:v>
                      </c:pt>
                      <c:pt idx="192">
                        <c:v>39001</c:v>
                      </c:pt>
                      <c:pt idx="193">
                        <c:v>39002</c:v>
                      </c:pt>
                      <c:pt idx="194">
                        <c:v>39003</c:v>
                      </c:pt>
                      <c:pt idx="195">
                        <c:v>39006</c:v>
                      </c:pt>
                      <c:pt idx="196">
                        <c:v>39007</c:v>
                      </c:pt>
                      <c:pt idx="197">
                        <c:v>39008</c:v>
                      </c:pt>
                      <c:pt idx="198">
                        <c:v>39009</c:v>
                      </c:pt>
                      <c:pt idx="199">
                        <c:v>39010</c:v>
                      </c:pt>
                      <c:pt idx="200">
                        <c:v>39013</c:v>
                      </c:pt>
                      <c:pt idx="201">
                        <c:v>39014</c:v>
                      </c:pt>
                      <c:pt idx="202">
                        <c:v>39015</c:v>
                      </c:pt>
                      <c:pt idx="203">
                        <c:v>39016</c:v>
                      </c:pt>
                      <c:pt idx="204">
                        <c:v>39017</c:v>
                      </c:pt>
                      <c:pt idx="205">
                        <c:v>39020</c:v>
                      </c:pt>
                      <c:pt idx="206">
                        <c:v>39021</c:v>
                      </c:pt>
                      <c:pt idx="207">
                        <c:v>39022</c:v>
                      </c:pt>
                      <c:pt idx="208">
                        <c:v>39023</c:v>
                      </c:pt>
                      <c:pt idx="209">
                        <c:v>39024</c:v>
                      </c:pt>
                      <c:pt idx="210">
                        <c:v>39027</c:v>
                      </c:pt>
                      <c:pt idx="211">
                        <c:v>39028</c:v>
                      </c:pt>
                      <c:pt idx="212">
                        <c:v>39029</c:v>
                      </c:pt>
                      <c:pt idx="213">
                        <c:v>39030</c:v>
                      </c:pt>
                      <c:pt idx="214">
                        <c:v>39031</c:v>
                      </c:pt>
                      <c:pt idx="215">
                        <c:v>39034</c:v>
                      </c:pt>
                      <c:pt idx="216">
                        <c:v>39035</c:v>
                      </c:pt>
                      <c:pt idx="217">
                        <c:v>39036</c:v>
                      </c:pt>
                      <c:pt idx="218">
                        <c:v>39037</c:v>
                      </c:pt>
                      <c:pt idx="219">
                        <c:v>39038</c:v>
                      </c:pt>
                      <c:pt idx="220">
                        <c:v>39041</c:v>
                      </c:pt>
                      <c:pt idx="221">
                        <c:v>39042</c:v>
                      </c:pt>
                      <c:pt idx="222">
                        <c:v>39043</c:v>
                      </c:pt>
                      <c:pt idx="223">
                        <c:v>39044</c:v>
                      </c:pt>
                      <c:pt idx="224">
                        <c:v>39045</c:v>
                      </c:pt>
                      <c:pt idx="225">
                        <c:v>39048</c:v>
                      </c:pt>
                      <c:pt idx="226">
                        <c:v>39049</c:v>
                      </c:pt>
                      <c:pt idx="227">
                        <c:v>39050</c:v>
                      </c:pt>
                      <c:pt idx="228">
                        <c:v>39051</c:v>
                      </c:pt>
                      <c:pt idx="229">
                        <c:v>39052</c:v>
                      </c:pt>
                      <c:pt idx="230">
                        <c:v>39055</c:v>
                      </c:pt>
                      <c:pt idx="231">
                        <c:v>39056</c:v>
                      </c:pt>
                      <c:pt idx="232">
                        <c:v>39057</c:v>
                      </c:pt>
                      <c:pt idx="233">
                        <c:v>39058</c:v>
                      </c:pt>
                      <c:pt idx="234">
                        <c:v>39059</c:v>
                      </c:pt>
                      <c:pt idx="235">
                        <c:v>39062</c:v>
                      </c:pt>
                      <c:pt idx="236">
                        <c:v>39063</c:v>
                      </c:pt>
                      <c:pt idx="237">
                        <c:v>39064</c:v>
                      </c:pt>
                      <c:pt idx="238">
                        <c:v>39065</c:v>
                      </c:pt>
                      <c:pt idx="239">
                        <c:v>39066</c:v>
                      </c:pt>
                      <c:pt idx="240">
                        <c:v>39069</c:v>
                      </c:pt>
                      <c:pt idx="241">
                        <c:v>39070</c:v>
                      </c:pt>
                      <c:pt idx="242">
                        <c:v>39071</c:v>
                      </c:pt>
                      <c:pt idx="243">
                        <c:v>39072</c:v>
                      </c:pt>
                      <c:pt idx="244">
                        <c:v>39073</c:v>
                      </c:pt>
                      <c:pt idx="245">
                        <c:v>39076</c:v>
                      </c:pt>
                      <c:pt idx="246">
                        <c:v>39077</c:v>
                      </c:pt>
                      <c:pt idx="247">
                        <c:v>39078</c:v>
                      </c:pt>
                      <c:pt idx="248">
                        <c:v>39079</c:v>
                      </c:pt>
                      <c:pt idx="249">
                        <c:v>39080</c:v>
                      </c:pt>
                      <c:pt idx="250">
                        <c:v>39083</c:v>
                      </c:pt>
                      <c:pt idx="251">
                        <c:v>39084</c:v>
                      </c:pt>
                      <c:pt idx="252">
                        <c:v>39085</c:v>
                      </c:pt>
                      <c:pt idx="253">
                        <c:v>39086</c:v>
                      </c:pt>
                      <c:pt idx="254">
                        <c:v>39087</c:v>
                      </c:pt>
                      <c:pt idx="255">
                        <c:v>39090</c:v>
                      </c:pt>
                      <c:pt idx="256">
                        <c:v>39091</c:v>
                      </c:pt>
                      <c:pt idx="257">
                        <c:v>39092</c:v>
                      </c:pt>
                      <c:pt idx="258">
                        <c:v>39093</c:v>
                      </c:pt>
                      <c:pt idx="259">
                        <c:v>39094</c:v>
                      </c:pt>
                      <c:pt idx="260">
                        <c:v>39097</c:v>
                      </c:pt>
                      <c:pt idx="261">
                        <c:v>39098</c:v>
                      </c:pt>
                      <c:pt idx="262">
                        <c:v>39099</c:v>
                      </c:pt>
                      <c:pt idx="263">
                        <c:v>39100</c:v>
                      </c:pt>
                      <c:pt idx="264">
                        <c:v>39101</c:v>
                      </c:pt>
                      <c:pt idx="265">
                        <c:v>39104</c:v>
                      </c:pt>
                      <c:pt idx="266">
                        <c:v>39105</c:v>
                      </c:pt>
                      <c:pt idx="267">
                        <c:v>39106</c:v>
                      </c:pt>
                      <c:pt idx="268">
                        <c:v>39107</c:v>
                      </c:pt>
                      <c:pt idx="269">
                        <c:v>39108</c:v>
                      </c:pt>
                      <c:pt idx="270">
                        <c:v>39111</c:v>
                      </c:pt>
                      <c:pt idx="271">
                        <c:v>39112</c:v>
                      </c:pt>
                      <c:pt idx="272">
                        <c:v>39113</c:v>
                      </c:pt>
                      <c:pt idx="273">
                        <c:v>39114</c:v>
                      </c:pt>
                      <c:pt idx="274">
                        <c:v>39115</c:v>
                      </c:pt>
                      <c:pt idx="275">
                        <c:v>39118</c:v>
                      </c:pt>
                      <c:pt idx="276">
                        <c:v>39119</c:v>
                      </c:pt>
                      <c:pt idx="277">
                        <c:v>39120</c:v>
                      </c:pt>
                      <c:pt idx="278">
                        <c:v>39121</c:v>
                      </c:pt>
                      <c:pt idx="279">
                        <c:v>39122</c:v>
                      </c:pt>
                      <c:pt idx="280">
                        <c:v>39125</c:v>
                      </c:pt>
                      <c:pt idx="281">
                        <c:v>39126</c:v>
                      </c:pt>
                      <c:pt idx="282">
                        <c:v>39127</c:v>
                      </c:pt>
                      <c:pt idx="283">
                        <c:v>39128</c:v>
                      </c:pt>
                      <c:pt idx="284">
                        <c:v>39129</c:v>
                      </c:pt>
                      <c:pt idx="285">
                        <c:v>39132</c:v>
                      </c:pt>
                      <c:pt idx="286">
                        <c:v>39133</c:v>
                      </c:pt>
                      <c:pt idx="287">
                        <c:v>39134</c:v>
                      </c:pt>
                      <c:pt idx="288">
                        <c:v>39135</c:v>
                      </c:pt>
                      <c:pt idx="289">
                        <c:v>39136</c:v>
                      </c:pt>
                      <c:pt idx="290">
                        <c:v>39139</c:v>
                      </c:pt>
                      <c:pt idx="291">
                        <c:v>39140</c:v>
                      </c:pt>
                      <c:pt idx="292">
                        <c:v>39141</c:v>
                      </c:pt>
                      <c:pt idx="293">
                        <c:v>39142</c:v>
                      </c:pt>
                      <c:pt idx="294">
                        <c:v>39143</c:v>
                      </c:pt>
                      <c:pt idx="295">
                        <c:v>39146</c:v>
                      </c:pt>
                      <c:pt idx="296">
                        <c:v>39147</c:v>
                      </c:pt>
                      <c:pt idx="297">
                        <c:v>39148</c:v>
                      </c:pt>
                      <c:pt idx="298">
                        <c:v>39149</c:v>
                      </c:pt>
                      <c:pt idx="299">
                        <c:v>39150</c:v>
                      </c:pt>
                      <c:pt idx="300">
                        <c:v>39153</c:v>
                      </c:pt>
                      <c:pt idx="301">
                        <c:v>39154</c:v>
                      </c:pt>
                      <c:pt idx="302">
                        <c:v>39155</c:v>
                      </c:pt>
                      <c:pt idx="303">
                        <c:v>39156</c:v>
                      </c:pt>
                      <c:pt idx="304">
                        <c:v>39157</c:v>
                      </c:pt>
                      <c:pt idx="305">
                        <c:v>39160</c:v>
                      </c:pt>
                      <c:pt idx="306">
                        <c:v>39161</c:v>
                      </c:pt>
                      <c:pt idx="307">
                        <c:v>39162</c:v>
                      </c:pt>
                      <c:pt idx="308">
                        <c:v>39163</c:v>
                      </c:pt>
                      <c:pt idx="309">
                        <c:v>39164</c:v>
                      </c:pt>
                      <c:pt idx="310">
                        <c:v>39167</c:v>
                      </c:pt>
                      <c:pt idx="311">
                        <c:v>39168</c:v>
                      </c:pt>
                      <c:pt idx="312">
                        <c:v>39169</c:v>
                      </c:pt>
                      <c:pt idx="313">
                        <c:v>39170</c:v>
                      </c:pt>
                      <c:pt idx="314">
                        <c:v>39171</c:v>
                      </c:pt>
                      <c:pt idx="315">
                        <c:v>39174</c:v>
                      </c:pt>
                      <c:pt idx="316">
                        <c:v>39175</c:v>
                      </c:pt>
                      <c:pt idx="317">
                        <c:v>39176</c:v>
                      </c:pt>
                      <c:pt idx="318">
                        <c:v>39177</c:v>
                      </c:pt>
                      <c:pt idx="319">
                        <c:v>39178</c:v>
                      </c:pt>
                      <c:pt idx="320">
                        <c:v>39181</c:v>
                      </c:pt>
                      <c:pt idx="321">
                        <c:v>39182</c:v>
                      </c:pt>
                      <c:pt idx="322">
                        <c:v>39183</c:v>
                      </c:pt>
                      <c:pt idx="323">
                        <c:v>39184</c:v>
                      </c:pt>
                      <c:pt idx="324">
                        <c:v>39185</c:v>
                      </c:pt>
                      <c:pt idx="325">
                        <c:v>39188</c:v>
                      </c:pt>
                      <c:pt idx="326">
                        <c:v>39189</c:v>
                      </c:pt>
                      <c:pt idx="327">
                        <c:v>39190</c:v>
                      </c:pt>
                      <c:pt idx="328">
                        <c:v>39191</c:v>
                      </c:pt>
                      <c:pt idx="329">
                        <c:v>39192</c:v>
                      </c:pt>
                      <c:pt idx="330">
                        <c:v>39195</c:v>
                      </c:pt>
                      <c:pt idx="331">
                        <c:v>39196</c:v>
                      </c:pt>
                      <c:pt idx="332">
                        <c:v>39197</c:v>
                      </c:pt>
                      <c:pt idx="333">
                        <c:v>39198</c:v>
                      </c:pt>
                      <c:pt idx="334">
                        <c:v>39199</c:v>
                      </c:pt>
                      <c:pt idx="335">
                        <c:v>39202</c:v>
                      </c:pt>
                      <c:pt idx="336">
                        <c:v>39203</c:v>
                      </c:pt>
                      <c:pt idx="337">
                        <c:v>39204</c:v>
                      </c:pt>
                      <c:pt idx="338">
                        <c:v>39205</c:v>
                      </c:pt>
                      <c:pt idx="339">
                        <c:v>39206</c:v>
                      </c:pt>
                      <c:pt idx="340">
                        <c:v>39209</c:v>
                      </c:pt>
                      <c:pt idx="341">
                        <c:v>39210</c:v>
                      </c:pt>
                      <c:pt idx="342">
                        <c:v>39211</c:v>
                      </c:pt>
                      <c:pt idx="343">
                        <c:v>39212</c:v>
                      </c:pt>
                      <c:pt idx="344">
                        <c:v>39213</c:v>
                      </c:pt>
                      <c:pt idx="345">
                        <c:v>39216</c:v>
                      </c:pt>
                      <c:pt idx="346">
                        <c:v>39217</c:v>
                      </c:pt>
                      <c:pt idx="347">
                        <c:v>39218</c:v>
                      </c:pt>
                      <c:pt idx="348">
                        <c:v>39219</c:v>
                      </c:pt>
                      <c:pt idx="349">
                        <c:v>39220</c:v>
                      </c:pt>
                      <c:pt idx="350">
                        <c:v>39223</c:v>
                      </c:pt>
                      <c:pt idx="351">
                        <c:v>39224</c:v>
                      </c:pt>
                      <c:pt idx="352">
                        <c:v>39225</c:v>
                      </c:pt>
                      <c:pt idx="353">
                        <c:v>39226</c:v>
                      </c:pt>
                      <c:pt idx="354">
                        <c:v>39227</c:v>
                      </c:pt>
                      <c:pt idx="355">
                        <c:v>39230</c:v>
                      </c:pt>
                      <c:pt idx="356">
                        <c:v>39231</c:v>
                      </c:pt>
                      <c:pt idx="357">
                        <c:v>39232</c:v>
                      </c:pt>
                      <c:pt idx="358">
                        <c:v>39233</c:v>
                      </c:pt>
                      <c:pt idx="359">
                        <c:v>39234</c:v>
                      </c:pt>
                      <c:pt idx="360">
                        <c:v>39237</c:v>
                      </c:pt>
                      <c:pt idx="361">
                        <c:v>39238</c:v>
                      </c:pt>
                      <c:pt idx="362">
                        <c:v>39239</c:v>
                      </c:pt>
                      <c:pt idx="363">
                        <c:v>39240</c:v>
                      </c:pt>
                      <c:pt idx="364">
                        <c:v>39241</c:v>
                      </c:pt>
                      <c:pt idx="365">
                        <c:v>39244</c:v>
                      </c:pt>
                      <c:pt idx="366">
                        <c:v>39245</c:v>
                      </c:pt>
                      <c:pt idx="367">
                        <c:v>39246</c:v>
                      </c:pt>
                      <c:pt idx="368">
                        <c:v>39247</c:v>
                      </c:pt>
                      <c:pt idx="369">
                        <c:v>39248</c:v>
                      </c:pt>
                      <c:pt idx="370">
                        <c:v>39251</c:v>
                      </c:pt>
                      <c:pt idx="371">
                        <c:v>39252</c:v>
                      </c:pt>
                      <c:pt idx="372">
                        <c:v>39253</c:v>
                      </c:pt>
                      <c:pt idx="373">
                        <c:v>39254</c:v>
                      </c:pt>
                      <c:pt idx="374">
                        <c:v>39255</c:v>
                      </c:pt>
                      <c:pt idx="375">
                        <c:v>39258</c:v>
                      </c:pt>
                      <c:pt idx="376">
                        <c:v>39259</c:v>
                      </c:pt>
                      <c:pt idx="377">
                        <c:v>39260</c:v>
                      </c:pt>
                      <c:pt idx="378">
                        <c:v>39261</c:v>
                      </c:pt>
                      <c:pt idx="379">
                        <c:v>39262</c:v>
                      </c:pt>
                      <c:pt idx="380">
                        <c:v>39265</c:v>
                      </c:pt>
                      <c:pt idx="381">
                        <c:v>39266</c:v>
                      </c:pt>
                      <c:pt idx="382">
                        <c:v>39267</c:v>
                      </c:pt>
                      <c:pt idx="383">
                        <c:v>39268</c:v>
                      </c:pt>
                      <c:pt idx="384">
                        <c:v>39269</c:v>
                      </c:pt>
                      <c:pt idx="385">
                        <c:v>39272</c:v>
                      </c:pt>
                      <c:pt idx="386">
                        <c:v>39273</c:v>
                      </c:pt>
                      <c:pt idx="387">
                        <c:v>39274</c:v>
                      </c:pt>
                      <c:pt idx="388">
                        <c:v>39275</c:v>
                      </c:pt>
                      <c:pt idx="389">
                        <c:v>39276</c:v>
                      </c:pt>
                      <c:pt idx="390">
                        <c:v>39279</c:v>
                      </c:pt>
                      <c:pt idx="391">
                        <c:v>39280</c:v>
                      </c:pt>
                      <c:pt idx="392">
                        <c:v>39281</c:v>
                      </c:pt>
                      <c:pt idx="393">
                        <c:v>39282</c:v>
                      </c:pt>
                      <c:pt idx="394">
                        <c:v>39283</c:v>
                      </c:pt>
                      <c:pt idx="395">
                        <c:v>39286</c:v>
                      </c:pt>
                      <c:pt idx="396">
                        <c:v>39287</c:v>
                      </c:pt>
                      <c:pt idx="397">
                        <c:v>39288</c:v>
                      </c:pt>
                      <c:pt idx="398">
                        <c:v>39289</c:v>
                      </c:pt>
                      <c:pt idx="399">
                        <c:v>39290</c:v>
                      </c:pt>
                      <c:pt idx="400">
                        <c:v>39293</c:v>
                      </c:pt>
                      <c:pt idx="401">
                        <c:v>39294</c:v>
                      </c:pt>
                      <c:pt idx="402">
                        <c:v>39295</c:v>
                      </c:pt>
                      <c:pt idx="403">
                        <c:v>39296</c:v>
                      </c:pt>
                      <c:pt idx="404">
                        <c:v>39297</c:v>
                      </c:pt>
                      <c:pt idx="405">
                        <c:v>39300</c:v>
                      </c:pt>
                      <c:pt idx="406">
                        <c:v>39301</c:v>
                      </c:pt>
                      <c:pt idx="407">
                        <c:v>39302</c:v>
                      </c:pt>
                      <c:pt idx="408">
                        <c:v>39303</c:v>
                      </c:pt>
                      <c:pt idx="409">
                        <c:v>39304</c:v>
                      </c:pt>
                      <c:pt idx="410">
                        <c:v>39307</c:v>
                      </c:pt>
                      <c:pt idx="411">
                        <c:v>39308</c:v>
                      </c:pt>
                      <c:pt idx="412">
                        <c:v>39309</c:v>
                      </c:pt>
                      <c:pt idx="413">
                        <c:v>39310</c:v>
                      </c:pt>
                      <c:pt idx="414">
                        <c:v>39311</c:v>
                      </c:pt>
                      <c:pt idx="415">
                        <c:v>39314</c:v>
                      </c:pt>
                      <c:pt idx="416">
                        <c:v>39315</c:v>
                      </c:pt>
                      <c:pt idx="417">
                        <c:v>39316</c:v>
                      </c:pt>
                      <c:pt idx="418">
                        <c:v>39317</c:v>
                      </c:pt>
                      <c:pt idx="419">
                        <c:v>39318</c:v>
                      </c:pt>
                      <c:pt idx="420">
                        <c:v>39321</c:v>
                      </c:pt>
                      <c:pt idx="421">
                        <c:v>39322</c:v>
                      </c:pt>
                      <c:pt idx="422">
                        <c:v>39323</c:v>
                      </c:pt>
                      <c:pt idx="423">
                        <c:v>39324</c:v>
                      </c:pt>
                      <c:pt idx="424">
                        <c:v>39325</c:v>
                      </c:pt>
                      <c:pt idx="425">
                        <c:v>39328</c:v>
                      </c:pt>
                      <c:pt idx="426">
                        <c:v>39329</c:v>
                      </c:pt>
                      <c:pt idx="427">
                        <c:v>39330</c:v>
                      </c:pt>
                      <c:pt idx="428">
                        <c:v>39331</c:v>
                      </c:pt>
                      <c:pt idx="429">
                        <c:v>39332</c:v>
                      </c:pt>
                      <c:pt idx="430">
                        <c:v>39335</c:v>
                      </c:pt>
                      <c:pt idx="431">
                        <c:v>39336</c:v>
                      </c:pt>
                      <c:pt idx="432">
                        <c:v>39337</c:v>
                      </c:pt>
                      <c:pt idx="433">
                        <c:v>39338</c:v>
                      </c:pt>
                      <c:pt idx="434">
                        <c:v>39339</c:v>
                      </c:pt>
                      <c:pt idx="435">
                        <c:v>39342</c:v>
                      </c:pt>
                      <c:pt idx="436">
                        <c:v>39343</c:v>
                      </c:pt>
                      <c:pt idx="437">
                        <c:v>39344</c:v>
                      </c:pt>
                      <c:pt idx="438">
                        <c:v>39345</c:v>
                      </c:pt>
                      <c:pt idx="439">
                        <c:v>39346</c:v>
                      </c:pt>
                      <c:pt idx="440">
                        <c:v>39349</c:v>
                      </c:pt>
                      <c:pt idx="441">
                        <c:v>39350</c:v>
                      </c:pt>
                      <c:pt idx="442">
                        <c:v>39351</c:v>
                      </c:pt>
                      <c:pt idx="443">
                        <c:v>39352</c:v>
                      </c:pt>
                      <c:pt idx="444">
                        <c:v>39353</c:v>
                      </c:pt>
                      <c:pt idx="445">
                        <c:v>39356</c:v>
                      </c:pt>
                      <c:pt idx="446">
                        <c:v>39357</c:v>
                      </c:pt>
                      <c:pt idx="447">
                        <c:v>39358</c:v>
                      </c:pt>
                      <c:pt idx="448">
                        <c:v>39359</c:v>
                      </c:pt>
                      <c:pt idx="449">
                        <c:v>39360</c:v>
                      </c:pt>
                      <c:pt idx="450">
                        <c:v>39363</c:v>
                      </c:pt>
                      <c:pt idx="451">
                        <c:v>39364</c:v>
                      </c:pt>
                      <c:pt idx="452">
                        <c:v>39365</c:v>
                      </c:pt>
                      <c:pt idx="453">
                        <c:v>39366</c:v>
                      </c:pt>
                      <c:pt idx="454">
                        <c:v>39367</c:v>
                      </c:pt>
                      <c:pt idx="455">
                        <c:v>39370</c:v>
                      </c:pt>
                      <c:pt idx="456">
                        <c:v>39371</c:v>
                      </c:pt>
                      <c:pt idx="457">
                        <c:v>39372</c:v>
                      </c:pt>
                      <c:pt idx="458">
                        <c:v>39373</c:v>
                      </c:pt>
                      <c:pt idx="459">
                        <c:v>39374</c:v>
                      </c:pt>
                      <c:pt idx="460">
                        <c:v>39377</c:v>
                      </c:pt>
                      <c:pt idx="461">
                        <c:v>39378</c:v>
                      </c:pt>
                      <c:pt idx="462">
                        <c:v>39379</c:v>
                      </c:pt>
                      <c:pt idx="463">
                        <c:v>39380</c:v>
                      </c:pt>
                      <c:pt idx="464">
                        <c:v>39381</c:v>
                      </c:pt>
                      <c:pt idx="465">
                        <c:v>39384</c:v>
                      </c:pt>
                      <c:pt idx="466">
                        <c:v>39385</c:v>
                      </c:pt>
                      <c:pt idx="467">
                        <c:v>39386</c:v>
                      </c:pt>
                      <c:pt idx="468">
                        <c:v>39387</c:v>
                      </c:pt>
                      <c:pt idx="469">
                        <c:v>39388</c:v>
                      </c:pt>
                      <c:pt idx="470">
                        <c:v>39391</c:v>
                      </c:pt>
                      <c:pt idx="471">
                        <c:v>39392</c:v>
                      </c:pt>
                      <c:pt idx="472">
                        <c:v>39393</c:v>
                      </c:pt>
                      <c:pt idx="473">
                        <c:v>39394</c:v>
                      </c:pt>
                      <c:pt idx="474">
                        <c:v>39395</c:v>
                      </c:pt>
                      <c:pt idx="475">
                        <c:v>39398</c:v>
                      </c:pt>
                      <c:pt idx="476">
                        <c:v>39399</c:v>
                      </c:pt>
                      <c:pt idx="477">
                        <c:v>39400</c:v>
                      </c:pt>
                      <c:pt idx="478">
                        <c:v>39401</c:v>
                      </c:pt>
                      <c:pt idx="479">
                        <c:v>39402</c:v>
                      </c:pt>
                      <c:pt idx="480">
                        <c:v>39405</c:v>
                      </c:pt>
                      <c:pt idx="481">
                        <c:v>39406</c:v>
                      </c:pt>
                      <c:pt idx="482">
                        <c:v>39407</c:v>
                      </c:pt>
                      <c:pt idx="483">
                        <c:v>39408</c:v>
                      </c:pt>
                      <c:pt idx="484">
                        <c:v>39409</c:v>
                      </c:pt>
                      <c:pt idx="485">
                        <c:v>39412</c:v>
                      </c:pt>
                      <c:pt idx="486">
                        <c:v>39413</c:v>
                      </c:pt>
                      <c:pt idx="487">
                        <c:v>39414</c:v>
                      </c:pt>
                      <c:pt idx="488">
                        <c:v>39415</c:v>
                      </c:pt>
                      <c:pt idx="489">
                        <c:v>39416</c:v>
                      </c:pt>
                      <c:pt idx="490">
                        <c:v>39419</c:v>
                      </c:pt>
                      <c:pt idx="491">
                        <c:v>39420</c:v>
                      </c:pt>
                      <c:pt idx="492">
                        <c:v>39421</c:v>
                      </c:pt>
                      <c:pt idx="493">
                        <c:v>39422</c:v>
                      </c:pt>
                      <c:pt idx="494">
                        <c:v>39423</c:v>
                      </c:pt>
                      <c:pt idx="495">
                        <c:v>39426</c:v>
                      </c:pt>
                      <c:pt idx="496">
                        <c:v>39427</c:v>
                      </c:pt>
                      <c:pt idx="497">
                        <c:v>39428</c:v>
                      </c:pt>
                      <c:pt idx="498">
                        <c:v>39429</c:v>
                      </c:pt>
                      <c:pt idx="499">
                        <c:v>39430</c:v>
                      </c:pt>
                      <c:pt idx="500">
                        <c:v>39433</c:v>
                      </c:pt>
                      <c:pt idx="501">
                        <c:v>39434</c:v>
                      </c:pt>
                      <c:pt idx="502">
                        <c:v>39435</c:v>
                      </c:pt>
                      <c:pt idx="503">
                        <c:v>39436</c:v>
                      </c:pt>
                      <c:pt idx="504">
                        <c:v>39437</c:v>
                      </c:pt>
                      <c:pt idx="505">
                        <c:v>39440</c:v>
                      </c:pt>
                      <c:pt idx="506">
                        <c:v>39441</c:v>
                      </c:pt>
                      <c:pt idx="507">
                        <c:v>39442</c:v>
                      </c:pt>
                      <c:pt idx="508">
                        <c:v>39443</c:v>
                      </c:pt>
                      <c:pt idx="509">
                        <c:v>39444</c:v>
                      </c:pt>
                      <c:pt idx="510">
                        <c:v>39447</c:v>
                      </c:pt>
                      <c:pt idx="511">
                        <c:v>39448</c:v>
                      </c:pt>
                      <c:pt idx="512">
                        <c:v>39449</c:v>
                      </c:pt>
                      <c:pt idx="513">
                        <c:v>39450</c:v>
                      </c:pt>
                      <c:pt idx="514">
                        <c:v>39451</c:v>
                      </c:pt>
                      <c:pt idx="515">
                        <c:v>39454</c:v>
                      </c:pt>
                      <c:pt idx="516">
                        <c:v>39455</c:v>
                      </c:pt>
                      <c:pt idx="517">
                        <c:v>39456</c:v>
                      </c:pt>
                      <c:pt idx="518">
                        <c:v>39457</c:v>
                      </c:pt>
                      <c:pt idx="519">
                        <c:v>39458</c:v>
                      </c:pt>
                      <c:pt idx="520">
                        <c:v>39461</c:v>
                      </c:pt>
                      <c:pt idx="521">
                        <c:v>39462</c:v>
                      </c:pt>
                      <c:pt idx="522">
                        <c:v>39463</c:v>
                      </c:pt>
                      <c:pt idx="523">
                        <c:v>39464</c:v>
                      </c:pt>
                      <c:pt idx="524">
                        <c:v>39465</c:v>
                      </c:pt>
                      <c:pt idx="525">
                        <c:v>39468</c:v>
                      </c:pt>
                      <c:pt idx="526">
                        <c:v>39469</c:v>
                      </c:pt>
                      <c:pt idx="527">
                        <c:v>39470</c:v>
                      </c:pt>
                      <c:pt idx="528">
                        <c:v>39471</c:v>
                      </c:pt>
                      <c:pt idx="529">
                        <c:v>39472</c:v>
                      </c:pt>
                      <c:pt idx="530">
                        <c:v>39475</c:v>
                      </c:pt>
                      <c:pt idx="531">
                        <c:v>39476</c:v>
                      </c:pt>
                      <c:pt idx="532">
                        <c:v>39477</c:v>
                      </c:pt>
                      <c:pt idx="533">
                        <c:v>39478</c:v>
                      </c:pt>
                      <c:pt idx="534">
                        <c:v>39479</c:v>
                      </c:pt>
                      <c:pt idx="535">
                        <c:v>39482</c:v>
                      </c:pt>
                      <c:pt idx="536">
                        <c:v>39483</c:v>
                      </c:pt>
                      <c:pt idx="537">
                        <c:v>39484</c:v>
                      </c:pt>
                      <c:pt idx="538">
                        <c:v>39485</c:v>
                      </c:pt>
                      <c:pt idx="539">
                        <c:v>39486</c:v>
                      </c:pt>
                      <c:pt idx="540">
                        <c:v>39489</c:v>
                      </c:pt>
                      <c:pt idx="541">
                        <c:v>39490</c:v>
                      </c:pt>
                      <c:pt idx="542">
                        <c:v>39491</c:v>
                      </c:pt>
                      <c:pt idx="543">
                        <c:v>39492</c:v>
                      </c:pt>
                      <c:pt idx="544">
                        <c:v>39493</c:v>
                      </c:pt>
                      <c:pt idx="545">
                        <c:v>39496</c:v>
                      </c:pt>
                      <c:pt idx="546">
                        <c:v>39497</c:v>
                      </c:pt>
                      <c:pt idx="547">
                        <c:v>39498</c:v>
                      </c:pt>
                      <c:pt idx="548">
                        <c:v>39499</c:v>
                      </c:pt>
                      <c:pt idx="549">
                        <c:v>39500</c:v>
                      </c:pt>
                      <c:pt idx="550">
                        <c:v>39503</c:v>
                      </c:pt>
                      <c:pt idx="551">
                        <c:v>39504</c:v>
                      </c:pt>
                      <c:pt idx="552">
                        <c:v>39505</c:v>
                      </c:pt>
                      <c:pt idx="553">
                        <c:v>39506</c:v>
                      </c:pt>
                      <c:pt idx="554">
                        <c:v>39507</c:v>
                      </c:pt>
                      <c:pt idx="555">
                        <c:v>39510</c:v>
                      </c:pt>
                      <c:pt idx="556">
                        <c:v>39511</c:v>
                      </c:pt>
                      <c:pt idx="557">
                        <c:v>39512</c:v>
                      </c:pt>
                      <c:pt idx="558">
                        <c:v>39513</c:v>
                      </c:pt>
                      <c:pt idx="559">
                        <c:v>39514</c:v>
                      </c:pt>
                      <c:pt idx="560">
                        <c:v>39517</c:v>
                      </c:pt>
                      <c:pt idx="561">
                        <c:v>39518</c:v>
                      </c:pt>
                      <c:pt idx="562">
                        <c:v>39519</c:v>
                      </c:pt>
                      <c:pt idx="563">
                        <c:v>39520</c:v>
                      </c:pt>
                      <c:pt idx="564">
                        <c:v>39521</c:v>
                      </c:pt>
                      <c:pt idx="565">
                        <c:v>39524</c:v>
                      </c:pt>
                      <c:pt idx="566">
                        <c:v>39525</c:v>
                      </c:pt>
                      <c:pt idx="567">
                        <c:v>39526</c:v>
                      </c:pt>
                      <c:pt idx="568">
                        <c:v>39527</c:v>
                      </c:pt>
                      <c:pt idx="569">
                        <c:v>39528</c:v>
                      </c:pt>
                      <c:pt idx="570">
                        <c:v>39531</c:v>
                      </c:pt>
                      <c:pt idx="571">
                        <c:v>39532</c:v>
                      </c:pt>
                      <c:pt idx="572">
                        <c:v>39533</c:v>
                      </c:pt>
                      <c:pt idx="573">
                        <c:v>39534</c:v>
                      </c:pt>
                      <c:pt idx="574">
                        <c:v>39535</c:v>
                      </c:pt>
                      <c:pt idx="575">
                        <c:v>39538</c:v>
                      </c:pt>
                      <c:pt idx="576">
                        <c:v>39539</c:v>
                      </c:pt>
                      <c:pt idx="577">
                        <c:v>39540</c:v>
                      </c:pt>
                      <c:pt idx="578">
                        <c:v>39541</c:v>
                      </c:pt>
                      <c:pt idx="579">
                        <c:v>39542</c:v>
                      </c:pt>
                      <c:pt idx="580">
                        <c:v>39545</c:v>
                      </c:pt>
                      <c:pt idx="581">
                        <c:v>39546</c:v>
                      </c:pt>
                      <c:pt idx="582">
                        <c:v>39547</c:v>
                      </c:pt>
                      <c:pt idx="583">
                        <c:v>39548</c:v>
                      </c:pt>
                      <c:pt idx="584">
                        <c:v>39549</c:v>
                      </c:pt>
                      <c:pt idx="585">
                        <c:v>39552</c:v>
                      </c:pt>
                      <c:pt idx="586">
                        <c:v>39553</c:v>
                      </c:pt>
                      <c:pt idx="587">
                        <c:v>39554</c:v>
                      </c:pt>
                      <c:pt idx="588">
                        <c:v>39555</c:v>
                      </c:pt>
                      <c:pt idx="589">
                        <c:v>39556</c:v>
                      </c:pt>
                      <c:pt idx="590">
                        <c:v>39559</c:v>
                      </c:pt>
                      <c:pt idx="591">
                        <c:v>39560</c:v>
                      </c:pt>
                      <c:pt idx="592">
                        <c:v>39561</c:v>
                      </c:pt>
                      <c:pt idx="593">
                        <c:v>39562</c:v>
                      </c:pt>
                      <c:pt idx="594">
                        <c:v>39563</c:v>
                      </c:pt>
                      <c:pt idx="595">
                        <c:v>39566</c:v>
                      </c:pt>
                      <c:pt idx="596">
                        <c:v>39567</c:v>
                      </c:pt>
                      <c:pt idx="597">
                        <c:v>39568</c:v>
                      </c:pt>
                      <c:pt idx="598">
                        <c:v>39569</c:v>
                      </c:pt>
                      <c:pt idx="599">
                        <c:v>39570</c:v>
                      </c:pt>
                      <c:pt idx="600">
                        <c:v>39573</c:v>
                      </c:pt>
                      <c:pt idx="601">
                        <c:v>39574</c:v>
                      </c:pt>
                      <c:pt idx="602">
                        <c:v>39575</c:v>
                      </c:pt>
                      <c:pt idx="603">
                        <c:v>39576</c:v>
                      </c:pt>
                      <c:pt idx="604">
                        <c:v>39577</c:v>
                      </c:pt>
                      <c:pt idx="605">
                        <c:v>39580</c:v>
                      </c:pt>
                      <c:pt idx="606">
                        <c:v>39581</c:v>
                      </c:pt>
                      <c:pt idx="607">
                        <c:v>39582</c:v>
                      </c:pt>
                      <c:pt idx="608">
                        <c:v>39583</c:v>
                      </c:pt>
                      <c:pt idx="609">
                        <c:v>39584</c:v>
                      </c:pt>
                      <c:pt idx="610">
                        <c:v>39587</c:v>
                      </c:pt>
                      <c:pt idx="611">
                        <c:v>39588</c:v>
                      </c:pt>
                      <c:pt idx="612">
                        <c:v>39589</c:v>
                      </c:pt>
                      <c:pt idx="613">
                        <c:v>39590</c:v>
                      </c:pt>
                      <c:pt idx="614">
                        <c:v>39591</c:v>
                      </c:pt>
                      <c:pt idx="615">
                        <c:v>39594</c:v>
                      </c:pt>
                      <c:pt idx="616">
                        <c:v>39595</c:v>
                      </c:pt>
                      <c:pt idx="617">
                        <c:v>39596</c:v>
                      </c:pt>
                      <c:pt idx="618">
                        <c:v>39597</c:v>
                      </c:pt>
                      <c:pt idx="619">
                        <c:v>39598</c:v>
                      </c:pt>
                      <c:pt idx="620">
                        <c:v>39601</c:v>
                      </c:pt>
                      <c:pt idx="621">
                        <c:v>39602</c:v>
                      </c:pt>
                      <c:pt idx="622">
                        <c:v>39603</c:v>
                      </c:pt>
                      <c:pt idx="623">
                        <c:v>39604</c:v>
                      </c:pt>
                      <c:pt idx="624">
                        <c:v>39605</c:v>
                      </c:pt>
                      <c:pt idx="625">
                        <c:v>39608</c:v>
                      </c:pt>
                      <c:pt idx="626">
                        <c:v>39609</c:v>
                      </c:pt>
                      <c:pt idx="627">
                        <c:v>39610</c:v>
                      </c:pt>
                      <c:pt idx="628">
                        <c:v>39611</c:v>
                      </c:pt>
                      <c:pt idx="629">
                        <c:v>39612</c:v>
                      </c:pt>
                      <c:pt idx="630">
                        <c:v>39615</c:v>
                      </c:pt>
                      <c:pt idx="631">
                        <c:v>39616</c:v>
                      </c:pt>
                      <c:pt idx="632">
                        <c:v>39617</c:v>
                      </c:pt>
                      <c:pt idx="633">
                        <c:v>39618</c:v>
                      </c:pt>
                      <c:pt idx="634">
                        <c:v>39619</c:v>
                      </c:pt>
                      <c:pt idx="635">
                        <c:v>39622</c:v>
                      </c:pt>
                      <c:pt idx="636">
                        <c:v>39623</c:v>
                      </c:pt>
                      <c:pt idx="637">
                        <c:v>39624</c:v>
                      </c:pt>
                      <c:pt idx="638">
                        <c:v>39625</c:v>
                      </c:pt>
                      <c:pt idx="639">
                        <c:v>39626</c:v>
                      </c:pt>
                      <c:pt idx="640">
                        <c:v>39629</c:v>
                      </c:pt>
                      <c:pt idx="641">
                        <c:v>39630</c:v>
                      </c:pt>
                      <c:pt idx="642">
                        <c:v>39631</c:v>
                      </c:pt>
                      <c:pt idx="643">
                        <c:v>39632</c:v>
                      </c:pt>
                      <c:pt idx="644">
                        <c:v>39633</c:v>
                      </c:pt>
                      <c:pt idx="645">
                        <c:v>39636</c:v>
                      </c:pt>
                      <c:pt idx="646">
                        <c:v>39637</c:v>
                      </c:pt>
                      <c:pt idx="647">
                        <c:v>39638</c:v>
                      </c:pt>
                      <c:pt idx="648">
                        <c:v>39639</c:v>
                      </c:pt>
                      <c:pt idx="649">
                        <c:v>39640</c:v>
                      </c:pt>
                      <c:pt idx="650">
                        <c:v>39643</c:v>
                      </c:pt>
                      <c:pt idx="651">
                        <c:v>39644</c:v>
                      </c:pt>
                      <c:pt idx="652">
                        <c:v>39645</c:v>
                      </c:pt>
                      <c:pt idx="653">
                        <c:v>39646</c:v>
                      </c:pt>
                      <c:pt idx="654">
                        <c:v>39647</c:v>
                      </c:pt>
                      <c:pt idx="655">
                        <c:v>39650</c:v>
                      </c:pt>
                      <c:pt idx="656">
                        <c:v>39651</c:v>
                      </c:pt>
                      <c:pt idx="657">
                        <c:v>39652</c:v>
                      </c:pt>
                      <c:pt idx="658">
                        <c:v>39653</c:v>
                      </c:pt>
                      <c:pt idx="659">
                        <c:v>39654</c:v>
                      </c:pt>
                      <c:pt idx="660">
                        <c:v>39657</c:v>
                      </c:pt>
                      <c:pt idx="661">
                        <c:v>39658</c:v>
                      </c:pt>
                      <c:pt idx="662">
                        <c:v>39659</c:v>
                      </c:pt>
                      <c:pt idx="663">
                        <c:v>39660</c:v>
                      </c:pt>
                      <c:pt idx="664">
                        <c:v>39661</c:v>
                      </c:pt>
                      <c:pt idx="665">
                        <c:v>39664</c:v>
                      </c:pt>
                      <c:pt idx="666">
                        <c:v>39665</c:v>
                      </c:pt>
                      <c:pt idx="667">
                        <c:v>39666</c:v>
                      </c:pt>
                      <c:pt idx="668">
                        <c:v>39667</c:v>
                      </c:pt>
                      <c:pt idx="669">
                        <c:v>39668</c:v>
                      </c:pt>
                      <c:pt idx="670">
                        <c:v>39671</c:v>
                      </c:pt>
                      <c:pt idx="671">
                        <c:v>39672</c:v>
                      </c:pt>
                      <c:pt idx="672">
                        <c:v>39673</c:v>
                      </c:pt>
                      <c:pt idx="673">
                        <c:v>39674</c:v>
                      </c:pt>
                      <c:pt idx="674">
                        <c:v>39675</c:v>
                      </c:pt>
                      <c:pt idx="675">
                        <c:v>39678</c:v>
                      </c:pt>
                      <c:pt idx="676">
                        <c:v>39679</c:v>
                      </c:pt>
                      <c:pt idx="677">
                        <c:v>39680</c:v>
                      </c:pt>
                      <c:pt idx="678">
                        <c:v>39681</c:v>
                      </c:pt>
                      <c:pt idx="679">
                        <c:v>39682</c:v>
                      </c:pt>
                      <c:pt idx="680">
                        <c:v>39685</c:v>
                      </c:pt>
                      <c:pt idx="681">
                        <c:v>39686</c:v>
                      </c:pt>
                      <c:pt idx="682">
                        <c:v>39687</c:v>
                      </c:pt>
                      <c:pt idx="683">
                        <c:v>39688</c:v>
                      </c:pt>
                      <c:pt idx="684">
                        <c:v>39689</c:v>
                      </c:pt>
                      <c:pt idx="685">
                        <c:v>39692</c:v>
                      </c:pt>
                      <c:pt idx="686">
                        <c:v>39693</c:v>
                      </c:pt>
                      <c:pt idx="687">
                        <c:v>39694</c:v>
                      </c:pt>
                      <c:pt idx="688">
                        <c:v>39695</c:v>
                      </c:pt>
                      <c:pt idx="689">
                        <c:v>39696</c:v>
                      </c:pt>
                      <c:pt idx="690">
                        <c:v>39699</c:v>
                      </c:pt>
                      <c:pt idx="691">
                        <c:v>39700</c:v>
                      </c:pt>
                      <c:pt idx="692">
                        <c:v>39701</c:v>
                      </c:pt>
                      <c:pt idx="693">
                        <c:v>39702</c:v>
                      </c:pt>
                      <c:pt idx="694">
                        <c:v>39703</c:v>
                      </c:pt>
                      <c:pt idx="695">
                        <c:v>39706</c:v>
                      </c:pt>
                      <c:pt idx="696">
                        <c:v>39707</c:v>
                      </c:pt>
                      <c:pt idx="697">
                        <c:v>39708</c:v>
                      </c:pt>
                      <c:pt idx="698">
                        <c:v>39709</c:v>
                      </c:pt>
                      <c:pt idx="699">
                        <c:v>39710</c:v>
                      </c:pt>
                      <c:pt idx="700">
                        <c:v>39713</c:v>
                      </c:pt>
                      <c:pt idx="701">
                        <c:v>39714</c:v>
                      </c:pt>
                      <c:pt idx="702">
                        <c:v>39715</c:v>
                      </c:pt>
                      <c:pt idx="703">
                        <c:v>39716</c:v>
                      </c:pt>
                      <c:pt idx="704">
                        <c:v>39717</c:v>
                      </c:pt>
                      <c:pt idx="705">
                        <c:v>39720</c:v>
                      </c:pt>
                      <c:pt idx="706">
                        <c:v>39721</c:v>
                      </c:pt>
                      <c:pt idx="707">
                        <c:v>39722</c:v>
                      </c:pt>
                      <c:pt idx="708">
                        <c:v>39723</c:v>
                      </c:pt>
                      <c:pt idx="709">
                        <c:v>39724</c:v>
                      </c:pt>
                      <c:pt idx="710">
                        <c:v>39727</c:v>
                      </c:pt>
                      <c:pt idx="711">
                        <c:v>39728</c:v>
                      </c:pt>
                      <c:pt idx="712">
                        <c:v>39729</c:v>
                      </c:pt>
                      <c:pt idx="713">
                        <c:v>39730</c:v>
                      </c:pt>
                      <c:pt idx="714">
                        <c:v>39731</c:v>
                      </c:pt>
                      <c:pt idx="715">
                        <c:v>39734</c:v>
                      </c:pt>
                      <c:pt idx="716">
                        <c:v>39735</c:v>
                      </c:pt>
                      <c:pt idx="717">
                        <c:v>39736</c:v>
                      </c:pt>
                      <c:pt idx="718">
                        <c:v>39737</c:v>
                      </c:pt>
                      <c:pt idx="719">
                        <c:v>39738</c:v>
                      </c:pt>
                      <c:pt idx="720">
                        <c:v>39741</c:v>
                      </c:pt>
                      <c:pt idx="721">
                        <c:v>39742</c:v>
                      </c:pt>
                      <c:pt idx="722">
                        <c:v>39743</c:v>
                      </c:pt>
                      <c:pt idx="723">
                        <c:v>39744</c:v>
                      </c:pt>
                      <c:pt idx="724">
                        <c:v>39745</c:v>
                      </c:pt>
                      <c:pt idx="725">
                        <c:v>39748</c:v>
                      </c:pt>
                      <c:pt idx="726">
                        <c:v>39749</c:v>
                      </c:pt>
                      <c:pt idx="727">
                        <c:v>39750</c:v>
                      </c:pt>
                      <c:pt idx="728">
                        <c:v>39751</c:v>
                      </c:pt>
                      <c:pt idx="729">
                        <c:v>39752</c:v>
                      </c:pt>
                      <c:pt idx="730">
                        <c:v>39755</c:v>
                      </c:pt>
                      <c:pt idx="731">
                        <c:v>39756</c:v>
                      </c:pt>
                      <c:pt idx="732">
                        <c:v>39757</c:v>
                      </c:pt>
                      <c:pt idx="733">
                        <c:v>39758</c:v>
                      </c:pt>
                      <c:pt idx="734">
                        <c:v>39759</c:v>
                      </c:pt>
                      <c:pt idx="735">
                        <c:v>39762</c:v>
                      </c:pt>
                      <c:pt idx="736">
                        <c:v>39763</c:v>
                      </c:pt>
                      <c:pt idx="737">
                        <c:v>39764</c:v>
                      </c:pt>
                      <c:pt idx="738">
                        <c:v>39765</c:v>
                      </c:pt>
                      <c:pt idx="739">
                        <c:v>39766</c:v>
                      </c:pt>
                      <c:pt idx="740">
                        <c:v>39769</c:v>
                      </c:pt>
                      <c:pt idx="741">
                        <c:v>39770</c:v>
                      </c:pt>
                      <c:pt idx="742">
                        <c:v>39771</c:v>
                      </c:pt>
                      <c:pt idx="743">
                        <c:v>39772</c:v>
                      </c:pt>
                      <c:pt idx="744">
                        <c:v>39773</c:v>
                      </c:pt>
                      <c:pt idx="745">
                        <c:v>39776</c:v>
                      </c:pt>
                      <c:pt idx="746">
                        <c:v>39777</c:v>
                      </c:pt>
                      <c:pt idx="747">
                        <c:v>39778</c:v>
                      </c:pt>
                      <c:pt idx="748">
                        <c:v>39779</c:v>
                      </c:pt>
                      <c:pt idx="749">
                        <c:v>39780</c:v>
                      </c:pt>
                      <c:pt idx="750">
                        <c:v>39783</c:v>
                      </c:pt>
                      <c:pt idx="751">
                        <c:v>39784</c:v>
                      </c:pt>
                      <c:pt idx="752">
                        <c:v>39785</c:v>
                      </c:pt>
                      <c:pt idx="753">
                        <c:v>39786</c:v>
                      </c:pt>
                      <c:pt idx="754">
                        <c:v>39787</c:v>
                      </c:pt>
                      <c:pt idx="755">
                        <c:v>39790</c:v>
                      </c:pt>
                      <c:pt idx="756">
                        <c:v>39791</c:v>
                      </c:pt>
                      <c:pt idx="757">
                        <c:v>39792</c:v>
                      </c:pt>
                      <c:pt idx="758">
                        <c:v>39793</c:v>
                      </c:pt>
                      <c:pt idx="759">
                        <c:v>39794</c:v>
                      </c:pt>
                      <c:pt idx="760">
                        <c:v>39797</c:v>
                      </c:pt>
                      <c:pt idx="761">
                        <c:v>39798</c:v>
                      </c:pt>
                      <c:pt idx="762">
                        <c:v>39799</c:v>
                      </c:pt>
                      <c:pt idx="763">
                        <c:v>39800</c:v>
                      </c:pt>
                      <c:pt idx="764">
                        <c:v>39801</c:v>
                      </c:pt>
                      <c:pt idx="765">
                        <c:v>39804</c:v>
                      </c:pt>
                      <c:pt idx="766">
                        <c:v>39805</c:v>
                      </c:pt>
                      <c:pt idx="767">
                        <c:v>39806</c:v>
                      </c:pt>
                      <c:pt idx="768">
                        <c:v>39807</c:v>
                      </c:pt>
                      <c:pt idx="769">
                        <c:v>39808</c:v>
                      </c:pt>
                      <c:pt idx="770">
                        <c:v>39811</c:v>
                      </c:pt>
                      <c:pt idx="771">
                        <c:v>39812</c:v>
                      </c:pt>
                      <c:pt idx="772">
                        <c:v>39813</c:v>
                      </c:pt>
                      <c:pt idx="773">
                        <c:v>39814</c:v>
                      </c:pt>
                      <c:pt idx="774">
                        <c:v>39815</c:v>
                      </c:pt>
                      <c:pt idx="775">
                        <c:v>39818</c:v>
                      </c:pt>
                      <c:pt idx="776">
                        <c:v>39819</c:v>
                      </c:pt>
                      <c:pt idx="777">
                        <c:v>39820</c:v>
                      </c:pt>
                      <c:pt idx="778">
                        <c:v>39821</c:v>
                      </c:pt>
                      <c:pt idx="779">
                        <c:v>39822</c:v>
                      </c:pt>
                      <c:pt idx="780">
                        <c:v>39825</c:v>
                      </c:pt>
                      <c:pt idx="781">
                        <c:v>39826</c:v>
                      </c:pt>
                      <c:pt idx="782">
                        <c:v>39827</c:v>
                      </c:pt>
                      <c:pt idx="783">
                        <c:v>39828</c:v>
                      </c:pt>
                      <c:pt idx="784">
                        <c:v>39829</c:v>
                      </c:pt>
                      <c:pt idx="785">
                        <c:v>39832</c:v>
                      </c:pt>
                      <c:pt idx="786">
                        <c:v>39833</c:v>
                      </c:pt>
                      <c:pt idx="787">
                        <c:v>39834</c:v>
                      </c:pt>
                      <c:pt idx="788">
                        <c:v>39835</c:v>
                      </c:pt>
                      <c:pt idx="789">
                        <c:v>39836</c:v>
                      </c:pt>
                      <c:pt idx="790">
                        <c:v>39839</c:v>
                      </c:pt>
                      <c:pt idx="791">
                        <c:v>39840</c:v>
                      </c:pt>
                      <c:pt idx="792">
                        <c:v>39841</c:v>
                      </c:pt>
                      <c:pt idx="793">
                        <c:v>39842</c:v>
                      </c:pt>
                      <c:pt idx="794">
                        <c:v>39843</c:v>
                      </c:pt>
                      <c:pt idx="795">
                        <c:v>39846</c:v>
                      </c:pt>
                      <c:pt idx="796">
                        <c:v>39847</c:v>
                      </c:pt>
                      <c:pt idx="797">
                        <c:v>39848</c:v>
                      </c:pt>
                      <c:pt idx="798">
                        <c:v>39849</c:v>
                      </c:pt>
                      <c:pt idx="799">
                        <c:v>39850</c:v>
                      </c:pt>
                      <c:pt idx="800">
                        <c:v>39853</c:v>
                      </c:pt>
                      <c:pt idx="801">
                        <c:v>39854</c:v>
                      </c:pt>
                      <c:pt idx="802">
                        <c:v>39855</c:v>
                      </c:pt>
                      <c:pt idx="803">
                        <c:v>39856</c:v>
                      </c:pt>
                      <c:pt idx="804">
                        <c:v>39857</c:v>
                      </c:pt>
                      <c:pt idx="805">
                        <c:v>39860</c:v>
                      </c:pt>
                      <c:pt idx="806">
                        <c:v>39861</c:v>
                      </c:pt>
                      <c:pt idx="807">
                        <c:v>39862</c:v>
                      </c:pt>
                      <c:pt idx="808">
                        <c:v>39863</c:v>
                      </c:pt>
                      <c:pt idx="809">
                        <c:v>39864</c:v>
                      </c:pt>
                      <c:pt idx="810">
                        <c:v>39867</c:v>
                      </c:pt>
                      <c:pt idx="811">
                        <c:v>39868</c:v>
                      </c:pt>
                      <c:pt idx="812">
                        <c:v>39869</c:v>
                      </c:pt>
                      <c:pt idx="813">
                        <c:v>39870</c:v>
                      </c:pt>
                      <c:pt idx="814">
                        <c:v>39871</c:v>
                      </c:pt>
                      <c:pt idx="815">
                        <c:v>39874</c:v>
                      </c:pt>
                      <c:pt idx="816">
                        <c:v>39875</c:v>
                      </c:pt>
                      <c:pt idx="817">
                        <c:v>39876</c:v>
                      </c:pt>
                      <c:pt idx="818">
                        <c:v>39877</c:v>
                      </c:pt>
                      <c:pt idx="819">
                        <c:v>39878</c:v>
                      </c:pt>
                      <c:pt idx="820">
                        <c:v>39881</c:v>
                      </c:pt>
                      <c:pt idx="821">
                        <c:v>39882</c:v>
                      </c:pt>
                      <c:pt idx="822">
                        <c:v>39883</c:v>
                      </c:pt>
                      <c:pt idx="823">
                        <c:v>39884</c:v>
                      </c:pt>
                      <c:pt idx="824">
                        <c:v>39885</c:v>
                      </c:pt>
                      <c:pt idx="825">
                        <c:v>39888</c:v>
                      </c:pt>
                      <c:pt idx="826">
                        <c:v>39889</c:v>
                      </c:pt>
                      <c:pt idx="827">
                        <c:v>39890</c:v>
                      </c:pt>
                      <c:pt idx="828">
                        <c:v>39891</c:v>
                      </c:pt>
                      <c:pt idx="829">
                        <c:v>39892</c:v>
                      </c:pt>
                      <c:pt idx="830">
                        <c:v>39895</c:v>
                      </c:pt>
                      <c:pt idx="831">
                        <c:v>39896</c:v>
                      </c:pt>
                      <c:pt idx="832">
                        <c:v>39897</c:v>
                      </c:pt>
                      <c:pt idx="833">
                        <c:v>39898</c:v>
                      </c:pt>
                      <c:pt idx="834">
                        <c:v>39899</c:v>
                      </c:pt>
                      <c:pt idx="835">
                        <c:v>39902</c:v>
                      </c:pt>
                      <c:pt idx="836">
                        <c:v>39903</c:v>
                      </c:pt>
                      <c:pt idx="837">
                        <c:v>39904</c:v>
                      </c:pt>
                      <c:pt idx="838">
                        <c:v>39905</c:v>
                      </c:pt>
                      <c:pt idx="839">
                        <c:v>39906</c:v>
                      </c:pt>
                      <c:pt idx="840">
                        <c:v>39909</c:v>
                      </c:pt>
                      <c:pt idx="841">
                        <c:v>39910</c:v>
                      </c:pt>
                      <c:pt idx="842">
                        <c:v>39911</c:v>
                      </c:pt>
                      <c:pt idx="843">
                        <c:v>39912</c:v>
                      </c:pt>
                      <c:pt idx="844">
                        <c:v>39913</c:v>
                      </c:pt>
                      <c:pt idx="845">
                        <c:v>39916</c:v>
                      </c:pt>
                      <c:pt idx="846">
                        <c:v>39917</c:v>
                      </c:pt>
                      <c:pt idx="847">
                        <c:v>39918</c:v>
                      </c:pt>
                      <c:pt idx="848">
                        <c:v>39919</c:v>
                      </c:pt>
                      <c:pt idx="849">
                        <c:v>39920</c:v>
                      </c:pt>
                      <c:pt idx="850">
                        <c:v>39923</c:v>
                      </c:pt>
                      <c:pt idx="851">
                        <c:v>39924</c:v>
                      </c:pt>
                      <c:pt idx="852">
                        <c:v>39925</c:v>
                      </c:pt>
                      <c:pt idx="853">
                        <c:v>39926</c:v>
                      </c:pt>
                      <c:pt idx="854">
                        <c:v>39927</c:v>
                      </c:pt>
                      <c:pt idx="855">
                        <c:v>39930</c:v>
                      </c:pt>
                      <c:pt idx="856">
                        <c:v>39931</c:v>
                      </c:pt>
                      <c:pt idx="857">
                        <c:v>39932</c:v>
                      </c:pt>
                      <c:pt idx="858">
                        <c:v>39933</c:v>
                      </c:pt>
                      <c:pt idx="859">
                        <c:v>39934</c:v>
                      </c:pt>
                      <c:pt idx="860">
                        <c:v>39937</c:v>
                      </c:pt>
                      <c:pt idx="861">
                        <c:v>39938</c:v>
                      </c:pt>
                      <c:pt idx="862">
                        <c:v>39939</c:v>
                      </c:pt>
                      <c:pt idx="863">
                        <c:v>39940</c:v>
                      </c:pt>
                      <c:pt idx="864">
                        <c:v>39941</c:v>
                      </c:pt>
                      <c:pt idx="865">
                        <c:v>39944</c:v>
                      </c:pt>
                      <c:pt idx="866">
                        <c:v>39945</c:v>
                      </c:pt>
                      <c:pt idx="867">
                        <c:v>39946</c:v>
                      </c:pt>
                      <c:pt idx="868">
                        <c:v>39947</c:v>
                      </c:pt>
                      <c:pt idx="869">
                        <c:v>39948</c:v>
                      </c:pt>
                      <c:pt idx="870">
                        <c:v>39951</c:v>
                      </c:pt>
                      <c:pt idx="871">
                        <c:v>39952</c:v>
                      </c:pt>
                      <c:pt idx="872">
                        <c:v>39953</c:v>
                      </c:pt>
                      <c:pt idx="873">
                        <c:v>39954</c:v>
                      </c:pt>
                      <c:pt idx="874">
                        <c:v>39955</c:v>
                      </c:pt>
                      <c:pt idx="875">
                        <c:v>39958</c:v>
                      </c:pt>
                      <c:pt idx="876">
                        <c:v>39959</c:v>
                      </c:pt>
                      <c:pt idx="877">
                        <c:v>39960</c:v>
                      </c:pt>
                      <c:pt idx="878">
                        <c:v>39961</c:v>
                      </c:pt>
                      <c:pt idx="879">
                        <c:v>39962</c:v>
                      </c:pt>
                      <c:pt idx="880">
                        <c:v>39965</c:v>
                      </c:pt>
                      <c:pt idx="881">
                        <c:v>39966</c:v>
                      </c:pt>
                      <c:pt idx="882">
                        <c:v>39967</c:v>
                      </c:pt>
                      <c:pt idx="883">
                        <c:v>39968</c:v>
                      </c:pt>
                      <c:pt idx="884">
                        <c:v>39969</c:v>
                      </c:pt>
                      <c:pt idx="885">
                        <c:v>39972</c:v>
                      </c:pt>
                      <c:pt idx="886">
                        <c:v>39973</c:v>
                      </c:pt>
                      <c:pt idx="887">
                        <c:v>39974</c:v>
                      </c:pt>
                      <c:pt idx="888">
                        <c:v>39975</c:v>
                      </c:pt>
                      <c:pt idx="889">
                        <c:v>39976</c:v>
                      </c:pt>
                      <c:pt idx="890">
                        <c:v>39979</c:v>
                      </c:pt>
                      <c:pt idx="891">
                        <c:v>39980</c:v>
                      </c:pt>
                      <c:pt idx="892">
                        <c:v>39981</c:v>
                      </c:pt>
                      <c:pt idx="893">
                        <c:v>39982</c:v>
                      </c:pt>
                      <c:pt idx="894">
                        <c:v>39983</c:v>
                      </c:pt>
                      <c:pt idx="895">
                        <c:v>39986</c:v>
                      </c:pt>
                      <c:pt idx="896">
                        <c:v>39987</c:v>
                      </c:pt>
                      <c:pt idx="897">
                        <c:v>39988</c:v>
                      </c:pt>
                      <c:pt idx="898">
                        <c:v>39989</c:v>
                      </c:pt>
                      <c:pt idx="899">
                        <c:v>39990</c:v>
                      </c:pt>
                      <c:pt idx="900">
                        <c:v>39993</c:v>
                      </c:pt>
                      <c:pt idx="901">
                        <c:v>39994</c:v>
                      </c:pt>
                      <c:pt idx="902">
                        <c:v>39995</c:v>
                      </c:pt>
                      <c:pt idx="903">
                        <c:v>39996</c:v>
                      </c:pt>
                      <c:pt idx="904">
                        <c:v>39997</c:v>
                      </c:pt>
                      <c:pt idx="905">
                        <c:v>40000</c:v>
                      </c:pt>
                      <c:pt idx="906">
                        <c:v>40001</c:v>
                      </c:pt>
                      <c:pt idx="907">
                        <c:v>40002</c:v>
                      </c:pt>
                      <c:pt idx="908">
                        <c:v>40003</c:v>
                      </c:pt>
                      <c:pt idx="909">
                        <c:v>40004</c:v>
                      </c:pt>
                      <c:pt idx="910">
                        <c:v>40007</c:v>
                      </c:pt>
                      <c:pt idx="911">
                        <c:v>40008</c:v>
                      </c:pt>
                      <c:pt idx="912">
                        <c:v>40009</c:v>
                      </c:pt>
                      <c:pt idx="913">
                        <c:v>40010</c:v>
                      </c:pt>
                      <c:pt idx="914">
                        <c:v>40011</c:v>
                      </c:pt>
                      <c:pt idx="915">
                        <c:v>40014</c:v>
                      </c:pt>
                      <c:pt idx="916">
                        <c:v>40015</c:v>
                      </c:pt>
                      <c:pt idx="917">
                        <c:v>40016</c:v>
                      </c:pt>
                      <c:pt idx="918">
                        <c:v>40017</c:v>
                      </c:pt>
                      <c:pt idx="919">
                        <c:v>40018</c:v>
                      </c:pt>
                      <c:pt idx="920">
                        <c:v>40021</c:v>
                      </c:pt>
                      <c:pt idx="921">
                        <c:v>40022</c:v>
                      </c:pt>
                      <c:pt idx="922">
                        <c:v>40023</c:v>
                      </c:pt>
                      <c:pt idx="923">
                        <c:v>40024</c:v>
                      </c:pt>
                      <c:pt idx="924">
                        <c:v>40025</c:v>
                      </c:pt>
                      <c:pt idx="925">
                        <c:v>40028</c:v>
                      </c:pt>
                      <c:pt idx="926">
                        <c:v>40029</c:v>
                      </c:pt>
                      <c:pt idx="927">
                        <c:v>40030</c:v>
                      </c:pt>
                      <c:pt idx="928">
                        <c:v>40031</c:v>
                      </c:pt>
                      <c:pt idx="929">
                        <c:v>40032</c:v>
                      </c:pt>
                      <c:pt idx="930">
                        <c:v>40035</c:v>
                      </c:pt>
                      <c:pt idx="931">
                        <c:v>40036</c:v>
                      </c:pt>
                      <c:pt idx="932">
                        <c:v>40037</c:v>
                      </c:pt>
                      <c:pt idx="933">
                        <c:v>40038</c:v>
                      </c:pt>
                      <c:pt idx="934">
                        <c:v>40039</c:v>
                      </c:pt>
                      <c:pt idx="935">
                        <c:v>40042</c:v>
                      </c:pt>
                      <c:pt idx="936">
                        <c:v>40043</c:v>
                      </c:pt>
                      <c:pt idx="937">
                        <c:v>40044</c:v>
                      </c:pt>
                      <c:pt idx="938">
                        <c:v>40045</c:v>
                      </c:pt>
                      <c:pt idx="939">
                        <c:v>40046</c:v>
                      </c:pt>
                      <c:pt idx="940">
                        <c:v>40049</c:v>
                      </c:pt>
                      <c:pt idx="941">
                        <c:v>40050</c:v>
                      </c:pt>
                      <c:pt idx="942">
                        <c:v>40051</c:v>
                      </c:pt>
                      <c:pt idx="943">
                        <c:v>40052</c:v>
                      </c:pt>
                      <c:pt idx="944">
                        <c:v>40053</c:v>
                      </c:pt>
                      <c:pt idx="945">
                        <c:v>40056</c:v>
                      </c:pt>
                      <c:pt idx="946">
                        <c:v>40057</c:v>
                      </c:pt>
                      <c:pt idx="947">
                        <c:v>40058</c:v>
                      </c:pt>
                      <c:pt idx="948">
                        <c:v>40059</c:v>
                      </c:pt>
                      <c:pt idx="949">
                        <c:v>40060</c:v>
                      </c:pt>
                      <c:pt idx="950">
                        <c:v>40063</c:v>
                      </c:pt>
                      <c:pt idx="951">
                        <c:v>40064</c:v>
                      </c:pt>
                      <c:pt idx="952">
                        <c:v>40065</c:v>
                      </c:pt>
                      <c:pt idx="953">
                        <c:v>40066</c:v>
                      </c:pt>
                      <c:pt idx="954">
                        <c:v>40067</c:v>
                      </c:pt>
                      <c:pt idx="955">
                        <c:v>40070</c:v>
                      </c:pt>
                      <c:pt idx="956">
                        <c:v>40071</c:v>
                      </c:pt>
                      <c:pt idx="957">
                        <c:v>40072</c:v>
                      </c:pt>
                      <c:pt idx="958">
                        <c:v>40073</c:v>
                      </c:pt>
                      <c:pt idx="959">
                        <c:v>40074</c:v>
                      </c:pt>
                      <c:pt idx="960">
                        <c:v>40077</c:v>
                      </c:pt>
                      <c:pt idx="961">
                        <c:v>40078</c:v>
                      </c:pt>
                      <c:pt idx="962">
                        <c:v>40079</c:v>
                      </c:pt>
                      <c:pt idx="963">
                        <c:v>40080</c:v>
                      </c:pt>
                      <c:pt idx="964">
                        <c:v>40081</c:v>
                      </c:pt>
                      <c:pt idx="965">
                        <c:v>40084</c:v>
                      </c:pt>
                      <c:pt idx="966">
                        <c:v>40085</c:v>
                      </c:pt>
                      <c:pt idx="967">
                        <c:v>40086</c:v>
                      </c:pt>
                      <c:pt idx="968">
                        <c:v>40087</c:v>
                      </c:pt>
                      <c:pt idx="969">
                        <c:v>40088</c:v>
                      </c:pt>
                      <c:pt idx="970">
                        <c:v>40091</c:v>
                      </c:pt>
                      <c:pt idx="971">
                        <c:v>40092</c:v>
                      </c:pt>
                      <c:pt idx="972">
                        <c:v>40093</c:v>
                      </c:pt>
                      <c:pt idx="973">
                        <c:v>40094</c:v>
                      </c:pt>
                      <c:pt idx="974">
                        <c:v>40095</c:v>
                      </c:pt>
                      <c:pt idx="975">
                        <c:v>40098</c:v>
                      </c:pt>
                      <c:pt idx="976">
                        <c:v>40099</c:v>
                      </c:pt>
                      <c:pt idx="977">
                        <c:v>40100</c:v>
                      </c:pt>
                      <c:pt idx="978">
                        <c:v>40101</c:v>
                      </c:pt>
                      <c:pt idx="979">
                        <c:v>40102</c:v>
                      </c:pt>
                      <c:pt idx="980">
                        <c:v>40105</c:v>
                      </c:pt>
                      <c:pt idx="981">
                        <c:v>40106</c:v>
                      </c:pt>
                      <c:pt idx="982">
                        <c:v>40107</c:v>
                      </c:pt>
                      <c:pt idx="983">
                        <c:v>40108</c:v>
                      </c:pt>
                      <c:pt idx="984">
                        <c:v>40109</c:v>
                      </c:pt>
                      <c:pt idx="985">
                        <c:v>40112</c:v>
                      </c:pt>
                      <c:pt idx="986">
                        <c:v>40113</c:v>
                      </c:pt>
                      <c:pt idx="987">
                        <c:v>40114</c:v>
                      </c:pt>
                      <c:pt idx="988">
                        <c:v>40115</c:v>
                      </c:pt>
                      <c:pt idx="989">
                        <c:v>40116</c:v>
                      </c:pt>
                      <c:pt idx="990">
                        <c:v>40119</c:v>
                      </c:pt>
                      <c:pt idx="991">
                        <c:v>40120</c:v>
                      </c:pt>
                      <c:pt idx="992">
                        <c:v>40121</c:v>
                      </c:pt>
                      <c:pt idx="993">
                        <c:v>40122</c:v>
                      </c:pt>
                      <c:pt idx="994">
                        <c:v>40123</c:v>
                      </c:pt>
                      <c:pt idx="995">
                        <c:v>40126</c:v>
                      </c:pt>
                      <c:pt idx="996">
                        <c:v>40127</c:v>
                      </c:pt>
                      <c:pt idx="997">
                        <c:v>40128</c:v>
                      </c:pt>
                      <c:pt idx="998">
                        <c:v>40129</c:v>
                      </c:pt>
                      <c:pt idx="999">
                        <c:v>40130</c:v>
                      </c:pt>
                      <c:pt idx="1000">
                        <c:v>40133</c:v>
                      </c:pt>
                      <c:pt idx="1001">
                        <c:v>40134</c:v>
                      </c:pt>
                      <c:pt idx="1002">
                        <c:v>40135</c:v>
                      </c:pt>
                      <c:pt idx="1003">
                        <c:v>40136</c:v>
                      </c:pt>
                      <c:pt idx="1004">
                        <c:v>40137</c:v>
                      </c:pt>
                      <c:pt idx="1005">
                        <c:v>40140</c:v>
                      </c:pt>
                      <c:pt idx="1006">
                        <c:v>40141</c:v>
                      </c:pt>
                      <c:pt idx="1007">
                        <c:v>40142</c:v>
                      </c:pt>
                      <c:pt idx="1008">
                        <c:v>40143</c:v>
                      </c:pt>
                      <c:pt idx="1009">
                        <c:v>40144</c:v>
                      </c:pt>
                      <c:pt idx="1010">
                        <c:v>40147</c:v>
                      </c:pt>
                      <c:pt idx="1011">
                        <c:v>40148</c:v>
                      </c:pt>
                      <c:pt idx="1012">
                        <c:v>40149</c:v>
                      </c:pt>
                      <c:pt idx="1013">
                        <c:v>40150</c:v>
                      </c:pt>
                      <c:pt idx="1014">
                        <c:v>40151</c:v>
                      </c:pt>
                      <c:pt idx="1015">
                        <c:v>40154</c:v>
                      </c:pt>
                      <c:pt idx="1016">
                        <c:v>40155</c:v>
                      </c:pt>
                      <c:pt idx="1017">
                        <c:v>40156</c:v>
                      </c:pt>
                      <c:pt idx="1018">
                        <c:v>40157</c:v>
                      </c:pt>
                      <c:pt idx="1019">
                        <c:v>40158</c:v>
                      </c:pt>
                      <c:pt idx="1020">
                        <c:v>40161</c:v>
                      </c:pt>
                      <c:pt idx="1021">
                        <c:v>40162</c:v>
                      </c:pt>
                      <c:pt idx="1022">
                        <c:v>40163</c:v>
                      </c:pt>
                      <c:pt idx="1023">
                        <c:v>40164</c:v>
                      </c:pt>
                      <c:pt idx="1024">
                        <c:v>40165</c:v>
                      </c:pt>
                      <c:pt idx="1025">
                        <c:v>40168</c:v>
                      </c:pt>
                      <c:pt idx="1026">
                        <c:v>40169</c:v>
                      </c:pt>
                      <c:pt idx="1027">
                        <c:v>40170</c:v>
                      </c:pt>
                      <c:pt idx="1028">
                        <c:v>40171</c:v>
                      </c:pt>
                      <c:pt idx="1029">
                        <c:v>40172</c:v>
                      </c:pt>
                      <c:pt idx="1030">
                        <c:v>40175</c:v>
                      </c:pt>
                      <c:pt idx="1031">
                        <c:v>40176</c:v>
                      </c:pt>
                      <c:pt idx="1032">
                        <c:v>40177</c:v>
                      </c:pt>
                      <c:pt idx="1033">
                        <c:v>40178</c:v>
                      </c:pt>
                      <c:pt idx="1034">
                        <c:v>40179</c:v>
                      </c:pt>
                      <c:pt idx="1035">
                        <c:v>40182</c:v>
                      </c:pt>
                      <c:pt idx="1036">
                        <c:v>40183</c:v>
                      </c:pt>
                      <c:pt idx="1037">
                        <c:v>40184</c:v>
                      </c:pt>
                      <c:pt idx="1038">
                        <c:v>40185</c:v>
                      </c:pt>
                      <c:pt idx="1039">
                        <c:v>40186</c:v>
                      </c:pt>
                      <c:pt idx="1040">
                        <c:v>40189</c:v>
                      </c:pt>
                      <c:pt idx="1041">
                        <c:v>40190</c:v>
                      </c:pt>
                      <c:pt idx="1042">
                        <c:v>40191</c:v>
                      </c:pt>
                      <c:pt idx="1043">
                        <c:v>40192</c:v>
                      </c:pt>
                      <c:pt idx="1044">
                        <c:v>40193</c:v>
                      </c:pt>
                      <c:pt idx="1045">
                        <c:v>40196</c:v>
                      </c:pt>
                      <c:pt idx="1046">
                        <c:v>40197</c:v>
                      </c:pt>
                      <c:pt idx="1047">
                        <c:v>40198</c:v>
                      </c:pt>
                      <c:pt idx="1048">
                        <c:v>40199</c:v>
                      </c:pt>
                      <c:pt idx="1049">
                        <c:v>40200</c:v>
                      </c:pt>
                      <c:pt idx="1050">
                        <c:v>40203</c:v>
                      </c:pt>
                      <c:pt idx="1051">
                        <c:v>40204</c:v>
                      </c:pt>
                      <c:pt idx="1052">
                        <c:v>40205</c:v>
                      </c:pt>
                      <c:pt idx="1053">
                        <c:v>40206</c:v>
                      </c:pt>
                      <c:pt idx="1054">
                        <c:v>40207</c:v>
                      </c:pt>
                      <c:pt idx="1055">
                        <c:v>40210</c:v>
                      </c:pt>
                      <c:pt idx="1056">
                        <c:v>40211</c:v>
                      </c:pt>
                      <c:pt idx="1057">
                        <c:v>40212</c:v>
                      </c:pt>
                      <c:pt idx="1058">
                        <c:v>40213</c:v>
                      </c:pt>
                      <c:pt idx="1059">
                        <c:v>40214</c:v>
                      </c:pt>
                      <c:pt idx="1060">
                        <c:v>40217</c:v>
                      </c:pt>
                      <c:pt idx="1061">
                        <c:v>40218</c:v>
                      </c:pt>
                      <c:pt idx="1062">
                        <c:v>40219</c:v>
                      </c:pt>
                      <c:pt idx="1063">
                        <c:v>40220</c:v>
                      </c:pt>
                      <c:pt idx="1064">
                        <c:v>40221</c:v>
                      </c:pt>
                      <c:pt idx="1065">
                        <c:v>40224</c:v>
                      </c:pt>
                      <c:pt idx="1066">
                        <c:v>40225</c:v>
                      </c:pt>
                      <c:pt idx="1067">
                        <c:v>40226</c:v>
                      </c:pt>
                      <c:pt idx="1068">
                        <c:v>40227</c:v>
                      </c:pt>
                      <c:pt idx="1069">
                        <c:v>40228</c:v>
                      </c:pt>
                      <c:pt idx="1070">
                        <c:v>40231</c:v>
                      </c:pt>
                      <c:pt idx="1071">
                        <c:v>40232</c:v>
                      </c:pt>
                      <c:pt idx="1072">
                        <c:v>40233</c:v>
                      </c:pt>
                      <c:pt idx="1073">
                        <c:v>40234</c:v>
                      </c:pt>
                      <c:pt idx="1074">
                        <c:v>40235</c:v>
                      </c:pt>
                      <c:pt idx="1075">
                        <c:v>40238</c:v>
                      </c:pt>
                      <c:pt idx="1076">
                        <c:v>40239</c:v>
                      </c:pt>
                      <c:pt idx="1077">
                        <c:v>40240</c:v>
                      </c:pt>
                      <c:pt idx="1078">
                        <c:v>40241</c:v>
                      </c:pt>
                      <c:pt idx="1079">
                        <c:v>40242</c:v>
                      </c:pt>
                      <c:pt idx="1080">
                        <c:v>40245</c:v>
                      </c:pt>
                      <c:pt idx="1081">
                        <c:v>40246</c:v>
                      </c:pt>
                      <c:pt idx="1082">
                        <c:v>40247</c:v>
                      </c:pt>
                      <c:pt idx="1083">
                        <c:v>40248</c:v>
                      </c:pt>
                      <c:pt idx="1084">
                        <c:v>40249</c:v>
                      </c:pt>
                      <c:pt idx="1085">
                        <c:v>40252</c:v>
                      </c:pt>
                      <c:pt idx="1086">
                        <c:v>40253</c:v>
                      </c:pt>
                      <c:pt idx="1087">
                        <c:v>40254</c:v>
                      </c:pt>
                      <c:pt idx="1088">
                        <c:v>40255</c:v>
                      </c:pt>
                      <c:pt idx="1089">
                        <c:v>40256</c:v>
                      </c:pt>
                      <c:pt idx="1090">
                        <c:v>40259</c:v>
                      </c:pt>
                      <c:pt idx="1091">
                        <c:v>40260</c:v>
                      </c:pt>
                      <c:pt idx="1092">
                        <c:v>40261</c:v>
                      </c:pt>
                      <c:pt idx="1093">
                        <c:v>40262</c:v>
                      </c:pt>
                      <c:pt idx="1094">
                        <c:v>40263</c:v>
                      </c:pt>
                      <c:pt idx="1095">
                        <c:v>40266</c:v>
                      </c:pt>
                      <c:pt idx="1096">
                        <c:v>40267</c:v>
                      </c:pt>
                      <c:pt idx="1097">
                        <c:v>40268</c:v>
                      </c:pt>
                      <c:pt idx="1098">
                        <c:v>40269</c:v>
                      </c:pt>
                      <c:pt idx="1099">
                        <c:v>40270</c:v>
                      </c:pt>
                      <c:pt idx="1100">
                        <c:v>40273</c:v>
                      </c:pt>
                      <c:pt idx="1101">
                        <c:v>40274</c:v>
                      </c:pt>
                      <c:pt idx="1102">
                        <c:v>40275</c:v>
                      </c:pt>
                      <c:pt idx="1103">
                        <c:v>40276</c:v>
                      </c:pt>
                      <c:pt idx="1104">
                        <c:v>40277</c:v>
                      </c:pt>
                      <c:pt idx="1105">
                        <c:v>40280</c:v>
                      </c:pt>
                      <c:pt idx="1106">
                        <c:v>40281</c:v>
                      </c:pt>
                      <c:pt idx="1107">
                        <c:v>40282</c:v>
                      </c:pt>
                      <c:pt idx="1108">
                        <c:v>40283</c:v>
                      </c:pt>
                      <c:pt idx="1109">
                        <c:v>40284</c:v>
                      </c:pt>
                      <c:pt idx="1110">
                        <c:v>40287</c:v>
                      </c:pt>
                      <c:pt idx="1111">
                        <c:v>40288</c:v>
                      </c:pt>
                      <c:pt idx="1112">
                        <c:v>40289</c:v>
                      </c:pt>
                      <c:pt idx="1113">
                        <c:v>40290</c:v>
                      </c:pt>
                      <c:pt idx="1114">
                        <c:v>40291</c:v>
                      </c:pt>
                      <c:pt idx="1115">
                        <c:v>40294</c:v>
                      </c:pt>
                      <c:pt idx="1116">
                        <c:v>40295</c:v>
                      </c:pt>
                      <c:pt idx="1117">
                        <c:v>40296</c:v>
                      </c:pt>
                      <c:pt idx="1118">
                        <c:v>40297</c:v>
                      </c:pt>
                      <c:pt idx="1119">
                        <c:v>40298</c:v>
                      </c:pt>
                      <c:pt idx="1120">
                        <c:v>40301</c:v>
                      </c:pt>
                      <c:pt idx="1121">
                        <c:v>40302</c:v>
                      </c:pt>
                      <c:pt idx="1122">
                        <c:v>40303</c:v>
                      </c:pt>
                      <c:pt idx="1123">
                        <c:v>40304</c:v>
                      </c:pt>
                      <c:pt idx="1124">
                        <c:v>40305</c:v>
                      </c:pt>
                      <c:pt idx="1125">
                        <c:v>40308</c:v>
                      </c:pt>
                      <c:pt idx="1126">
                        <c:v>40309</c:v>
                      </c:pt>
                      <c:pt idx="1127">
                        <c:v>40310</c:v>
                      </c:pt>
                      <c:pt idx="1128">
                        <c:v>40311</c:v>
                      </c:pt>
                      <c:pt idx="1129">
                        <c:v>40312</c:v>
                      </c:pt>
                      <c:pt idx="1130">
                        <c:v>40315</c:v>
                      </c:pt>
                      <c:pt idx="1131">
                        <c:v>40316</c:v>
                      </c:pt>
                      <c:pt idx="1132">
                        <c:v>40317</c:v>
                      </c:pt>
                      <c:pt idx="1133">
                        <c:v>40318</c:v>
                      </c:pt>
                      <c:pt idx="1134">
                        <c:v>40319</c:v>
                      </c:pt>
                      <c:pt idx="1135">
                        <c:v>40322</c:v>
                      </c:pt>
                      <c:pt idx="1136">
                        <c:v>40323</c:v>
                      </c:pt>
                      <c:pt idx="1137">
                        <c:v>40324</c:v>
                      </c:pt>
                      <c:pt idx="1138">
                        <c:v>40325</c:v>
                      </c:pt>
                      <c:pt idx="1139">
                        <c:v>40326</c:v>
                      </c:pt>
                      <c:pt idx="1140">
                        <c:v>40329</c:v>
                      </c:pt>
                      <c:pt idx="1141">
                        <c:v>40330</c:v>
                      </c:pt>
                      <c:pt idx="1142">
                        <c:v>40331</c:v>
                      </c:pt>
                      <c:pt idx="1143">
                        <c:v>40332</c:v>
                      </c:pt>
                      <c:pt idx="1144">
                        <c:v>40333</c:v>
                      </c:pt>
                      <c:pt idx="1145">
                        <c:v>40336</c:v>
                      </c:pt>
                      <c:pt idx="1146">
                        <c:v>40337</c:v>
                      </c:pt>
                      <c:pt idx="1147">
                        <c:v>40338</c:v>
                      </c:pt>
                      <c:pt idx="1148">
                        <c:v>40339</c:v>
                      </c:pt>
                      <c:pt idx="1149">
                        <c:v>40340</c:v>
                      </c:pt>
                      <c:pt idx="1150">
                        <c:v>40343</c:v>
                      </c:pt>
                      <c:pt idx="1151">
                        <c:v>40344</c:v>
                      </c:pt>
                      <c:pt idx="1152">
                        <c:v>40345</c:v>
                      </c:pt>
                      <c:pt idx="1153">
                        <c:v>40346</c:v>
                      </c:pt>
                      <c:pt idx="1154">
                        <c:v>40347</c:v>
                      </c:pt>
                      <c:pt idx="1155">
                        <c:v>40350</c:v>
                      </c:pt>
                      <c:pt idx="1156">
                        <c:v>40351</c:v>
                      </c:pt>
                      <c:pt idx="1157">
                        <c:v>40352</c:v>
                      </c:pt>
                      <c:pt idx="1158">
                        <c:v>40353</c:v>
                      </c:pt>
                      <c:pt idx="1159">
                        <c:v>40354</c:v>
                      </c:pt>
                      <c:pt idx="1160">
                        <c:v>40357</c:v>
                      </c:pt>
                      <c:pt idx="1161">
                        <c:v>40358</c:v>
                      </c:pt>
                      <c:pt idx="1162">
                        <c:v>40359</c:v>
                      </c:pt>
                      <c:pt idx="1163">
                        <c:v>40360</c:v>
                      </c:pt>
                      <c:pt idx="1164">
                        <c:v>40361</c:v>
                      </c:pt>
                      <c:pt idx="1165">
                        <c:v>40364</c:v>
                      </c:pt>
                      <c:pt idx="1166">
                        <c:v>40365</c:v>
                      </c:pt>
                      <c:pt idx="1167">
                        <c:v>40366</c:v>
                      </c:pt>
                      <c:pt idx="1168">
                        <c:v>40367</c:v>
                      </c:pt>
                      <c:pt idx="1169">
                        <c:v>40368</c:v>
                      </c:pt>
                      <c:pt idx="1170">
                        <c:v>40371</c:v>
                      </c:pt>
                      <c:pt idx="1171">
                        <c:v>40372</c:v>
                      </c:pt>
                      <c:pt idx="1172">
                        <c:v>40373</c:v>
                      </c:pt>
                      <c:pt idx="1173">
                        <c:v>40374</c:v>
                      </c:pt>
                      <c:pt idx="1174">
                        <c:v>40375</c:v>
                      </c:pt>
                      <c:pt idx="1175">
                        <c:v>40378</c:v>
                      </c:pt>
                      <c:pt idx="1176">
                        <c:v>40379</c:v>
                      </c:pt>
                      <c:pt idx="1177">
                        <c:v>40380</c:v>
                      </c:pt>
                      <c:pt idx="1178">
                        <c:v>40381</c:v>
                      </c:pt>
                      <c:pt idx="1179">
                        <c:v>40382</c:v>
                      </c:pt>
                      <c:pt idx="1180">
                        <c:v>40385</c:v>
                      </c:pt>
                      <c:pt idx="1181">
                        <c:v>40386</c:v>
                      </c:pt>
                      <c:pt idx="1182">
                        <c:v>40387</c:v>
                      </c:pt>
                      <c:pt idx="1183">
                        <c:v>40388</c:v>
                      </c:pt>
                      <c:pt idx="1184">
                        <c:v>40389</c:v>
                      </c:pt>
                      <c:pt idx="1185">
                        <c:v>40392</c:v>
                      </c:pt>
                      <c:pt idx="1186">
                        <c:v>40393</c:v>
                      </c:pt>
                      <c:pt idx="1187">
                        <c:v>40394</c:v>
                      </c:pt>
                      <c:pt idx="1188">
                        <c:v>40395</c:v>
                      </c:pt>
                      <c:pt idx="1189">
                        <c:v>40396</c:v>
                      </c:pt>
                      <c:pt idx="1190">
                        <c:v>40399</c:v>
                      </c:pt>
                      <c:pt idx="1191">
                        <c:v>40400</c:v>
                      </c:pt>
                      <c:pt idx="1192">
                        <c:v>40401</c:v>
                      </c:pt>
                      <c:pt idx="1193">
                        <c:v>40402</c:v>
                      </c:pt>
                      <c:pt idx="1194">
                        <c:v>40403</c:v>
                      </c:pt>
                      <c:pt idx="1195">
                        <c:v>40406</c:v>
                      </c:pt>
                      <c:pt idx="1196">
                        <c:v>40407</c:v>
                      </c:pt>
                      <c:pt idx="1197">
                        <c:v>40408</c:v>
                      </c:pt>
                      <c:pt idx="1198">
                        <c:v>40409</c:v>
                      </c:pt>
                      <c:pt idx="1199">
                        <c:v>40410</c:v>
                      </c:pt>
                      <c:pt idx="1200">
                        <c:v>40413</c:v>
                      </c:pt>
                      <c:pt idx="1201">
                        <c:v>40414</c:v>
                      </c:pt>
                      <c:pt idx="1202">
                        <c:v>40415</c:v>
                      </c:pt>
                      <c:pt idx="1203">
                        <c:v>40416</c:v>
                      </c:pt>
                      <c:pt idx="1204">
                        <c:v>40417</c:v>
                      </c:pt>
                      <c:pt idx="1205">
                        <c:v>40420</c:v>
                      </c:pt>
                      <c:pt idx="1206">
                        <c:v>40421</c:v>
                      </c:pt>
                      <c:pt idx="1207">
                        <c:v>40422</c:v>
                      </c:pt>
                      <c:pt idx="1208">
                        <c:v>40423</c:v>
                      </c:pt>
                      <c:pt idx="1209">
                        <c:v>40424</c:v>
                      </c:pt>
                      <c:pt idx="1210">
                        <c:v>40427</c:v>
                      </c:pt>
                      <c:pt idx="1211">
                        <c:v>40428</c:v>
                      </c:pt>
                      <c:pt idx="1212">
                        <c:v>40429</c:v>
                      </c:pt>
                      <c:pt idx="1213">
                        <c:v>40430</c:v>
                      </c:pt>
                      <c:pt idx="1214">
                        <c:v>40431</c:v>
                      </c:pt>
                      <c:pt idx="1215">
                        <c:v>40434</c:v>
                      </c:pt>
                      <c:pt idx="1216">
                        <c:v>40435</c:v>
                      </c:pt>
                      <c:pt idx="1217">
                        <c:v>40436</c:v>
                      </c:pt>
                      <c:pt idx="1218">
                        <c:v>40437</c:v>
                      </c:pt>
                      <c:pt idx="1219">
                        <c:v>40438</c:v>
                      </c:pt>
                      <c:pt idx="1220">
                        <c:v>40441</c:v>
                      </c:pt>
                      <c:pt idx="1221">
                        <c:v>40442</c:v>
                      </c:pt>
                      <c:pt idx="1222">
                        <c:v>40443</c:v>
                      </c:pt>
                      <c:pt idx="1223">
                        <c:v>40444</c:v>
                      </c:pt>
                      <c:pt idx="1224">
                        <c:v>40445</c:v>
                      </c:pt>
                      <c:pt idx="1225">
                        <c:v>40448</c:v>
                      </c:pt>
                      <c:pt idx="1226">
                        <c:v>40449</c:v>
                      </c:pt>
                      <c:pt idx="1227">
                        <c:v>40450</c:v>
                      </c:pt>
                      <c:pt idx="1228">
                        <c:v>40451</c:v>
                      </c:pt>
                      <c:pt idx="1229">
                        <c:v>40452</c:v>
                      </c:pt>
                      <c:pt idx="1230">
                        <c:v>40455</c:v>
                      </c:pt>
                      <c:pt idx="1231">
                        <c:v>40456</c:v>
                      </c:pt>
                      <c:pt idx="1232">
                        <c:v>40457</c:v>
                      </c:pt>
                      <c:pt idx="1233">
                        <c:v>40458</c:v>
                      </c:pt>
                      <c:pt idx="1234">
                        <c:v>40459</c:v>
                      </c:pt>
                      <c:pt idx="1235">
                        <c:v>40462</c:v>
                      </c:pt>
                      <c:pt idx="1236">
                        <c:v>40463</c:v>
                      </c:pt>
                      <c:pt idx="1237">
                        <c:v>40464</c:v>
                      </c:pt>
                      <c:pt idx="1238">
                        <c:v>40465</c:v>
                      </c:pt>
                      <c:pt idx="1239">
                        <c:v>40466</c:v>
                      </c:pt>
                      <c:pt idx="1240">
                        <c:v>40469</c:v>
                      </c:pt>
                      <c:pt idx="1241">
                        <c:v>40470</c:v>
                      </c:pt>
                      <c:pt idx="1242">
                        <c:v>40471</c:v>
                      </c:pt>
                      <c:pt idx="1243">
                        <c:v>40472</c:v>
                      </c:pt>
                      <c:pt idx="1244">
                        <c:v>40473</c:v>
                      </c:pt>
                      <c:pt idx="1245">
                        <c:v>40476</c:v>
                      </c:pt>
                      <c:pt idx="1246">
                        <c:v>40477</c:v>
                      </c:pt>
                      <c:pt idx="1247">
                        <c:v>40478</c:v>
                      </c:pt>
                      <c:pt idx="1248">
                        <c:v>40479</c:v>
                      </c:pt>
                      <c:pt idx="1249">
                        <c:v>40480</c:v>
                      </c:pt>
                      <c:pt idx="1250">
                        <c:v>40483</c:v>
                      </c:pt>
                      <c:pt idx="1251">
                        <c:v>40484</c:v>
                      </c:pt>
                      <c:pt idx="1252">
                        <c:v>40485</c:v>
                      </c:pt>
                      <c:pt idx="1253">
                        <c:v>40486</c:v>
                      </c:pt>
                      <c:pt idx="1254">
                        <c:v>40487</c:v>
                      </c:pt>
                      <c:pt idx="1255">
                        <c:v>40490</c:v>
                      </c:pt>
                      <c:pt idx="1256">
                        <c:v>40491</c:v>
                      </c:pt>
                      <c:pt idx="1257">
                        <c:v>40492</c:v>
                      </c:pt>
                      <c:pt idx="1258">
                        <c:v>40493</c:v>
                      </c:pt>
                      <c:pt idx="1259">
                        <c:v>40494</c:v>
                      </c:pt>
                      <c:pt idx="1260">
                        <c:v>40497</c:v>
                      </c:pt>
                      <c:pt idx="1261">
                        <c:v>40498</c:v>
                      </c:pt>
                      <c:pt idx="1262">
                        <c:v>40499</c:v>
                      </c:pt>
                      <c:pt idx="1263">
                        <c:v>40500</c:v>
                      </c:pt>
                      <c:pt idx="1264">
                        <c:v>40501</c:v>
                      </c:pt>
                      <c:pt idx="1265">
                        <c:v>40504</c:v>
                      </c:pt>
                      <c:pt idx="1266">
                        <c:v>40505</c:v>
                      </c:pt>
                      <c:pt idx="1267">
                        <c:v>40506</c:v>
                      </c:pt>
                      <c:pt idx="1268">
                        <c:v>40507</c:v>
                      </c:pt>
                      <c:pt idx="1269">
                        <c:v>40508</c:v>
                      </c:pt>
                      <c:pt idx="1270">
                        <c:v>40511</c:v>
                      </c:pt>
                      <c:pt idx="1271">
                        <c:v>40512</c:v>
                      </c:pt>
                      <c:pt idx="1272">
                        <c:v>40513</c:v>
                      </c:pt>
                      <c:pt idx="1273">
                        <c:v>40514</c:v>
                      </c:pt>
                      <c:pt idx="1274">
                        <c:v>40515</c:v>
                      </c:pt>
                      <c:pt idx="1275">
                        <c:v>40518</c:v>
                      </c:pt>
                      <c:pt idx="1276">
                        <c:v>40519</c:v>
                      </c:pt>
                      <c:pt idx="1277">
                        <c:v>40520</c:v>
                      </c:pt>
                      <c:pt idx="1278">
                        <c:v>40521</c:v>
                      </c:pt>
                      <c:pt idx="1279">
                        <c:v>40522</c:v>
                      </c:pt>
                      <c:pt idx="1280">
                        <c:v>40525</c:v>
                      </c:pt>
                      <c:pt idx="1281">
                        <c:v>40526</c:v>
                      </c:pt>
                      <c:pt idx="1282">
                        <c:v>40527</c:v>
                      </c:pt>
                      <c:pt idx="1283">
                        <c:v>40528</c:v>
                      </c:pt>
                      <c:pt idx="1284">
                        <c:v>40529</c:v>
                      </c:pt>
                      <c:pt idx="1285">
                        <c:v>40532</c:v>
                      </c:pt>
                      <c:pt idx="1286">
                        <c:v>40533</c:v>
                      </c:pt>
                      <c:pt idx="1287">
                        <c:v>40534</c:v>
                      </c:pt>
                      <c:pt idx="1288">
                        <c:v>40535</c:v>
                      </c:pt>
                      <c:pt idx="1289">
                        <c:v>40536</c:v>
                      </c:pt>
                      <c:pt idx="1290">
                        <c:v>40539</c:v>
                      </c:pt>
                      <c:pt idx="1291">
                        <c:v>40540</c:v>
                      </c:pt>
                      <c:pt idx="1292">
                        <c:v>40541</c:v>
                      </c:pt>
                      <c:pt idx="1293">
                        <c:v>40542</c:v>
                      </c:pt>
                      <c:pt idx="1294">
                        <c:v>40543</c:v>
                      </c:pt>
                      <c:pt idx="1295">
                        <c:v>40546</c:v>
                      </c:pt>
                      <c:pt idx="1296">
                        <c:v>40547</c:v>
                      </c:pt>
                      <c:pt idx="1297">
                        <c:v>40548</c:v>
                      </c:pt>
                      <c:pt idx="1298">
                        <c:v>40549</c:v>
                      </c:pt>
                      <c:pt idx="1299">
                        <c:v>40550</c:v>
                      </c:pt>
                      <c:pt idx="1300">
                        <c:v>40553</c:v>
                      </c:pt>
                      <c:pt idx="1301">
                        <c:v>40554</c:v>
                      </c:pt>
                      <c:pt idx="1302">
                        <c:v>40555</c:v>
                      </c:pt>
                      <c:pt idx="1303">
                        <c:v>40556</c:v>
                      </c:pt>
                      <c:pt idx="1304">
                        <c:v>40557</c:v>
                      </c:pt>
                      <c:pt idx="1305">
                        <c:v>40560</c:v>
                      </c:pt>
                      <c:pt idx="1306">
                        <c:v>40561</c:v>
                      </c:pt>
                      <c:pt idx="1307">
                        <c:v>40562</c:v>
                      </c:pt>
                      <c:pt idx="1308">
                        <c:v>40563</c:v>
                      </c:pt>
                      <c:pt idx="1309">
                        <c:v>40564</c:v>
                      </c:pt>
                      <c:pt idx="1310">
                        <c:v>40567</c:v>
                      </c:pt>
                      <c:pt idx="1311">
                        <c:v>40568</c:v>
                      </c:pt>
                      <c:pt idx="1312">
                        <c:v>40569</c:v>
                      </c:pt>
                      <c:pt idx="1313">
                        <c:v>40570</c:v>
                      </c:pt>
                      <c:pt idx="1314">
                        <c:v>40571</c:v>
                      </c:pt>
                      <c:pt idx="1315">
                        <c:v>40574</c:v>
                      </c:pt>
                      <c:pt idx="1316">
                        <c:v>40575</c:v>
                      </c:pt>
                      <c:pt idx="1317">
                        <c:v>40576</c:v>
                      </c:pt>
                      <c:pt idx="1318">
                        <c:v>40577</c:v>
                      </c:pt>
                      <c:pt idx="1319">
                        <c:v>40578</c:v>
                      </c:pt>
                      <c:pt idx="1320">
                        <c:v>40581</c:v>
                      </c:pt>
                      <c:pt idx="1321">
                        <c:v>40582</c:v>
                      </c:pt>
                      <c:pt idx="1322">
                        <c:v>40583</c:v>
                      </c:pt>
                      <c:pt idx="1323">
                        <c:v>40584</c:v>
                      </c:pt>
                      <c:pt idx="1324">
                        <c:v>40585</c:v>
                      </c:pt>
                      <c:pt idx="1325">
                        <c:v>40588</c:v>
                      </c:pt>
                      <c:pt idx="1326">
                        <c:v>40589</c:v>
                      </c:pt>
                      <c:pt idx="1327">
                        <c:v>40590</c:v>
                      </c:pt>
                      <c:pt idx="1328">
                        <c:v>40591</c:v>
                      </c:pt>
                      <c:pt idx="1329">
                        <c:v>40592</c:v>
                      </c:pt>
                      <c:pt idx="1330">
                        <c:v>40595</c:v>
                      </c:pt>
                      <c:pt idx="1331">
                        <c:v>40596</c:v>
                      </c:pt>
                      <c:pt idx="1332">
                        <c:v>40597</c:v>
                      </c:pt>
                      <c:pt idx="1333">
                        <c:v>40598</c:v>
                      </c:pt>
                      <c:pt idx="1334">
                        <c:v>40599</c:v>
                      </c:pt>
                      <c:pt idx="1335">
                        <c:v>40602</c:v>
                      </c:pt>
                      <c:pt idx="1336">
                        <c:v>40603</c:v>
                      </c:pt>
                      <c:pt idx="1337">
                        <c:v>40604</c:v>
                      </c:pt>
                      <c:pt idx="1338">
                        <c:v>40605</c:v>
                      </c:pt>
                      <c:pt idx="1339">
                        <c:v>40606</c:v>
                      </c:pt>
                      <c:pt idx="1340">
                        <c:v>40609</c:v>
                      </c:pt>
                      <c:pt idx="1341">
                        <c:v>40610</c:v>
                      </c:pt>
                      <c:pt idx="1342">
                        <c:v>40611</c:v>
                      </c:pt>
                      <c:pt idx="1343">
                        <c:v>40612</c:v>
                      </c:pt>
                      <c:pt idx="1344">
                        <c:v>40613</c:v>
                      </c:pt>
                      <c:pt idx="1345">
                        <c:v>40616</c:v>
                      </c:pt>
                      <c:pt idx="1346">
                        <c:v>40617</c:v>
                      </c:pt>
                      <c:pt idx="1347">
                        <c:v>40618</c:v>
                      </c:pt>
                      <c:pt idx="1348">
                        <c:v>40619</c:v>
                      </c:pt>
                      <c:pt idx="1349">
                        <c:v>40620</c:v>
                      </c:pt>
                      <c:pt idx="1350">
                        <c:v>40623</c:v>
                      </c:pt>
                      <c:pt idx="1351">
                        <c:v>40624</c:v>
                      </c:pt>
                      <c:pt idx="1352">
                        <c:v>40625</c:v>
                      </c:pt>
                      <c:pt idx="1353">
                        <c:v>40626</c:v>
                      </c:pt>
                      <c:pt idx="1354">
                        <c:v>40627</c:v>
                      </c:pt>
                      <c:pt idx="1355">
                        <c:v>40630</c:v>
                      </c:pt>
                      <c:pt idx="1356">
                        <c:v>40631</c:v>
                      </c:pt>
                      <c:pt idx="1357">
                        <c:v>40632</c:v>
                      </c:pt>
                      <c:pt idx="1358">
                        <c:v>40633</c:v>
                      </c:pt>
                      <c:pt idx="1359">
                        <c:v>40634</c:v>
                      </c:pt>
                      <c:pt idx="1360">
                        <c:v>40637</c:v>
                      </c:pt>
                      <c:pt idx="1361">
                        <c:v>40638</c:v>
                      </c:pt>
                      <c:pt idx="1362">
                        <c:v>40639</c:v>
                      </c:pt>
                      <c:pt idx="1363">
                        <c:v>40640</c:v>
                      </c:pt>
                      <c:pt idx="1364">
                        <c:v>40641</c:v>
                      </c:pt>
                      <c:pt idx="1365">
                        <c:v>40644</c:v>
                      </c:pt>
                      <c:pt idx="1366">
                        <c:v>40645</c:v>
                      </c:pt>
                      <c:pt idx="1367">
                        <c:v>40646</c:v>
                      </c:pt>
                      <c:pt idx="1368">
                        <c:v>40647</c:v>
                      </c:pt>
                      <c:pt idx="1369">
                        <c:v>40648</c:v>
                      </c:pt>
                      <c:pt idx="1370">
                        <c:v>40651</c:v>
                      </c:pt>
                      <c:pt idx="1371">
                        <c:v>40652</c:v>
                      </c:pt>
                      <c:pt idx="1372">
                        <c:v>40653</c:v>
                      </c:pt>
                      <c:pt idx="1373">
                        <c:v>40654</c:v>
                      </c:pt>
                      <c:pt idx="1374">
                        <c:v>40655</c:v>
                      </c:pt>
                      <c:pt idx="1375">
                        <c:v>40658</c:v>
                      </c:pt>
                      <c:pt idx="1376">
                        <c:v>40659</c:v>
                      </c:pt>
                      <c:pt idx="1377">
                        <c:v>40660</c:v>
                      </c:pt>
                      <c:pt idx="1378">
                        <c:v>40661</c:v>
                      </c:pt>
                      <c:pt idx="1379">
                        <c:v>40662</c:v>
                      </c:pt>
                      <c:pt idx="1380">
                        <c:v>40665</c:v>
                      </c:pt>
                      <c:pt idx="1381">
                        <c:v>40666</c:v>
                      </c:pt>
                      <c:pt idx="1382">
                        <c:v>40667</c:v>
                      </c:pt>
                      <c:pt idx="1383">
                        <c:v>40668</c:v>
                      </c:pt>
                      <c:pt idx="1384">
                        <c:v>40669</c:v>
                      </c:pt>
                      <c:pt idx="1385">
                        <c:v>40672</c:v>
                      </c:pt>
                      <c:pt idx="1386">
                        <c:v>40673</c:v>
                      </c:pt>
                      <c:pt idx="1387">
                        <c:v>40674</c:v>
                      </c:pt>
                      <c:pt idx="1388">
                        <c:v>40675</c:v>
                      </c:pt>
                      <c:pt idx="1389">
                        <c:v>40676</c:v>
                      </c:pt>
                      <c:pt idx="1390">
                        <c:v>40679</c:v>
                      </c:pt>
                      <c:pt idx="1391">
                        <c:v>40680</c:v>
                      </c:pt>
                      <c:pt idx="1392">
                        <c:v>40681</c:v>
                      </c:pt>
                      <c:pt idx="1393">
                        <c:v>40682</c:v>
                      </c:pt>
                      <c:pt idx="1394">
                        <c:v>40683</c:v>
                      </c:pt>
                      <c:pt idx="1395">
                        <c:v>40686</c:v>
                      </c:pt>
                      <c:pt idx="1396">
                        <c:v>40687</c:v>
                      </c:pt>
                      <c:pt idx="1397">
                        <c:v>40688</c:v>
                      </c:pt>
                      <c:pt idx="1398">
                        <c:v>40689</c:v>
                      </c:pt>
                      <c:pt idx="1399">
                        <c:v>40690</c:v>
                      </c:pt>
                      <c:pt idx="1400">
                        <c:v>40693</c:v>
                      </c:pt>
                      <c:pt idx="1401">
                        <c:v>40694</c:v>
                      </c:pt>
                      <c:pt idx="1402">
                        <c:v>40695</c:v>
                      </c:pt>
                      <c:pt idx="1403">
                        <c:v>40696</c:v>
                      </c:pt>
                      <c:pt idx="1404">
                        <c:v>40697</c:v>
                      </c:pt>
                      <c:pt idx="1405">
                        <c:v>40700</c:v>
                      </c:pt>
                      <c:pt idx="1406">
                        <c:v>40701</c:v>
                      </c:pt>
                      <c:pt idx="1407">
                        <c:v>40702</c:v>
                      </c:pt>
                      <c:pt idx="1408">
                        <c:v>40703</c:v>
                      </c:pt>
                      <c:pt idx="1409">
                        <c:v>40704</c:v>
                      </c:pt>
                      <c:pt idx="1410">
                        <c:v>40707</c:v>
                      </c:pt>
                      <c:pt idx="1411">
                        <c:v>40708</c:v>
                      </c:pt>
                      <c:pt idx="1412">
                        <c:v>40709</c:v>
                      </c:pt>
                      <c:pt idx="1413">
                        <c:v>40710</c:v>
                      </c:pt>
                      <c:pt idx="1414">
                        <c:v>40711</c:v>
                      </c:pt>
                      <c:pt idx="1415">
                        <c:v>40714</c:v>
                      </c:pt>
                      <c:pt idx="1416">
                        <c:v>40715</c:v>
                      </c:pt>
                      <c:pt idx="1417">
                        <c:v>40716</c:v>
                      </c:pt>
                      <c:pt idx="1418">
                        <c:v>40717</c:v>
                      </c:pt>
                      <c:pt idx="1419">
                        <c:v>40718</c:v>
                      </c:pt>
                      <c:pt idx="1420">
                        <c:v>40721</c:v>
                      </c:pt>
                      <c:pt idx="1421">
                        <c:v>40722</c:v>
                      </c:pt>
                      <c:pt idx="1422">
                        <c:v>40723</c:v>
                      </c:pt>
                      <c:pt idx="1423">
                        <c:v>40724</c:v>
                      </c:pt>
                      <c:pt idx="1424">
                        <c:v>40725</c:v>
                      </c:pt>
                      <c:pt idx="1425">
                        <c:v>40728</c:v>
                      </c:pt>
                      <c:pt idx="1426">
                        <c:v>40729</c:v>
                      </c:pt>
                      <c:pt idx="1427">
                        <c:v>40730</c:v>
                      </c:pt>
                      <c:pt idx="1428">
                        <c:v>40731</c:v>
                      </c:pt>
                      <c:pt idx="1429">
                        <c:v>40732</c:v>
                      </c:pt>
                      <c:pt idx="1430">
                        <c:v>40735</c:v>
                      </c:pt>
                      <c:pt idx="1431">
                        <c:v>40736</c:v>
                      </c:pt>
                      <c:pt idx="1432">
                        <c:v>40737</c:v>
                      </c:pt>
                      <c:pt idx="1433">
                        <c:v>40738</c:v>
                      </c:pt>
                      <c:pt idx="1434">
                        <c:v>40739</c:v>
                      </c:pt>
                      <c:pt idx="1435">
                        <c:v>40742</c:v>
                      </c:pt>
                      <c:pt idx="1436">
                        <c:v>40743</c:v>
                      </c:pt>
                      <c:pt idx="1437">
                        <c:v>40744</c:v>
                      </c:pt>
                      <c:pt idx="1438">
                        <c:v>40745</c:v>
                      </c:pt>
                      <c:pt idx="1439">
                        <c:v>40746</c:v>
                      </c:pt>
                      <c:pt idx="1440">
                        <c:v>40749</c:v>
                      </c:pt>
                      <c:pt idx="1441">
                        <c:v>40750</c:v>
                      </c:pt>
                      <c:pt idx="1442">
                        <c:v>40751</c:v>
                      </c:pt>
                      <c:pt idx="1443">
                        <c:v>40752</c:v>
                      </c:pt>
                      <c:pt idx="1444">
                        <c:v>40753</c:v>
                      </c:pt>
                      <c:pt idx="1445">
                        <c:v>40756</c:v>
                      </c:pt>
                      <c:pt idx="1446">
                        <c:v>40757</c:v>
                      </c:pt>
                      <c:pt idx="1447">
                        <c:v>40758</c:v>
                      </c:pt>
                      <c:pt idx="1448">
                        <c:v>40759</c:v>
                      </c:pt>
                      <c:pt idx="1449">
                        <c:v>40760</c:v>
                      </c:pt>
                      <c:pt idx="1450">
                        <c:v>40763</c:v>
                      </c:pt>
                      <c:pt idx="1451">
                        <c:v>40764</c:v>
                      </c:pt>
                      <c:pt idx="1452">
                        <c:v>40765</c:v>
                      </c:pt>
                      <c:pt idx="1453">
                        <c:v>40766</c:v>
                      </c:pt>
                      <c:pt idx="1454">
                        <c:v>40767</c:v>
                      </c:pt>
                      <c:pt idx="1455">
                        <c:v>40770</c:v>
                      </c:pt>
                      <c:pt idx="1456">
                        <c:v>40771</c:v>
                      </c:pt>
                      <c:pt idx="1457">
                        <c:v>40772</c:v>
                      </c:pt>
                      <c:pt idx="1458">
                        <c:v>40773</c:v>
                      </c:pt>
                      <c:pt idx="1459">
                        <c:v>40774</c:v>
                      </c:pt>
                      <c:pt idx="1460">
                        <c:v>40777</c:v>
                      </c:pt>
                      <c:pt idx="1461">
                        <c:v>40778</c:v>
                      </c:pt>
                      <c:pt idx="1462">
                        <c:v>40779</c:v>
                      </c:pt>
                      <c:pt idx="1463">
                        <c:v>40780</c:v>
                      </c:pt>
                      <c:pt idx="1464">
                        <c:v>40781</c:v>
                      </c:pt>
                      <c:pt idx="1465">
                        <c:v>40784</c:v>
                      </c:pt>
                      <c:pt idx="1466">
                        <c:v>40785</c:v>
                      </c:pt>
                      <c:pt idx="1467">
                        <c:v>40786</c:v>
                      </c:pt>
                      <c:pt idx="1468">
                        <c:v>40787</c:v>
                      </c:pt>
                      <c:pt idx="1469">
                        <c:v>40788</c:v>
                      </c:pt>
                      <c:pt idx="1470">
                        <c:v>40791</c:v>
                      </c:pt>
                      <c:pt idx="1471">
                        <c:v>40792</c:v>
                      </c:pt>
                      <c:pt idx="1472">
                        <c:v>40793</c:v>
                      </c:pt>
                      <c:pt idx="1473">
                        <c:v>40794</c:v>
                      </c:pt>
                      <c:pt idx="1474">
                        <c:v>40795</c:v>
                      </c:pt>
                      <c:pt idx="1475">
                        <c:v>40798</c:v>
                      </c:pt>
                      <c:pt idx="1476">
                        <c:v>40799</c:v>
                      </c:pt>
                      <c:pt idx="1477">
                        <c:v>40800</c:v>
                      </c:pt>
                      <c:pt idx="1478">
                        <c:v>40801</c:v>
                      </c:pt>
                      <c:pt idx="1479">
                        <c:v>40802</c:v>
                      </c:pt>
                      <c:pt idx="1480">
                        <c:v>40805</c:v>
                      </c:pt>
                      <c:pt idx="1481">
                        <c:v>40806</c:v>
                      </c:pt>
                      <c:pt idx="1482">
                        <c:v>40807</c:v>
                      </c:pt>
                      <c:pt idx="1483">
                        <c:v>40808</c:v>
                      </c:pt>
                      <c:pt idx="1484">
                        <c:v>40809</c:v>
                      </c:pt>
                      <c:pt idx="1485">
                        <c:v>40812</c:v>
                      </c:pt>
                      <c:pt idx="1486">
                        <c:v>40813</c:v>
                      </c:pt>
                      <c:pt idx="1487">
                        <c:v>40814</c:v>
                      </c:pt>
                      <c:pt idx="1488">
                        <c:v>40815</c:v>
                      </c:pt>
                      <c:pt idx="1489">
                        <c:v>40816</c:v>
                      </c:pt>
                      <c:pt idx="1490">
                        <c:v>40819</c:v>
                      </c:pt>
                      <c:pt idx="1491">
                        <c:v>40820</c:v>
                      </c:pt>
                      <c:pt idx="1492">
                        <c:v>40821</c:v>
                      </c:pt>
                      <c:pt idx="1493">
                        <c:v>40822</c:v>
                      </c:pt>
                      <c:pt idx="1494">
                        <c:v>40823</c:v>
                      </c:pt>
                      <c:pt idx="1495">
                        <c:v>40826</c:v>
                      </c:pt>
                      <c:pt idx="1496">
                        <c:v>40827</c:v>
                      </c:pt>
                      <c:pt idx="1497">
                        <c:v>40828</c:v>
                      </c:pt>
                      <c:pt idx="1498">
                        <c:v>40829</c:v>
                      </c:pt>
                      <c:pt idx="1499">
                        <c:v>40830</c:v>
                      </c:pt>
                      <c:pt idx="1500">
                        <c:v>40833</c:v>
                      </c:pt>
                      <c:pt idx="1501">
                        <c:v>40834</c:v>
                      </c:pt>
                      <c:pt idx="1502">
                        <c:v>40835</c:v>
                      </c:pt>
                      <c:pt idx="1503">
                        <c:v>40836</c:v>
                      </c:pt>
                      <c:pt idx="1504">
                        <c:v>40837</c:v>
                      </c:pt>
                      <c:pt idx="1505">
                        <c:v>40840</c:v>
                      </c:pt>
                      <c:pt idx="1506">
                        <c:v>40841</c:v>
                      </c:pt>
                      <c:pt idx="1507">
                        <c:v>40842</c:v>
                      </c:pt>
                      <c:pt idx="1508">
                        <c:v>40843</c:v>
                      </c:pt>
                      <c:pt idx="1509">
                        <c:v>40844</c:v>
                      </c:pt>
                      <c:pt idx="1510">
                        <c:v>40847</c:v>
                      </c:pt>
                      <c:pt idx="1511">
                        <c:v>40848</c:v>
                      </c:pt>
                      <c:pt idx="1512">
                        <c:v>40849</c:v>
                      </c:pt>
                      <c:pt idx="1513">
                        <c:v>40850</c:v>
                      </c:pt>
                      <c:pt idx="1514">
                        <c:v>40851</c:v>
                      </c:pt>
                      <c:pt idx="1515">
                        <c:v>40854</c:v>
                      </c:pt>
                      <c:pt idx="1516">
                        <c:v>40855</c:v>
                      </c:pt>
                      <c:pt idx="1517">
                        <c:v>40856</c:v>
                      </c:pt>
                      <c:pt idx="1518">
                        <c:v>40857</c:v>
                      </c:pt>
                      <c:pt idx="1519">
                        <c:v>40858</c:v>
                      </c:pt>
                      <c:pt idx="1520">
                        <c:v>40861</c:v>
                      </c:pt>
                      <c:pt idx="1521">
                        <c:v>40862</c:v>
                      </c:pt>
                      <c:pt idx="1522">
                        <c:v>40863</c:v>
                      </c:pt>
                      <c:pt idx="1523">
                        <c:v>40864</c:v>
                      </c:pt>
                      <c:pt idx="1524">
                        <c:v>40865</c:v>
                      </c:pt>
                      <c:pt idx="1525">
                        <c:v>40868</c:v>
                      </c:pt>
                      <c:pt idx="1526">
                        <c:v>40869</c:v>
                      </c:pt>
                      <c:pt idx="1527">
                        <c:v>40870</c:v>
                      </c:pt>
                      <c:pt idx="1528">
                        <c:v>40871</c:v>
                      </c:pt>
                      <c:pt idx="1529">
                        <c:v>40872</c:v>
                      </c:pt>
                      <c:pt idx="1530">
                        <c:v>40875</c:v>
                      </c:pt>
                      <c:pt idx="1531">
                        <c:v>40876</c:v>
                      </c:pt>
                      <c:pt idx="1532">
                        <c:v>40877</c:v>
                      </c:pt>
                      <c:pt idx="1533">
                        <c:v>40878</c:v>
                      </c:pt>
                      <c:pt idx="1534">
                        <c:v>40879</c:v>
                      </c:pt>
                      <c:pt idx="1535">
                        <c:v>40882</c:v>
                      </c:pt>
                      <c:pt idx="1536">
                        <c:v>40883</c:v>
                      </c:pt>
                      <c:pt idx="1537">
                        <c:v>40884</c:v>
                      </c:pt>
                      <c:pt idx="1538">
                        <c:v>40885</c:v>
                      </c:pt>
                      <c:pt idx="1539">
                        <c:v>40886</c:v>
                      </c:pt>
                      <c:pt idx="1540">
                        <c:v>40889</c:v>
                      </c:pt>
                      <c:pt idx="1541">
                        <c:v>40890</c:v>
                      </c:pt>
                      <c:pt idx="1542">
                        <c:v>40891</c:v>
                      </c:pt>
                      <c:pt idx="1543">
                        <c:v>40892</c:v>
                      </c:pt>
                      <c:pt idx="1544">
                        <c:v>40893</c:v>
                      </c:pt>
                      <c:pt idx="1545">
                        <c:v>40896</c:v>
                      </c:pt>
                      <c:pt idx="1546">
                        <c:v>40897</c:v>
                      </c:pt>
                      <c:pt idx="1547">
                        <c:v>40898</c:v>
                      </c:pt>
                      <c:pt idx="1548">
                        <c:v>40899</c:v>
                      </c:pt>
                      <c:pt idx="1549">
                        <c:v>40900</c:v>
                      </c:pt>
                      <c:pt idx="1550">
                        <c:v>40903</c:v>
                      </c:pt>
                      <c:pt idx="1551">
                        <c:v>40904</c:v>
                      </c:pt>
                      <c:pt idx="1552">
                        <c:v>40905</c:v>
                      </c:pt>
                      <c:pt idx="1553">
                        <c:v>40906</c:v>
                      </c:pt>
                      <c:pt idx="1554">
                        <c:v>40907</c:v>
                      </c:pt>
                      <c:pt idx="1555">
                        <c:v>40910</c:v>
                      </c:pt>
                      <c:pt idx="1556">
                        <c:v>40911</c:v>
                      </c:pt>
                      <c:pt idx="1557">
                        <c:v>40912</c:v>
                      </c:pt>
                      <c:pt idx="1558">
                        <c:v>40913</c:v>
                      </c:pt>
                      <c:pt idx="1559">
                        <c:v>40914</c:v>
                      </c:pt>
                      <c:pt idx="1560">
                        <c:v>40917</c:v>
                      </c:pt>
                      <c:pt idx="1561">
                        <c:v>40918</c:v>
                      </c:pt>
                      <c:pt idx="1562">
                        <c:v>40919</c:v>
                      </c:pt>
                      <c:pt idx="1563">
                        <c:v>40920</c:v>
                      </c:pt>
                      <c:pt idx="1564">
                        <c:v>40921</c:v>
                      </c:pt>
                      <c:pt idx="1565">
                        <c:v>40924</c:v>
                      </c:pt>
                      <c:pt idx="1566">
                        <c:v>40925</c:v>
                      </c:pt>
                      <c:pt idx="1567">
                        <c:v>40926</c:v>
                      </c:pt>
                      <c:pt idx="1568">
                        <c:v>40927</c:v>
                      </c:pt>
                      <c:pt idx="1569">
                        <c:v>40928</c:v>
                      </c:pt>
                      <c:pt idx="1570">
                        <c:v>40931</c:v>
                      </c:pt>
                      <c:pt idx="1571">
                        <c:v>40932</c:v>
                      </c:pt>
                      <c:pt idx="1572">
                        <c:v>40933</c:v>
                      </c:pt>
                      <c:pt idx="1573">
                        <c:v>40934</c:v>
                      </c:pt>
                      <c:pt idx="1574">
                        <c:v>40935</c:v>
                      </c:pt>
                      <c:pt idx="1575">
                        <c:v>40938</c:v>
                      </c:pt>
                      <c:pt idx="1576">
                        <c:v>40939</c:v>
                      </c:pt>
                      <c:pt idx="1577">
                        <c:v>40940</c:v>
                      </c:pt>
                      <c:pt idx="1578">
                        <c:v>40941</c:v>
                      </c:pt>
                      <c:pt idx="1579">
                        <c:v>40942</c:v>
                      </c:pt>
                      <c:pt idx="1580">
                        <c:v>40945</c:v>
                      </c:pt>
                      <c:pt idx="1581">
                        <c:v>40946</c:v>
                      </c:pt>
                      <c:pt idx="1582">
                        <c:v>40947</c:v>
                      </c:pt>
                      <c:pt idx="1583">
                        <c:v>40948</c:v>
                      </c:pt>
                      <c:pt idx="1584">
                        <c:v>40949</c:v>
                      </c:pt>
                      <c:pt idx="1585">
                        <c:v>40952</c:v>
                      </c:pt>
                      <c:pt idx="1586">
                        <c:v>40953</c:v>
                      </c:pt>
                      <c:pt idx="1587">
                        <c:v>40954</c:v>
                      </c:pt>
                      <c:pt idx="1588">
                        <c:v>40955</c:v>
                      </c:pt>
                      <c:pt idx="1589">
                        <c:v>40956</c:v>
                      </c:pt>
                      <c:pt idx="1590">
                        <c:v>40959</c:v>
                      </c:pt>
                      <c:pt idx="1591">
                        <c:v>40960</c:v>
                      </c:pt>
                      <c:pt idx="1592">
                        <c:v>40961</c:v>
                      </c:pt>
                      <c:pt idx="1593">
                        <c:v>40962</c:v>
                      </c:pt>
                      <c:pt idx="1594">
                        <c:v>40963</c:v>
                      </c:pt>
                      <c:pt idx="1595">
                        <c:v>40966</c:v>
                      </c:pt>
                      <c:pt idx="1596">
                        <c:v>40967</c:v>
                      </c:pt>
                      <c:pt idx="1597">
                        <c:v>40968</c:v>
                      </c:pt>
                      <c:pt idx="1598">
                        <c:v>40969</c:v>
                      </c:pt>
                      <c:pt idx="1599">
                        <c:v>40970</c:v>
                      </c:pt>
                      <c:pt idx="1600">
                        <c:v>40973</c:v>
                      </c:pt>
                      <c:pt idx="1601">
                        <c:v>40974</c:v>
                      </c:pt>
                      <c:pt idx="1602">
                        <c:v>40975</c:v>
                      </c:pt>
                      <c:pt idx="1603">
                        <c:v>40976</c:v>
                      </c:pt>
                      <c:pt idx="1604">
                        <c:v>40977</c:v>
                      </c:pt>
                      <c:pt idx="1605">
                        <c:v>40980</c:v>
                      </c:pt>
                      <c:pt idx="1606">
                        <c:v>40981</c:v>
                      </c:pt>
                      <c:pt idx="1607">
                        <c:v>40982</c:v>
                      </c:pt>
                      <c:pt idx="1608">
                        <c:v>40983</c:v>
                      </c:pt>
                      <c:pt idx="1609">
                        <c:v>40984</c:v>
                      </c:pt>
                      <c:pt idx="1610">
                        <c:v>40987</c:v>
                      </c:pt>
                      <c:pt idx="1611">
                        <c:v>40988</c:v>
                      </c:pt>
                      <c:pt idx="1612">
                        <c:v>40989</c:v>
                      </c:pt>
                      <c:pt idx="1613">
                        <c:v>40990</c:v>
                      </c:pt>
                      <c:pt idx="1614">
                        <c:v>40991</c:v>
                      </c:pt>
                      <c:pt idx="1615">
                        <c:v>40994</c:v>
                      </c:pt>
                      <c:pt idx="1616">
                        <c:v>40995</c:v>
                      </c:pt>
                      <c:pt idx="1617">
                        <c:v>40996</c:v>
                      </c:pt>
                      <c:pt idx="1618">
                        <c:v>40997</c:v>
                      </c:pt>
                      <c:pt idx="1619">
                        <c:v>40998</c:v>
                      </c:pt>
                      <c:pt idx="1620">
                        <c:v>41001</c:v>
                      </c:pt>
                      <c:pt idx="1621">
                        <c:v>41002</c:v>
                      </c:pt>
                      <c:pt idx="1622">
                        <c:v>41003</c:v>
                      </c:pt>
                      <c:pt idx="1623">
                        <c:v>41004</c:v>
                      </c:pt>
                      <c:pt idx="1624">
                        <c:v>41005</c:v>
                      </c:pt>
                      <c:pt idx="1625">
                        <c:v>41008</c:v>
                      </c:pt>
                      <c:pt idx="1626">
                        <c:v>41009</c:v>
                      </c:pt>
                      <c:pt idx="1627">
                        <c:v>41010</c:v>
                      </c:pt>
                      <c:pt idx="1628">
                        <c:v>41011</c:v>
                      </c:pt>
                      <c:pt idx="1629">
                        <c:v>41012</c:v>
                      </c:pt>
                      <c:pt idx="1630">
                        <c:v>41015</c:v>
                      </c:pt>
                      <c:pt idx="1631">
                        <c:v>41016</c:v>
                      </c:pt>
                      <c:pt idx="1632">
                        <c:v>41017</c:v>
                      </c:pt>
                      <c:pt idx="1633">
                        <c:v>41018</c:v>
                      </c:pt>
                      <c:pt idx="1634">
                        <c:v>41019</c:v>
                      </c:pt>
                      <c:pt idx="1635">
                        <c:v>41022</c:v>
                      </c:pt>
                      <c:pt idx="1636">
                        <c:v>41023</c:v>
                      </c:pt>
                      <c:pt idx="1637">
                        <c:v>41024</c:v>
                      </c:pt>
                      <c:pt idx="1638">
                        <c:v>41025</c:v>
                      </c:pt>
                      <c:pt idx="1639">
                        <c:v>41026</c:v>
                      </c:pt>
                      <c:pt idx="1640">
                        <c:v>41029</c:v>
                      </c:pt>
                      <c:pt idx="1641">
                        <c:v>41030</c:v>
                      </c:pt>
                      <c:pt idx="1642">
                        <c:v>41031</c:v>
                      </c:pt>
                      <c:pt idx="1643">
                        <c:v>41032</c:v>
                      </c:pt>
                      <c:pt idx="1644">
                        <c:v>41033</c:v>
                      </c:pt>
                      <c:pt idx="1645">
                        <c:v>41036</c:v>
                      </c:pt>
                      <c:pt idx="1646">
                        <c:v>41037</c:v>
                      </c:pt>
                      <c:pt idx="1647">
                        <c:v>41038</c:v>
                      </c:pt>
                      <c:pt idx="1648">
                        <c:v>41039</c:v>
                      </c:pt>
                      <c:pt idx="1649">
                        <c:v>41040</c:v>
                      </c:pt>
                      <c:pt idx="1650">
                        <c:v>41043</c:v>
                      </c:pt>
                      <c:pt idx="1651">
                        <c:v>41044</c:v>
                      </c:pt>
                      <c:pt idx="1652">
                        <c:v>41045</c:v>
                      </c:pt>
                      <c:pt idx="1653">
                        <c:v>41046</c:v>
                      </c:pt>
                      <c:pt idx="1654">
                        <c:v>41047</c:v>
                      </c:pt>
                      <c:pt idx="1655">
                        <c:v>41050</c:v>
                      </c:pt>
                      <c:pt idx="1656">
                        <c:v>41051</c:v>
                      </c:pt>
                      <c:pt idx="1657">
                        <c:v>41052</c:v>
                      </c:pt>
                      <c:pt idx="1658">
                        <c:v>41053</c:v>
                      </c:pt>
                      <c:pt idx="1659">
                        <c:v>41054</c:v>
                      </c:pt>
                      <c:pt idx="1660">
                        <c:v>41057</c:v>
                      </c:pt>
                      <c:pt idx="1661">
                        <c:v>41058</c:v>
                      </c:pt>
                      <c:pt idx="1662">
                        <c:v>41059</c:v>
                      </c:pt>
                      <c:pt idx="1663">
                        <c:v>41060</c:v>
                      </c:pt>
                      <c:pt idx="1664">
                        <c:v>41061</c:v>
                      </c:pt>
                      <c:pt idx="1665">
                        <c:v>41064</c:v>
                      </c:pt>
                      <c:pt idx="1666">
                        <c:v>41065</c:v>
                      </c:pt>
                      <c:pt idx="1667">
                        <c:v>41066</c:v>
                      </c:pt>
                      <c:pt idx="1668">
                        <c:v>41067</c:v>
                      </c:pt>
                      <c:pt idx="1669">
                        <c:v>41068</c:v>
                      </c:pt>
                      <c:pt idx="1670">
                        <c:v>41071</c:v>
                      </c:pt>
                      <c:pt idx="1671">
                        <c:v>41072</c:v>
                      </c:pt>
                      <c:pt idx="1672">
                        <c:v>41073</c:v>
                      </c:pt>
                      <c:pt idx="1673">
                        <c:v>41074</c:v>
                      </c:pt>
                      <c:pt idx="1674">
                        <c:v>41075</c:v>
                      </c:pt>
                      <c:pt idx="1675">
                        <c:v>41078</c:v>
                      </c:pt>
                      <c:pt idx="1676">
                        <c:v>41079</c:v>
                      </c:pt>
                      <c:pt idx="1677">
                        <c:v>41080</c:v>
                      </c:pt>
                      <c:pt idx="1678">
                        <c:v>41081</c:v>
                      </c:pt>
                      <c:pt idx="1679">
                        <c:v>41082</c:v>
                      </c:pt>
                      <c:pt idx="1680">
                        <c:v>41085</c:v>
                      </c:pt>
                      <c:pt idx="1681">
                        <c:v>41086</c:v>
                      </c:pt>
                      <c:pt idx="1682">
                        <c:v>41087</c:v>
                      </c:pt>
                      <c:pt idx="1683">
                        <c:v>41088</c:v>
                      </c:pt>
                      <c:pt idx="1684">
                        <c:v>41089</c:v>
                      </c:pt>
                      <c:pt idx="1685">
                        <c:v>41092</c:v>
                      </c:pt>
                      <c:pt idx="1686">
                        <c:v>41093</c:v>
                      </c:pt>
                      <c:pt idx="1687">
                        <c:v>41094</c:v>
                      </c:pt>
                      <c:pt idx="1688">
                        <c:v>41095</c:v>
                      </c:pt>
                      <c:pt idx="1689">
                        <c:v>41096</c:v>
                      </c:pt>
                      <c:pt idx="1690">
                        <c:v>41099</c:v>
                      </c:pt>
                      <c:pt idx="1691">
                        <c:v>41100</c:v>
                      </c:pt>
                      <c:pt idx="1692">
                        <c:v>41101</c:v>
                      </c:pt>
                      <c:pt idx="1693">
                        <c:v>41102</c:v>
                      </c:pt>
                      <c:pt idx="1694">
                        <c:v>41103</c:v>
                      </c:pt>
                      <c:pt idx="1695">
                        <c:v>41106</c:v>
                      </c:pt>
                      <c:pt idx="1696">
                        <c:v>41107</c:v>
                      </c:pt>
                      <c:pt idx="1697">
                        <c:v>41108</c:v>
                      </c:pt>
                      <c:pt idx="1698">
                        <c:v>41109</c:v>
                      </c:pt>
                      <c:pt idx="1699">
                        <c:v>41110</c:v>
                      </c:pt>
                      <c:pt idx="1700">
                        <c:v>41113</c:v>
                      </c:pt>
                      <c:pt idx="1701">
                        <c:v>41114</c:v>
                      </c:pt>
                      <c:pt idx="1702">
                        <c:v>41115</c:v>
                      </c:pt>
                      <c:pt idx="1703">
                        <c:v>41116</c:v>
                      </c:pt>
                      <c:pt idx="1704">
                        <c:v>41117</c:v>
                      </c:pt>
                      <c:pt idx="1705">
                        <c:v>41120</c:v>
                      </c:pt>
                      <c:pt idx="1706">
                        <c:v>41121</c:v>
                      </c:pt>
                      <c:pt idx="1707">
                        <c:v>41122</c:v>
                      </c:pt>
                      <c:pt idx="1708">
                        <c:v>41123</c:v>
                      </c:pt>
                      <c:pt idx="1709">
                        <c:v>41124</c:v>
                      </c:pt>
                      <c:pt idx="1710">
                        <c:v>41127</c:v>
                      </c:pt>
                      <c:pt idx="1711">
                        <c:v>41128</c:v>
                      </c:pt>
                      <c:pt idx="1712">
                        <c:v>41129</c:v>
                      </c:pt>
                      <c:pt idx="1713">
                        <c:v>41130</c:v>
                      </c:pt>
                      <c:pt idx="1714">
                        <c:v>41131</c:v>
                      </c:pt>
                      <c:pt idx="1715">
                        <c:v>41134</c:v>
                      </c:pt>
                      <c:pt idx="1716">
                        <c:v>41135</c:v>
                      </c:pt>
                      <c:pt idx="1717">
                        <c:v>41136</c:v>
                      </c:pt>
                      <c:pt idx="1718">
                        <c:v>41137</c:v>
                      </c:pt>
                      <c:pt idx="1719">
                        <c:v>41138</c:v>
                      </c:pt>
                      <c:pt idx="1720">
                        <c:v>41141</c:v>
                      </c:pt>
                      <c:pt idx="1721">
                        <c:v>41142</c:v>
                      </c:pt>
                      <c:pt idx="1722">
                        <c:v>41143</c:v>
                      </c:pt>
                      <c:pt idx="1723">
                        <c:v>41144</c:v>
                      </c:pt>
                      <c:pt idx="1724">
                        <c:v>41145</c:v>
                      </c:pt>
                      <c:pt idx="1725">
                        <c:v>41148</c:v>
                      </c:pt>
                      <c:pt idx="1726">
                        <c:v>41149</c:v>
                      </c:pt>
                      <c:pt idx="1727">
                        <c:v>41150</c:v>
                      </c:pt>
                      <c:pt idx="1728">
                        <c:v>41151</c:v>
                      </c:pt>
                      <c:pt idx="1729">
                        <c:v>41152</c:v>
                      </c:pt>
                      <c:pt idx="1730">
                        <c:v>41155</c:v>
                      </c:pt>
                      <c:pt idx="1731">
                        <c:v>41156</c:v>
                      </c:pt>
                      <c:pt idx="1732">
                        <c:v>41157</c:v>
                      </c:pt>
                      <c:pt idx="1733">
                        <c:v>41158</c:v>
                      </c:pt>
                      <c:pt idx="1734">
                        <c:v>41159</c:v>
                      </c:pt>
                      <c:pt idx="1735">
                        <c:v>41162</c:v>
                      </c:pt>
                      <c:pt idx="1736">
                        <c:v>41163</c:v>
                      </c:pt>
                      <c:pt idx="1737">
                        <c:v>41164</c:v>
                      </c:pt>
                      <c:pt idx="1738">
                        <c:v>41165</c:v>
                      </c:pt>
                      <c:pt idx="1739">
                        <c:v>41166</c:v>
                      </c:pt>
                      <c:pt idx="1740">
                        <c:v>41169</c:v>
                      </c:pt>
                      <c:pt idx="1741">
                        <c:v>41170</c:v>
                      </c:pt>
                      <c:pt idx="1742">
                        <c:v>41171</c:v>
                      </c:pt>
                      <c:pt idx="1743">
                        <c:v>41172</c:v>
                      </c:pt>
                      <c:pt idx="1744">
                        <c:v>41173</c:v>
                      </c:pt>
                      <c:pt idx="1745">
                        <c:v>41176</c:v>
                      </c:pt>
                      <c:pt idx="1746">
                        <c:v>41177</c:v>
                      </c:pt>
                      <c:pt idx="1747">
                        <c:v>41178</c:v>
                      </c:pt>
                      <c:pt idx="1748">
                        <c:v>41179</c:v>
                      </c:pt>
                      <c:pt idx="1749">
                        <c:v>41180</c:v>
                      </c:pt>
                      <c:pt idx="1750">
                        <c:v>41183</c:v>
                      </c:pt>
                      <c:pt idx="1751">
                        <c:v>41184</c:v>
                      </c:pt>
                      <c:pt idx="1752">
                        <c:v>41185</c:v>
                      </c:pt>
                      <c:pt idx="1753">
                        <c:v>41186</c:v>
                      </c:pt>
                      <c:pt idx="1754">
                        <c:v>41187</c:v>
                      </c:pt>
                      <c:pt idx="1755">
                        <c:v>41190</c:v>
                      </c:pt>
                      <c:pt idx="1756">
                        <c:v>41191</c:v>
                      </c:pt>
                      <c:pt idx="1757">
                        <c:v>41192</c:v>
                      </c:pt>
                      <c:pt idx="1758">
                        <c:v>41193</c:v>
                      </c:pt>
                      <c:pt idx="1759">
                        <c:v>41194</c:v>
                      </c:pt>
                      <c:pt idx="1760">
                        <c:v>41197</c:v>
                      </c:pt>
                      <c:pt idx="1761">
                        <c:v>41198</c:v>
                      </c:pt>
                      <c:pt idx="1762">
                        <c:v>41199</c:v>
                      </c:pt>
                      <c:pt idx="1763">
                        <c:v>41200</c:v>
                      </c:pt>
                      <c:pt idx="1764">
                        <c:v>41201</c:v>
                      </c:pt>
                      <c:pt idx="1765">
                        <c:v>41204</c:v>
                      </c:pt>
                      <c:pt idx="1766">
                        <c:v>41205</c:v>
                      </c:pt>
                      <c:pt idx="1767">
                        <c:v>41206</c:v>
                      </c:pt>
                      <c:pt idx="1768">
                        <c:v>41207</c:v>
                      </c:pt>
                      <c:pt idx="1769">
                        <c:v>41208</c:v>
                      </c:pt>
                      <c:pt idx="1770">
                        <c:v>41211</c:v>
                      </c:pt>
                      <c:pt idx="1771">
                        <c:v>41212</c:v>
                      </c:pt>
                      <c:pt idx="1772">
                        <c:v>41213</c:v>
                      </c:pt>
                      <c:pt idx="1773">
                        <c:v>41214</c:v>
                      </c:pt>
                      <c:pt idx="1774">
                        <c:v>41215</c:v>
                      </c:pt>
                      <c:pt idx="1775">
                        <c:v>41218</c:v>
                      </c:pt>
                      <c:pt idx="1776">
                        <c:v>41219</c:v>
                      </c:pt>
                      <c:pt idx="1777">
                        <c:v>41220</c:v>
                      </c:pt>
                      <c:pt idx="1778">
                        <c:v>41221</c:v>
                      </c:pt>
                      <c:pt idx="1779">
                        <c:v>41222</c:v>
                      </c:pt>
                      <c:pt idx="1780">
                        <c:v>41225</c:v>
                      </c:pt>
                      <c:pt idx="1781">
                        <c:v>41226</c:v>
                      </c:pt>
                      <c:pt idx="1782">
                        <c:v>41227</c:v>
                      </c:pt>
                      <c:pt idx="1783">
                        <c:v>41228</c:v>
                      </c:pt>
                      <c:pt idx="1784">
                        <c:v>41229</c:v>
                      </c:pt>
                      <c:pt idx="1785">
                        <c:v>41232</c:v>
                      </c:pt>
                      <c:pt idx="1786">
                        <c:v>41233</c:v>
                      </c:pt>
                      <c:pt idx="1787">
                        <c:v>41234</c:v>
                      </c:pt>
                      <c:pt idx="1788">
                        <c:v>41235</c:v>
                      </c:pt>
                      <c:pt idx="1789">
                        <c:v>41236</c:v>
                      </c:pt>
                      <c:pt idx="1790">
                        <c:v>41239</c:v>
                      </c:pt>
                      <c:pt idx="1791">
                        <c:v>41240</c:v>
                      </c:pt>
                      <c:pt idx="1792">
                        <c:v>41241</c:v>
                      </c:pt>
                      <c:pt idx="1793">
                        <c:v>41242</c:v>
                      </c:pt>
                      <c:pt idx="1794">
                        <c:v>41243</c:v>
                      </c:pt>
                      <c:pt idx="1795">
                        <c:v>41246</c:v>
                      </c:pt>
                      <c:pt idx="1796">
                        <c:v>41247</c:v>
                      </c:pt>
                      <c:pt idx="1797">
                        <c:v>41248</c:v>
                      </c:pt>
                      <c:pt idx="1798">
                        <c:v>41249</c:v>
                      </c:pt>
                      <c:pt idx="1799">
                        <c:v>41250</c:v>
                      </c:pt>
                      <c:pt idx="1800">
                        <c:v>41253</c:v>
                      </c:pt>
                      <c:pt idx="1801">
                        <c:v>41254</c:v>
                      </c:pt>
                      <c:pt idx="1802">
                        <c:v>41255</c:v>
                      </c:pt>
                      <c:pt idx="1803">
                        <c:v>41256</c:v>
                      </c:pt>
                      <c:pt idx="1804">
                        <c:v>41257</c:v>
                      </c:pt>
                      <c:pt idx="1805">
                        <c:v>41260</c:v>
                      </c:pt>
                      <c:pt idx="1806">
                        <c:v>41261</c:v>
                      </c:pt>
                      <c:pt idx="1807">
                        <c:v>41262</c:v>
                      </c:pt>
                      <c:pt idx="1808">
                        <c:v>41263</c:v>
                      </c:pt>
                      <c:pt idx="1809">
                        <c:v>41264</c:v>
                      </c:pt>
                      <c:pt idx="1810">
                        <c:v>41267</c:v>
                      </c:pt>
                      <c:pt idx="1811">
                        <c:v>41268</c:v>
                      </c:pt>
                      <c:pt idx="1812">
                        <c:v>41269</c:v>
                      </c:pt>
                      <c:pt idx="1813">
                        <c:v>41270</c:v>
                      </c:pt>
                      <c:pt idx="1814">
                        <c:v>41271</c:v>
                      </c:pt>
                      <c:pt idx="1815">
                        <c:v>41274</c:v>
                      </c:pt>
                      <c:pt idx="1816">
                        <c:v>41275</c:v>
                      </c:pt>
                      <c:pt idx="1817">
                        <c:v>41276</c:v>
                      </c:pt>
                      <c:pt idx="1818">
                        <c:v>41277</c:v>
                      </c:pt>
                      <c:pt idx="1819">
                        <c:v>41278</c:v>
                      </c:pt>
                      <c:pt idx="1820">
                        <c:v>41281</c:v>
                      </c:pt>
                      <c:pt idx="1821">
                        <c:v>41282</c:v>
                      </c:pt>
                      <c:pt idx="1822">
                        <c:v>41283</c:v>
                      </c:pt>
                      <c:pt idx="1823">
                        <c:v>41284</c:v>
                      </c:pt>
                      <c:pt idx="1824">
                        <c:v>41285</c:v>
                      </c:pt>
                      <c:pt idx="1825">
                        <c:v>41288</c:v>
                      </c:pt>
                      <c:pt idx="1826">
                        <c:v>41289</c:v>
                      </c:pt>
                      <c:pt idx="1827">
                        <c:v>41290</c:v>
                      </c:pt>
                      <c:pt idx="1828">
                        <c:v>41291</c:v>
                      </c:pt>
                      <c:pt idx="1829">
                        <c:v>41292</c:v>
                      </c:pt>
                      <c:pt idx="1830">
                        <c:v>41295</c:v>
                      </c:pt>
                      <c:pt idx="1831">
                        <c:v>41296</c:v>
                      </c:pt>
                      <c:pt idx="1832">
                        <c:v>41297</c:v>
                      </c:pt>
                      <c:pt idx="1833">
                        <c:v>41298</c:v>
                      </c:pt>
                      <c:pt idx="1834">
                        <c:v>41299</c:v>
                      </c:pt>
                      <c:pt idx="1835">
                        <c:v>41302</c:v>
                      </c:pt>
                      <c:pt idx="1836">
                        <c:v>41303</c:v>
                      </c:pt>
                      <c:pt idx="1837">
                        <c:v>41304</c:v>
                      </c:pt>
                      <c:pt idx="1838">
                        <c:v>41305</c:v>
                      </c:pt>
                      <c:pt idx="1839">
                        <c:v>41306</c:v>
                      </c:pt>
                      <c:pt idx="1840">
                        <c:v>41309</c:v>
                      </c:pt>
                      <c:pt idx="1841">
                        <c:v>41310</c:v>
                      </c:pt>
                      <c:pt idx="1842">
                        <c:v>41311</c:v>
                      </c:pt>
                      <c:pt idx="1843">
                        <c:v>41312</c:v>
                      </c:pt>
                      <c:pt idx="1844">
                        <c:v>41313</c:v>
                      </c:pt>
                      <c:pt idx="1845">
                        <c:v>41316</c:v>
                      </c:pt>
                      <c:pt idx="1846">
                        <c:v>41317</c:v>
                      </c:pt>
                      <c:pt idx="1847">
                        <c:v>41318</c:v>
                      </c:pt>
                      <c:pt idx="1848">
                        <c:v>41319</c:v>
                      </c:pt>
                      <c:pt idx="1849">
                        <c:v>41320</c:v>
                      </c:pt>
                      <c:pt idx="1850">
                        <c:v>41323</c:v>
                      </c:pt>
                      <c:pt idx="1851">
                        <c:v>41324</c:v>
                      </c:pt>
                      <c:pt idx="1852">
                        <c:v>41325</c:v>
                      </c:pt>
                      <c:pt idx="1853">
                        <c:v>41326</c:v>
                      </c:pt>
                      <c:pt idx="1854">
                        <c:v>41327</c:v>
                      </c:pt>
                      <c:pt idx="1855">
                        <c:v>41330</c:v>
                      </c:pt>
                      <c:pt idx="1856">
                        <c:v>41331</c:v>
                      </c:pt>
                      <c:pt idx="1857">
                        <c:v>41332</c:v>
                      </c:pt>
                      <c:pt idx="1858">
                        <c:v>41333</c:v>
                      </c:pt>
                      <c:pt idx="1859">
                        <c:v>41334</c:v>
                      </c:pt>
                      <c:pt idx="1860">
                        <c:v>41337</c:v>
                      </c:pt>
                      <c:pt idx="1861">
                        <c:v>41338</c:v>
                      </c:pt>
                      <c:pt idx="1862">
                        <c:v>41339</c:v>
                      </c:pt>
                      <c:pt idx="1863">
                        <c:v>41340</c:v>
                      </c:pt>
                      <c:pt idx="1864">
                        <c:v>41341</c:v>
                      </c:pt>
                      <c:pt idx="1865">
                        <c:v>41344</c:v>
                      </c:pt>
                      <c:pt idx="1866">
                        <c:v>41345</c:v>
                      </c:pt>
                      <c:pt idx="1867">
                        <c:v>41346</c:v>
                      </c:pt>
                      <c:pt idx="1868">
                        <c:v>41347</c:v>
                      </c:pt>
                      <c:pt idx="1869">
                        <c:v>41348</c:v>
                      </c:pt>
                      <c:pt idx="1870">
                        <c:v>41351</c:v>
                      </c:pt>
                      <c:pt idx="1871">
                        <c:v>41352</c:v>
                      </c:pt>
                      <c:pt idx="1872">
                        <c:v>41353</c:v>
                      </c:pt>
                      <c:pt idx="1873">
                        <c:v>41354</c:v>
                      </c:pt>
                      <c:pt idx="1874">
                        <c:v>41355</c:v>
                      </c:pt>
                      <c:pt idx="1875">
                        <c:v>41358</c:v>
                      </c:pt>
                      <c:pt idx="1876">
                        <c:v>41359</c:v>
                      </c:pt>
                      <c:pt idx="1877">
                        <c:v>41360</c:v>
                      </c:pt>
                      <c:pt idx="1878">
                        <c:v>41361</c:v>
                      </c:pt>
                      <c:pt idx="1879">
                        <c:v>41362</c:v>
                      </c:pt>
                      <c:pt idx="1880">
                        <c:v>41365</c:v>
                      </c:pt>
                      <c:pt idx="1881">
                        <c:v>41366</c:v>
                      </c:pt>
                      <c:pt idx="1882">
                        <c:v>41367</c:v>
                      </c:pt>
                      <c:pt idx="1883">
                        <c:v>41368</c:v>
                      </c:pt>
                      <c:pt idx="1884">
                        <c:v>41369</c:v>
                      </c:pt>
                      <c:pt idx="1885">
                        <c:v>41372</c:v>
                      </c:pt>
                      <c:pt idx="1886">
                        <c:v>41373</c:v>
                      </c:pt>
                      <c:pt idx="1887">
                        <c:v>41374</c:v>
                      </c:pt>
                      <c:pt idx="1888">
                        <c:v>41375</c:v>
                      </c:pt>
                      <c:pt idx="1889">
                        <c:v>41376</c:v>
                      </c:pt>
                      <c:pt idx="1890">
                        <c:v>41379</c:v>
                      </c:pt>
                      <c:pt idx="1891">
                        <c:v>41380</c:v>
                      </c:pt>
                      <c:pt idx="1892">
                        <c:v>41381</c:v>
                      </c:pt>
                      <c:pt idx="1893">
                        <c:v>41382</c:v>
                      </c:pt>
                      <c:pt idx="1894">
                        <c:v>41383</c:v>
                      </c:pt>
                      <c:pt idx="1895">
                        <c:v>41386</c:v>
                      </c:pt>
                      <c:pt idx="1896">
                        <c:v>41387</c:v>
                      </c:pt>
                      <c:pt idx="1897">
                        <c:v>41388</c:v>
                      </c:pt>
                      <c:pt idx="1898">
                        <c:v>41389</c:v>
                      </c:pt>
                      <c:pt idx="1899">
                        <c:v>41390</c:v>
                      </c:pt>
                      <c:pt idx="1900">
                        <c:v>41393</c:v>
                      </c:pt>
                      <c:pt idx="1901">
                        <c:v>41394</c:v>
                      </c:pt>
                      <c:pt idx="1902">
                        <c:v>41395</c:v>
                      </c:pt>
                      <c:pt idx="1903">
                        <c:v>41396</c:v>
                      </c:pt>
                      <c:pt idx="1904">
                        <c:v>41397</c:v>
                      </c:pt>
                      <c:pt idx="1905">
                        <c:v>41400</c:v>
                      </c:pt>
                      <c:pt idx="1906">
                        <c:v>41401</c:v>
                      </c:pt>
                      <c:pt idx="1907">
                        <c:v>41402</c:v>
                      </c:pt>
                      <c:pt idx="1908">
                        <c:v>41403</c:v>
                      </c:pt>
                      <c:pt idx="1909">
                        <c:v>41404</c:v>
                      </c:pt>
                      <c:pt idx="1910">
                        <c:v>41407</c:v>
                      </c:pt>
                      <c:pt idx="1911">
                        <c:v>41408</c:v>
                      </c:pt>
                      <c:pt idx="1912">
                        <c:v>41409</c:v>
                      </c:pt>
                      <c:pt idx="1913">
                        <c:v>41410</c:v>
                      </c:pt>
                      <c:pt idx="1914">
                        <c:v>41411</c:v>
                      </c:pt>
                      <c:pt idx="1915">
                        <c:v>41414</c:v>
                      </c:pt>
                      <c:pt idx="1916">
                        <c:v>41415</c:v>
                      </c:pt>
                      <c:pt idx="1917">
                        <c:v>41416</c:v>
                      </c:pt>
                      <c:pt idx="1918">
                        <c:v>41417</c:v>
                      </c:pt>
                      <c:pt idx="1919">
                        <c:v>41418</c:v>
                      </c:pt>
                      <c:pt idx="1920">
                        <c:v>41421</c:v>
                      </c:pt>
                      <c:pt idx="1921">
                        <c:v>41422</c:v>
                      </c:pt>
                      <c:pt idx="1922">
                        <c:v>41423</c:v>
                      </c:pt>
                      <c:pt idx="1923">
                        <c:v>41424</c:v>
                      </c:pt>
                      <c:pt idx="1924">
                        <c:v>41425</c:v>
                      </c:pt>
                      <c:pt idx="1925">
                        <c:v>41428</c:v>
                      </c:pt>
                      <c:pt idx="1926">
                        <c:v>41429</c:v>
                      </c:pt>
                      <c:pt idx="1927">
                        <c:v>41430</c:v>
                      </c:pt>
                      <c:pt idx="1928">
                        <c:v>41431</c:v>
                      </c:pt>
                      <c:pt idx="1929">
                        <c:v>41432</c:v>
                      </c:pt>
                      <c:pt idx="1930">
                        <c:v>41435</c:v>
                      </c:pt>
                      <c:pt idx="1931">
                        <c:v>41436</c:v>
                      </c:pt>
                      <c:pt idx="1932">
                        <c:v>41437</c:v>
                      </c:pt>
                      <c:pt idx="1933">
                        <c:v>41438</c:v>
                      </c:pt>
                      <c:pt idx="1934">
                        <c:v>41439</c:v>
                      </c:pt>
                      <c:pt idx="1935">
                        <c:v>41442</c:v>
                      </c:pt>
                      <c:pt idx="1936">
                        <c:v>41443</c:v>
                      </c:pt>
                      <c:pt idx="1937">
                        <c:v>41444</c:v>
                      </c:pt>
                      <c:pt idx="1938">
                        <c:v>41445</c:v>
                      </c:pt>
                      <c:pt idx="1939">
                        <c:v>41446</c:v>
                      </c:pt>
                      <c:pt idx="1940">
                        <c:v>41449</c:v>
                      </c:pt>
                      <c:pt idx="1941">
                        <c:v>41450</c:v>
                      </c:pt>
                      <c:pt idx="1942">
                        <c:v>41451</c:v>
                      </c:pt>
                      <c:pt idx="1943">
                        <c:v>41452</c:v>
                      </c:pt>
                      <c:pt idx="1944">
                        <c:v>41453</c:v>
                      </c:pt>
                      <c:pt idx="1945">
                        <c:v>41456</c:v>
                      </c:pt>
                      <c:pt idx="1946">
                        <c:v>41457</c:v>
                      </c:pt>
                      <c:pt idx="1947">
                        <c:v>41458</c:v>
                      </c:pt>
                      <c:pt idx="1948">
                        <c:v>41459</c:v>
                      </c:pt>
                      <c:pt idx="1949">
                        <c:v>41460</c:v>
                      </c:pt>
                      <c:pt idx="1950">
                        <c:v>41463</c:v>
                      </c:pt>
                      <c:pt idx="1951">
                        <c:v>41464</c:v>
                      </c:pt>
                      <c:pt idx="1952">
                        <c:v>41465</c:v>
                      </c:pt>
                      <c:pt idx="1953">
                        <c:v>41466</c:v>
                      </c:pt>
                      <c:pt idx="1954">
                        <c:v>41467</c:v>
                      </c:pt>
                      <c:pt idx="1955">
                        <c:v>41470</c:v>
                      </c:pt>
                      <c:pt idx="1956">
                        <c:v>41471</c:v>
                      </c:pt>
                      <c:pt idx="1957">
                        <c:v>41472</c:v>
                      </c:pt>
                      <c:pt idx="1958">
                        <c:v>41473</c:v>
                      </c:pt>
                      <c:pt idx="1959">
                        <c:v>41474</c:v>
                      </c:pt>
                      <c:pt idx="1960">
                        <c:v>41477</c:v>
                      </c:pt>
                      <c:pt idx="1961">
                        <c:v>41478</c:v>
                      </c:pt>
                      <c:pt idx="1962">
                        <c:v>41479</c:v>
                      </c:pt>
                      <c:pt idx="1963">
                        <c:v>41480</c:v>
                      </c:pt>
                      <c:pt idx="1964">
                        <c:v>41481</c:v>
                      </c:pt>
                      <c:pt idx="1965">
                        <c:v>41484</c:v>
                      </c:pt>
                      <c:pt idx="1966">
                        <c:v>41485</c:v>
                      </c:pt>
                      <c:pt idx="1967">
                        <c:v>41486</c:v>
                      </c:pt>
                      <c:pt idx="1968">
                        <c:v>41487</c:v>
                      </c:pt>
                      <c:pt idx="1969">
                        <c:v>41488</c:v>
                      </c:pt>
                      <c:pt idx="1970">
                        <c:v>41491</c:v>
                      </c:pt>
                      <c:pt idx="1971">
                        <c:v>41492</c:v>
                      </c:pt>
                      <c:pt idx="1972">
                        <c:v>41493</c:v>
                      </c:pt>
                      <c:pt idx="1973">
                        <c:v>41494</c:v>
                      </c:pt>
                      <c:pt idx="1974">
                        <c:v>41495</c:v>
                      </c:pt>
                      <c:pt idx="1975">
                        <c:v>41498</c:v>
                      </c:pt>
                      <c:pt idx="1976">
                        <c:v>41499</c:v>
                      </c:pt>
                      <c:pt idx="1977">
                        <c:v>41500</c:v>
                      </c:pt>
                      <c:pt idx="1978">
                        <c:v>41501</c:v>
                      </c:pt>
                      <c:pt idx="1979">
                        <c:v>41502</c:v>
                      </c:pt>
                      <c:pt idx="1980">
                        <c:v>41505</c:v>
                      </c:pt>
                      <c:pt idx="1981">
                        <c:v>41506</c:v>
                      </c:pt>
                      <c:pt idx="1982">
                        <c:v>41507</c:v>
                      </c:pt>
                      <c:pt idx="1983">
                        <c:v>41508</c:v>
                      </c:pt>
                      <c:pt idx="1984">
                        <c:v>41509</c:v>
                      </c:pt>
                      <c:pt idx="1985">
                        <c:v>41512</c:v>
                      </c:pt>
                      <c:pt idx="1986">
                        <c:v>41513</c:v>
                      </c:pt>
                      <c:pt idx="1987">
                        <c:v>41514</c:v>
                      </c:pt>
                      <c:pt idx="1988">
                        <c:v>41515</c:v>
                      </c:pt>
                      <c:pt idx="1989">
                        <c:v>41516</c:v>
                      </c:pt>
                      <c:pt idx="1990">
                        <c:v>41519</c:v>
                      </c:pt>
                      <c:pt idx="1991">
                        <c:v>41520</c:v>
                      </c:pt>
                      <c:pt idx="1992">
                        <c:v>41521</c:v>
                      </c:pt>
                      <c:pt idx="1993">
                        <c:v>41522</c:v>
                      </c:pt>
                      <c:pt idx="1994">
                        <c:v>41523</c:v>
                      </c:pt>
                      <c:pt idx="1995">
                        <c:v>41526</c:v>
                      </c:pt>
                      <c:pt idx="1996">
                        <c:v>41527</c:v>
                      </c:pt>
                      <c:pt idx="1997">
                        <c:v>41528</c:v>
                      </c:pt>
                      <c:pt idx="1998">
                        <c:v>41529</c:v>
                      </c:pt>
                      <c:pt idx="1999">
                        <c:v>41530</c:v>
                      </c:pt>
                      <c:pt idx="2000">
                        <c:v>41533</c:v>
                      </c:pt>
                      <c:pt idx="2001">
                        <c:v>41534</c:v>
                      </c:pt>
                      <c:pt idx="2002">
                        <c:v>41535</c:v>
                      </c:pt>
                      <c:pt idx="2003">
                        <c:v>41536</c:v>
                      </c:pt>
                      <c:pt idx="2004">
                        <c:v>41537</c:v>
                      </c:pt>
                      <c:pt idx="2005">
                        <c:v>41540</c:v>
                      </c:pt>
                      <c:pt idx="2006">
                        <c:v>41541</c:v>
                      </c:pt>
                      <c:pt idx="2007">
                        <c:v>41542</c:v>
                      </c:pt>
                      <c:pt idx="2008">
                        <c:v>41543</c:v>
                      </c:pt>
                      <c:pt idx="2009">
                        <c:v>41544</c:v>
                      </c:pt>
                      <c:pt idx="2010">
                        <c:v>41547</c:v>
                      </c:pt>
                      <c:pt idx="2011">
                        <c:v>41548</c:v>
                      </c:pt>
                      <c:pt idx="2012">
                        <c:v>41549</c:v>
                      </c:pt>
                      <c:pt idx="2013">
                        <c:v>41550</c:v>
                      </c:pt>
                      <c:pt idx="2014">
                        <c:v>41551</c:v>
                      </c:pt>
                      <c:pt idx="2015">
                        <c:v>41554</c:v>
                      </c:pt>
                      <c:pt idx="2016">
                        <c:v>41555</c:v>
                      </c:pt>
                      <c:pt idx="2017">
                        <c:v>41556</c:v>
                      </c:pt>
                      <c:pt idx="2018">
                        <c:v>41557</c:v>
                      </c:pt>
                      <c:pt idx="2019">
                        <c:v>41558</c:v>
                      </c:pt>
                      <c:pt idx="2020">
                        <c:v>41561</c:v>
                      </c:pt>
                      <c:pt idx="2021">
                        <c:v>41562</c:v>
                      </c:pt>
                      <c:pt idx="2022">
                        <c:v>41563</c:v>
                      </c:pt>
                      <c:pt idx="2023">
                        <c:v>41564</c:v>
                      </c:pt>
                      <c:pt idx="2024">
                        <c:v>41565</c:v>
                      </c:pt>
                      <c:pt idx="2025">
                        <c:v>41568</c:v>
                      </c:pt>
                      <c:pt idx="2026">
                        <c:v>41569</c:v>
                      </c:pt>
                      <c:pt idx="2027">
                        <c:v>41570</c:v>
                      </c:pt>
                      <c:pt idx="2028">
                        <c:v>41571</c:v>
                      </c:pt>
                      <c:pt idx="2029">
                        <c:v>41572</c:v>
                      </c:pt>
                      <c:pt idx="2030">
                        <c:v>41575</c:v>
                      </c:pt>
                      <c:pt idx="2031">
                        <c:v>41576</c:v>
                      </c:pt>
                      <c:pt idx="2032">
                        <c:v>41577</c:v>
                      </c:pt>
                      <c:pt idx="2033">
                        <c:v>41578</c:v>
                      </c:pt>
                      <c:pt idx="2034">
                        <c:v>41579</c:v>
                      </c:pt>
                      <c:pt idx="2035">
                        <c:v>41582</c:v>
                      </c:pt>
                      <c:pt idx="2036">
                        <c:v>41583</c:v>
                      </c:pt>
                      <c:pt idx="2037">
                        <c:v>41584</c:v>
                      </c:pt>
                      <c:pt idx="2038">
                        <c:v>41585</c:v>
                      </c:pt>
                      <c:pt idx="2039">
                        <c:v>41586</c:v>
                      </c:pt>
                      <c:pt idx="2040">
                        <c:v>41589</c:v>
                      </c:pt>
                      <c:pt idx="2041">
                        <c:v>41590</c:v>
                      </c:pt>
                      <c:pt idx="2042">
                        <c:v>41591</c:v>
                      </c:pt>
                      <c:pt idx="2043">
                        <c:v>41592</c:v>
                      </c:pt>
                      <c:pt idx="2044">
                        <c:v>41593</c:v>
                      </c:pt>
                      <c:pt idx="2045">
                        <c:v>41596</c:v>
                      </c:pt>
                      <c:pt idx="2046">
                        <c:v>41597</c:v>
                      </c:pt>
                      <c:pt idx="2047">
                        <c:v>41598</c:v>
                      </c:pt>
                      <c:pt idx="2048">
                        <c:v>41599</c:v>
                      </c:pt>
                      <c:pt idx="2049">
                        <c:v>41600</c:v>
                      </c:pt>
                      <c:pt idx="2050">
                        <c:v>41603</c:v>
                      </c:pt>
                      <c:pt idx="2051">
                        <c:v>41604</c:v>
                      </c:pt>
                      <c:pt idx="2052">
                        <c:v>41605</c:v>
                      </c:pt>
                      <c:pt idx="2053">
                        <c:v>41606</c:v>
                      </c:pt>
                      <c:pt idx="2054">
                        <c:v>41607</c:v>
                      </c:pt>
                      <c:pt idx="2055">
                        <c:v>41610</c:v>
                      </c:pt>
                      <c:pt idx="2056">
                        <c:v>41611</c:v>
                      </c:pt>
                      <c:pt idx="2057">
                        <c:v>41612</c:v>
                      </c:pt>
                      <c:pt idx="2058">
                        <c:v>41613</c:v>
                      </c:pt>
                      <c:pt idx="2059">
                        <c:v>41614</c:v>
                      </c:pt>
                      <c:pt idx="2060">
                        <c:v>41617</c:v>
                      </c:pt>
                      <c:pt idx="2061">
                        <c:v>41618</c:v>
                      </c:pt>
                      <c:pt idx="2062">
                        <c:v>41619</c:v>
                      </c:pt>
                      <c:pt idx="2063">
                        <c:v>41620</c:v>
                      </c:pt>
                      <c:pt idx="2064">
                        <c:v>41621</c:v>
                      </c:pt>
                      <c:pt idx="2065">
                        <c:v>41624</c:v>
                      </c:pt>
                      <c:pt idx="2066">
                        <c:v>41625</c:v>
                      </c:pt>
                      <c:pt idx="2067">
                        <c:v>41626</c:v>
                      </c:pt>
                      <c:pt idx="2068">
                        <c:v>41627</c:v>
                      </c:pt>
                      <c:pt idx="2069">
                        <c:v>41628</c:v>
                      </c:pt>
                      <c:pt idx="2070">
                        <c:v>41631</c:v>
                      </c:pt>
                      <c:pt idx="2071">
                        <c:v>41632</c:v>
                      </c:pt>
                      <c:pt idx="2072">
                        <c:v>41633</c:v>
                      </c:pt>
                      <c:pt idx="2073">
                        <c:v>41634</c:v>
                      </c:pt>
                      <c:pt idx="2074">
                        <c:v>41635</c:v>
                      </c:pt>
                      <c:pt idx="2075">
                        <c:v>41638</c:v>
                      </c:pt>
                      <c:pt idx="2076">
                        <c:v>41639</c:v>
                      </c:pt>
                      <c:pt idx="2077">
                        <c:v>41640</c:v>
                      </c:pt>
                      <c:pt idx="2078">
                        <c:v>41641</c:v>
                      </c:pt>
                      <c:pt idx="2079">
                        <c:v>41642</c:v>
                      </c:pt>
                      <c:pt idx="2080">
                        <c:v>41645</c:v>
                      </c:pt>
                      <c:pt idx="2081">
                        <c:v>41646</c:v>
                      </c:pt>
                      <c:pt idx="2082">
                        <c:v>41647</c:v>
                      </c:pt>
                      <c:pt idx="2083">
                        <c:v>41648</c:v>
                      </c:pt>
                      <c:pt idx="2084">
                        <c:v>41649</c:v>
                      </c:pt>
                      <c:pt idx="2085">
                        <c:v>41652</c:v>
                      </c:pt>
                      <c:pt idx="2086">
                        <c:v>41653</c:v>
                      </c:pt>
                      <c:pt idx="2087">
                        <c:v>41654</c:v>
                      </c:pt>
                      <c:pt idx="2088">
                        <c:v>41655</c:v>
                      </c:pt>
                      <c:pt idx="2089">
                        <c:v>41656</c:v>
                      </c:pt>
                      <c:pt idx="2090">
                        <c:v>41659</c:v>
                      </c:pt>
                      <c:pt idx="2091">
                        <c:v>41660</c:v>
                      </c:pt>
                      <c:pt idx="2092">
                        <c:v>41661</c:v>
                      </c:pt>
                      <c:pt idx="2093">
                        <c:v>41662</c:v>
                      </c:pt>
                      <c:pt idx="2094">
                        <c:v>41663</c:v>
                      </c:pt>
                      <c:pt idx="2095">
                        <c:v>41666</c:v>
                      </c:pt>
                      <c:pt idx="2096">
                        <c:v>41667</c:v>
                      </c:pt>
                      <c:pt idx="2097">
                        <c:v>41668</c:v>
                      </c:pt>
                      <c:pt idx="2098">
                        <c:v>41669</c:v>
                      </c:pt>
                      <c:pt idx="2099">
                        <c:v>41670</c:v>
                      </c:pt>
                      <c:pt idx="2100">
                        <c:v>41673</c:v>
                      </c:pt>
                      <c:pt idx="2101">
                        <c:v>41674</c:v>
                      </c:pt>
                      <c:pt idx="2102">
                        <c:v>41675</c:v>
                      </c:pt>
                      <c:pt idx="2103">
                        <c:v>41676</c:v>
                      </c:pt>
                      <c:pt idx="2104">
                        <c:v>41677</c:v>
                      </c:pt>
                      <c:pt idx="2105">
                        <c:v>41680</c:v>
                      </c:pt>
                      <c:pt idx="2106">
                        <c:v>41681</c:v>
                      </c:pt>
                      <c:pt idx="2107">
                        <c:v>41682</c:v>
                      </c:pt>
                      <c:pt idx="2108">
                        <c:v>41683</c:v>
                      </c:pt>
                      <c:pt idx="2109">
                        <c:v>41684</c:v>
                      </c:pt>
                      <c:pt idx="2110">
                        <c:v>41687</c:v>
                      </c:pt>
                      <c:pt idx="2111">
                        <c:v>41688</c:v>
                      </c:pt>
                      <c:pt idx="2112">
                        <c:v>41689</c:v>
                      </c:pt>
                      <c:pt idx="2113">
                        <c:v>41690</c:v>
                      </c:pt>
                      <c:pt idx="2114">
                        <c:v>41691</c:v>
                      </c:pt>
                      <c:pt idx="2115">
                        <c:v>41694</c:v>
                      </c:pt>
                      <c:pt idx="2116">
                        <c:v>41695</c:v>
                      </c:pt>
                      <c:pt idx="2117">
                        <c:v>41696</c:v>
                      </c:pt>
                      <c:pt idx="2118">
                        <c:v>41697</c:v>
                      </c:pt>
                      <c:pt idx="2119">
                        <c:v>41698</c:v>
                      </c:pt>
                      <c:pt idx="2120">
                        <c:v>41701</c:v>
                      </c:pt>
                      <c:pt idx="2121">
                        <c:v>41702</c:v>
                      </c:pt>
                      <c:pt idx="2122">
                        <c:v>41703</c:v>
                      </c:pt>
                      <c:pt idx="2123">
                        <c:v>41704</c:v>
                      </c:pt>
                      <c:pt idx="2124">
                        <c:v>41705</c:v>
                      </c:pt>
                      <c:pt idx="2125">
                        <c:v>41708</c:v>
                      </c:pt>
                      <c:pt idx="2126">
                        <c:v>41709</c:v>
                      </c:pt>
                      <c:pt idx="2127">
                        <c:v>41710</c:v>
                      </c:pt>
                      <c:pt idx="2128">
                        <c:v>41711</c:v>
                      </c:pt>
                      <c:pt idx="2129">
                        <c:v>41712</c:v>
                      </c:pt>
                      <c:pt idx="2130">
                        <c:v>41715</c:v>
                      </c:pt>
                      <c:pt idx="2131">
                        <c:v>41716</c:v>
                      </c:pt>
                      <c:pt idx="2132">
                        <c:v>41717</c:v>
                      </c:pt>
                      <c:pt idx="2133">
                        <c:v>41718</c:v>
                      </c:pt>
                      <c:pt idx="2134">
                        <c:v>41719</c:v>
                      </c:pt>
                      <c:pt idx="2135">
                        <c:v>41722</c:v>
                      </c:pt>
                      <c:pt idx="2136">
                        <c:v>41723</c:v>
                      </c:pt>
                      <c:pt idx="2137">
                        <c:v>41724</c:v>
                      </c:pt>
                      <c:pt idx="2138">
                        <c:v>41725</c:v>
                      </c:pt>
                      <c:pt idx="2139">
                        <c:v>41726</c:v>
                      </c:pt>
                      <c:pt idx="2140">
                        <c:v>41729</c:v>
                      </c:pt>
                      <c:pt idx="2141">
                        <c:v>41730</c:v>
                      </c:pt>
                      <c:pt idx="2142">
                        <c:v>41731</c:v>
                      </c:pt>
                      <c:pt idx="2143">
                        <c:v>41732</c:v>
                      </c:pt>
                      <c:pt idx="2144">
                        <c:v>41733</c:v>
                      </c:pt>
                      <c:pt idx="2145">
                        <c:v>41736</c:v>
                      </c:pt>
                      <c:pt idx="2146">
                        <c:v>41737</c:v>
                      </c:pt>
                      <c:pt idx="2147">
                        <c:v>41738</c:v>
                      </c:pt>
                      <c:pt idx="2148">
                        <c:v>41739</c:v>
                      </c:pt>
                      <c:pt idx="2149">
                        <c:v>41740</c:v>
                      </c:pt>
                      <c:pt idx="2150">
                        <c:v>41743</c:v>
                      </c:pt>
                      <c:pt idx="2151">
                        <c:v>41744</c:v>
                      </c:pt>
                      <c:pt idx="2152">
                        <c:v>41745</c:v>
                      </c:pt>
                      <c:pt idx="2153">
                        <c:v>41746</c:v>
                      </c:pt>
                      <c:pt idx="2154">
                        <c:v>41747</c:v>
                      </c:pt>
                      <c:pt idx="2155">
                        <c:v>41750</c:v>
                      </c:pt>
                      <c:pt idx="2156">
                        <c:v>41751</c:v>
                      </c:pt>
                      <c:pt idx="2157">
                        <c:v>41752</c:v>
                      </c:pt>
                      <c:pt idx="2158">
                        <c:v>41753</c:v>
                      </c:pt>
                      <c:pt idx="2159">
                        <c:v>41754</c:v>
                      </c:pt>
                      <c:pt idx="2160">
                        <c:v>41757</c:v>
                      </c:pt>
                      <c:pt idx="2161">
                        <c:v>41758</c:v>
                      </c:pt>
                      <c:pt idx="2162">
                        <c:v>41759</c:v>
                      </c:pt>
                      <c:pt idx="2163">
                        <c:v>41760</c:v>
                      </c:pt>
                      <c:pt idx="2164">
                        <c:v>41761</c:v>
                      </c:pt>
                      <c:pt idx="2165">
                        <c:v>41764</c:v>
                      </c:pt>
                      <c:pt idx="2166">
                        <c:v>41765</c:v>
                      </c:pt>
                      <c:pt idx="2167">
                        <c:v>41766</c:v>
                      </c:pt>
                      <c:pt idx="2168">
                        <c:v>41767</c:v>
                      </c:pt>
                      <c:pt idx="2169">
                        <c:v>41768</c:v>
                      </c:pt>
                      <c:pt idx="2170">
                        <c:v>41771</c:v>
                      </c:pt>
                      <c:pt idx="2171">
                        <c:v>41772</c:v>
                      </c:pt>
                      <c:pt idx="2172">
                        <c:v>41773</c:v>
                      </c:pt>
                      <c:pt idx="2173">
                        <c:v>41774</c:v>
                      </c:pt>
                      <c:pt idx="2174">
                        <c:v>41775</c:v>
                      </c:pt>
                      <c:pt idx="2175">
                        <c:v>41778</c:v>
                      </c:pt>
                      <c:pt idx="2176">
                        <c:v>41779</c:v>
                      </c:pt>
                      <c:pt idx="2177">
                        <c:v>41780</c:v>
                      </c:pt>
                      <c:pt idx="2178">
                        <c:v>41781</c:v>
                      </c:pt>
                      <c:pt idx="2179">
                        <c:v>41782</c:v>
                      </c:pt>
                      <c:pt idx="2180">
                        <c:v>41785</c:v>
                      </c:pt>
                      <c:pt idx="2181">
                        <c:v>41786</c:v>
                      </c:pt>
                      <c:pt idx="2182">
                        <c:v>41787</c:v>
                      </c:pt>
                      <c:pt idx="2183">
                        <c:v>41788</c:v>
                      </c:pt>
                      <c:pt idx="2184">
                        <c:v>41789</c:v>
                      </c:pt>
                      <c:pt idx="2185">
                        <c:v>41792</c:v>
                      </c:pt>
                      <c:pt idx="2186">
                        <c:v>41793</c:v>
                      </c:pt>
                      <c:pt idx="2187">
                        <c:v>41794</c:v>
                      </c:pt>
                      <c:pt idx="2188">
                        <c:v>41795</c:v>
                      </c:pt>
                      <c:pt idx="2189">
                        <c:v>41796</c:v>
                      </c:pt>
                      <c:pt idx="2190">
                        <c:v>41799</c:v>
                      </c:pt>
                      <c:pt idx="2191">
                        <c:v>41800</c:v>
                      </c:pt>
                      <c:pt idx="2192">
                        <c:v>41801</c:v>
                      </c:pt>
                      <c:pt idx="2193">
                        <c:v>41802</c:v>
                      </c:pt>
                      <c:pt idx="2194">
                        <c:v>41803</c:v>
                      </c:pt>
                      <c:pt idx="2195">
                        <c:v>41806</c:v>
                      </c:pt>
                      <c:pt idx="2196">
                        <c:v>41807</c:v>
                      </c:pt>
                      <c:pt idx="2197">
                        <c:v>41808</c:v>
                      </c:pt>
                      <c:pt idx="2198">
                        <c:v>41809</c:v>
                      </c:pt>
                      <c:pt idx="2199">
                        <c:v>41810</c:v>
                      </c:pt>
                      <c:pt idx="2200">
                        <c:v>41813</c:v>
                      </c:pt>
                      <c:pt idx="2201">
                        <c:v>41814</c:v>
                      </c:pt>
                      <c:pt idx="2202">
                        <c:v>41815</c:v>
                      </c:pt>
                      <c:pt idx="2203">
                        <c:v>41816</c:v>
                      </c:pt>
                      <c:pt idx="2204">
                        <c:v>41817</c:v>
                      </c:pt>
                      <c:pt idx="2205">
                        <c:v>41820</c:v>
                      </c:pt>
                      <c:pt idx="2206">
                        <c:v>41821</c:v>
                      </c:pt>
                      <c:pt idx="2207">
                        <c:v>41822</c:v>
                      </c:pt>
                      <c:pt idx="2208">
                        <c:v>41823</c:v>
                      </c:pt>
                      <c:pt idx="2209">
                        <c:v>41824</c:v>
                      </c:pt>
                      <c:pt idx="2210">
                        <c:v>41827</c:v>
                      </c:pt>
                      <c:pt idx="2211">
                        <c:v>41828</c:v>
                      </c:pt>
                      <c:pt idx="2212">
                        <c:v>41829</c:v>
                      </c:pt>
                      <c:pt idx="2213">
                        <c:v>41830</c:v>
                      </c:pt>
                      <c:pt idx="2214">
                        <c:v>41831</c:v>
                      </c:pt>
                      <c:pt idx="2215">
                        <c:v>41834</c:v>
                      </c:pt>
                      <c:pt idx="2216">
                        <c:v>41835</c:v>
                      </c:pt>
                      <c:pt idx="2217">
                        <c:v>41836</c:v>
                      </c:pt>
                      <c:pt idx="2218">
                        <c:v>41837</c:v>
                      </c:pt>
                      <c:pt idx="2219">
                        <c:v>41838</c:v>
                      </c:pt>
                      <c:pt idx="2220">
                        <c:v>41841</c:v>
                      </c:pt>
                      <c:pt idx="2221">
                        <c:v>41842</c:v>
                      </c:pt>
                      <c:pt idx="2222">
                        <c:v>41843</c:v>
                      </c:pt>
                      <c:pt idx="2223">
                        <c:v>41844</c:v>
                      </c:pt>
                      <c:pt idx="2224">
                        <c:v>41845</c:v>
                      </c:pt>
                      <c:pt idx="2225">
                        <c:v>41848</c:v>
                      </c:pt>
                      <c:pt idx="2226">
                        <c:v>41849</c:v>
                      </c:pt>
                      <c:pt idx="2227">
                        <c:v>41850</c:v>
                      </c:pt>
                      <c:pt idx="2228">
                        <c:v>41851</c:v>
                      </c:pt>
                      <c:pt idx="2229">
                        <c:v>41852</c:v>
                      </c:pt>
                      <c:pt idx="2230">
                        <c:v>41855</c:v>
                      </c:pt>
                      <c:pt idx="2231">
                        <c:v>41856</c:v>
                      </c:pt>
                      <c:pt idx="2232">
                        <c:v>41857</c:v>
                      </c:pt>
                      <c:pt idx="2233">
                        <c:v>41858</c:v>
                      </c:pt>
                      <c:pt idx="2234">
                        <c:v>41859</c:v>
                      </c:pt>
                      <c:pt idx="2235">
                        <c:v>41862</c:v>
                      </c:pt>
                      <c:pt idx="2236">
                        <c:v>41863</c:v>
                      </c:pt>
                      <c:pt idx="2237">
                        <c:v>41864</c:v>
                      </c:pt>
                      <c:pt idx="2238">
                        <c:v>41865</c:v>
                      </c:pt>
                      <c:pt idx="2239">
                        <c:v>41866</c:v>
                      </c:pt>
                      <c:pt idx="2240">
                        <c:v>41869</c:v>
                      </c:pt>
                      <c:pt idx="2241">
                        <c:v>41870</c:v>
                      </c:pt>
                      <c:pt idx="2242">
                        <c:v>41871</c:v>
                      </c:pt>
                      <c:pt idx="2243">
                        <c:v>41872</c:v>
                      </c:pt>
                      <c:pt idx="2244">
                        <c:v>41873</c:v>
                      </c:pt>
                      <c:pt idx="2245">
                        <c:v>41876</c:v>
                      </c:pt>
                      <c:pt idx="2246">
                        <c:v>41877</c:v>
                      </c:pt>
                      <c:pt idx="2247">
                        <c:v>41878</c:v>
                      </c:pt>
                      <c:pt idx="2248">
                        <c:v>41879</c:v>
                      </c:pt>
                      <c:pt idx="2249">
                        <c:v>41880</c:v>
                      </c:pt>
                      <c:pt idx="2250">
                        <c:v>41883</c:v>
                      </c:pt>
                      <c:pt idx="2251">
                        <c:v>41884</c:v>
                      </c:pt>
                      <c:pt idx="2252">
                        <c:v>41885</c:v>
                      </c:pt>
                      <c:pt idx="2253">
                        <c:v>41886</c:v>
                      </c:pt>
                      <c:pt idx="2254">
                        <c:v>41887</c:v>
                      </c:pt>
                      <c:pt idx="2255">
                        <c:v>41890</c:v>
                      </c:pt>
                      <c:pt idx="2256">
                        <c:v>41891</c:v>
                      </c:pt>
                      <c:pt idx="2257">
                        <c:v>41892</c:v>
                      </c:pt>
                      <c:pt idx="2258">
                        <c:v>41893</c:v>
                      </c:pt>
                      <c:pt idx="2259">
                        <c:v>41894</c:v>
                      </c:pt>
                      <c:pt idx="2260">
                        <c:v>41897</c:v>
                      </c:pt>
                      <c:pt idx="2261">
                        <c:v>41898</c:v>
                      </c:pt>
                      <c:pt idx="2262">
                        <c:v>41899</c:v>
                      </c:pt>
                      <c:pt idx="2263">
                        <c:v>41900</c:v>
                      </c:pt>
                      <c:pt idx="2264">
                        <c:v>41901</c:v>
                      </c:pt>
                      <c:pt idx="2265">
                        <c:v>41904</c:v>
                      </c:pt>
                      <c:pt idx="2266">
                        <c:v>41905</c:v>
                      </c:pt>
                      <c:pt idx="2267">
                        <c:v>41906</c:v>
                      </c:pt>
                      <c:pt idx="2268">
                        <c:v>41907</c:v>
                      </c:pt>
                      <c:pt idx="2269">
                        <c:v>41908</c:v>
                      </c:pt>
                      <c:pt idx="2270">
                        <c:v>41911</c:v>
                      </c:pt>
                      <c:pt idx="2271">
                        <c:v>41912</c:v>
                      </c:pt>
                      <c:pt idx="2272">
                        <c:v>41913</c:v>
                      </c:pt>
                      <c:pt idx="2273">
                        <c:v>41914</c:v>
                      </c:pt>
                      <c:pt idx="2274">
                        <c:v>41915</c:v>
                      </c:pt>
                      <c:pt idx="2275">
                        <c:v>41918</c:v>
                      </c:pt>
                      <c:pt idx="2276">
                        <c:v>41919</c:v>
                      </c:pt>
                      <c:pt idx="2277">
                        <c:v>41920</c:v>
                      </c:pt>
                      <c:pt idx="2278">
                        <c:v>41921</c:v>
                      </c:pt>
                      <c:pt idx="2279">
                        <c:v>41922</c:v>
                      </c:pt>
                      <c:pt idx="2280">
                        <c:v>41925</c:v>
                      </c:pt>
                      <c:pt idx="2281">
                        <c:v>41926</c:v>
                      </c:pt>
                      <c:pt idx="2282">
                        <c:v>41927</c:v>
                      </c:pt>
                      <c:pt idx="2283">
                        <c:v>41928</c:v>
                      </c:pt>
                      <c:pt idx="2284">
                        <c:v>41929</c:v>
                      </c:pt>
                      <c:pt idx="2285">
                        <c:v>41932</c:v>
                      </c:pt>
                      <c:pt idx="2286">
                        <c:v>41933</c:v>
                      </c:pt>
                      <c:pt idx="2287">
                        <c:v>41934</c:v>
                      </c:pt>
                      <c:pt idx="2288">
                        <c:v>41935</c:v>
                      </c:pt>
                      <c:pt idx="2289">
                        <c:v>41936</c:v>
                      </c:pt>
                      <c:pt idx="2290">
                        <c:v>41939</c:v>
                      </c:pt>
                      <c:pt idx="2291">
                        <c:v>41940</c:v>
                      </c:pt>
                      <c:pt idx="2292">
                        <c:v>41941</c:v>
                      </c:pt>
                      <c:pt idx="2293">
                        <c:v>41942</c:v>
                      </c:pt>
                      <c:pt idx="2294">
                        <c:v>41943</c:v>
                      </c:pt>
                      <c:pt idx="2295">
                        <c:v>41946</c:v>
                      </c:pt>
                      <c:pt idx="2296">
                        <c:v>41947</c:v>
                      </c:pt>
                      <c:pt idx="2297">
                        <c:v>41948</c:v>
                      </c:pt>
                      <c:pt idx="2298">
                        <c:v>41949</c:v>
                      </c:pt>
                      <c:pt idx="2299">
                        <c:v>41950</c:v>
                      </c:pt>
                      <c:pt idx="2300">
                        <c:v>41953</c:v>
                      </c:pt>
                      <c:pt idx="2301">
                        <c:v>41954</c:v>
                      </c:pt>
                      <c:pt idx="2302">
                        <c:v>41955</c:v>
                      </c:pt>
                      <c:pt idx="2303">
                        <c:v>41956</c:v>
                      </c:pt>
                      <c:pt idx="2304">
                        <c:v>41957</c:v>
                      </c:pt>
                      <c:pt idx="2305">
                        <c:v>41960</c:v>
                      </c:pt>
                      <c:pt idx="2306">
                        <c:v>41961</c:v>
                      </c:pt>
                      <c:pt idx="2307">
                        <c:v>41962</c:v>
                      </c:pt>
                      <c:pt idx="2308">
                        <c:v>41963</c:v>
                      </c:pt>
                      <c:pt idx="2309">
                        <c:v>41964</c:v>
                      </c:pt>
                      <c:pt idx="2310">
                        <c:v>41967</c:v>
                      </c:pt>
                      <c:pt idx="2311">
                        <c:v>41968</c:v>
                      </c:pt>
                      <c:pt idx="2312">
                        <c:v>41969</c:v>
                      </c:pt>
                      <c:pt idx="2313">
                        <c:v>41970</c:v>
                      </c:pt>
                      <c:pt idx="2314">
                        <c:v>41971</c:v>
                      </c:pt>
                      <c:pt idx="2315">
                        <c:v>41974</c:v>
                      </c:pt>
                      <c:pt idx="2316">
                        <c:v>41975</c:v>
                      </c:pt>
                      <c:pt idx="2317">
                        <c:v>41976</c:v>
                      </c:pt>
                      <c:pt idx="2318">
                        <c:v>41977</c:v>
                      </c:pt>
                      <c:pt idx="2319">
                        <c:v>41978</c:v>
                      </c:pt>
                      <c:pt idx="2320">
                        <c:v>41981</c:v>
                      </c:pt>
                      <c:pt idx="2321">
                        <c:v>41982</c:v>
                      </c:pt>
                      <c:pt idx="2322">
                        <c:v>41983</c:v>
                      </c:pt>
                      <c:pt idx="2323">
                        <c:v>41984</c:v>
                      </c:pt>
                      <c:pt idx="2324">
                        <c:v>41985</c:v>
                      </c:pt>
                      <c:pt idx="2325">
                        <c:v>41988</c:v>
                      </c:pt>
                      <c:pt idx="2326">
                        <c:v>41989</c:v>
                      </c:pt>
                      <c:pt idx="2327">
                        <c:v>41990</c:v>
                      </c:pt>
                      <c:pt idx="2328">
                        <c:v>41991</c:v>
                      </c:pt>
                      <c:pt idx="2329">
                        <c:v>41992</c:v>
                      </c:pt>
                      <c:pt idx="2330">
                        <c:v>41995</c:v>
                      </c:pt>
                      <c:pt idx="2331">
                        <c:v>41996</c:v>
                      </c:pt>
                      <c:pt idx="2332">
                        <c:v>41997</c:v>
                      </c:pt>
                      <c:pt idx="2333">
                        <c:v>41998</c:v>
                      </c:pt>
                      <c:pt idx="2334">
                        <c:v>41999</c:v>
                      </c:pt>
                      <c:pt idx="2335">
                        <c:v>42002</c:v>
                      </c:pt>
                      <c:pt idx="2336">
                        <c:v>42003</c:v>
                      </c:pt>
                      <c:pt idx="2337">
                        <c:v>42004</c:v>
                      </c:pt>
                      <c:pt idx="2338">
                        <c:v>42005</c:v>
                      </c:pt>
                      <c:pt idx="2339">
                        <c:v>42006</c:v>
                      </c:pt>
                      <c:pt idx="2340">
                        <c:v>42009</c:v>
                      </c:pt>
                      <c:pt idx="2341">
                        <c:v>42010</c:v>
                      </c:pt>
                      <c:pt idx="2342">
                        <c:v>42011</c:v>
                      </c:pt>
                      <c:pt idx="2343">
                        <c:v>42012</c:v>
                      </c:pt>
                      <c:pt idx="2344">
                        <c:v>42013</c:v>
                      </c:pt>
                      <c:pt idx="2345">
                        <c:v>42016</c:v>
                      </c:pt>
                      <c:pt idx="2346">
                        <c:v>42017</c:v>
                      </c:pt>
                      <c:pt idx="2347">
                        <c:v>42018</c:v>
                      </c:pt>
                      <c:pt idx="2348">
                        <c:v>42019</c:v>
                      </c:pt>
                      <c:pt idx="2349">
                        <c:v>42020</c:v>
                      </c:pt>
                      <c:pt idx="2350">
                        <c:v>42023</c:v>
                      </c:pt>
                      <c:pt idx="2351">
                        <c:v>42024</c:v>
                      </c:pt>
                      <c:pt idx="2352">
                        <c:v>42025</c:v>
                      </c:pt>
                      <c:pt idx="2353">
                        <c:v>42026</c:v>
                      </c:pt>
                      <c:pt idx="2354">
                        <c:v>42027</c:v>
                      </c:pt>
                      <c:pt idx="2355">
                        <c:v>42030</c:v>
                      </c:pt>
                      <c:pt idx="2356">
                        <c:v>42031</c:v>
                      </c:pt>
                      <c:pt idx="2357">
                        <c:v>42032</c:v>
                      </c:pt>
                      <c:pt idx="2358">
                        <c:v>42033</c:v>
                      </c:pt>
                      <c:pt idx="2359">
                        <c:v>42034</c:v>
                      </c:pt>
                      <c:pt idx="2360">
                        <c:v>42037</c:v>
                      </c:pt>
                      <c:pt idx="2361">
                        <c:v>42038</c:v>
                      </c:pt>
                      <c:pt idx="2362">
                        <c:v>42039</c:v>
                      </c:pt>
                      <c:pt idx="2363">
                        <c:v>42040</c:v>
                      </c:pt>
                      <c:pt idx="2364">
                        <c:v>42041</c:v>
                      </c:pt>
                      <c:pt idx="2365">
                        <c:v>42044</c:v>
                      </c:pt>
                      <c:pt idx="2366">
                        <c:v>42045</c:v>
                      </c:pt>
                      <c:pt idx="2367">
                        <c:v>42046</c:v>
                      </c:pt>
                      <c:pt idx="2368">
                        <c:v>42047</c:v>
                      </c:pt>
                      <c:pt idx="2369">
                        <c:v>42048</c:v>
                      </c:pt>
                      <c:pt idx="2370">
                        <c:v>42051</c:v>
                      </c:pt>
                      <c:pt idx="2371">
                        <c:v>42052</c:v>
                      </c:pt>
                      <c:pt idx="2372">
                        <c:v>42053</c:v>
                      </c:pt>
                      <c:pt idx="2373">
                        <c:v>42054</c:v>
                      </c:pt>
                      <c:pt idx="2374">
                        <c:v>42055</c:v>
                      </c:pt>
                      <c:pt idx="2375">
                        <c:v>42058</c:v>
                      </c:pt>
                      <c:pt idx="2376">
                        <c:v>42059</c:v>
                      </c:pt>
                      <c:pt idx="2377">
                        <c:v>42060</c:v>
                      </c:pt>
                      <c:pt idx="2378">
                        <c:v>42061</c:v>
                      </c:pt>
                      <c:pt idx="2379">
                        <c:v>42062</c:v>
                      </c:pt>
                      <c:pt idx="2380">
                        <c:v>42065</c:v>
                      </c:pt>
                      <c:pt idx="2381">
                        <c:v>42066</c:v>
                      </c:pt>
                      <c:pt idx="2382">
                        <c:v>42067</c:v>
                      </c:pt>
                      <c:pt idx="2383">
                        <c:v>42068</c:v>
                      </c:pt>
                      <c:pt idx="2384">
                        <c:v>42069</c:v>
                      </c:pt>
                      <c:pt idx="2385">
                        <c:v>42072</c:v>
                      </c:pt>
                      <c:pt idx="2386">
                        <c:v>42073</c:v>
                      </c:pt>
                      <c:pt idx="2387">
                        <c:v>42074</c:v>
                      </c:pt>
                      <c:pt idx="2388">
                        <c:v>42075</c:v>
                      </c:pt>
                      <c:pt idx="2389">
                        <c:v>42076</c:v>
                      </c:pt>
                      <c:pt idx="2390">
                        <c:v>42079</c:v>
                      </c:pt>
                      <c:pt idx="2391">
                        <c:v>42080</c:v>
                      </c:pt>
                      <c:pt idx="2392">
                        <c:v>42081</c:v>
                      </c:pt>
                      <c:pt idx="2393">
                        <c:v>42082</c:v>
                      </c:pt>
                      <c:pt idx="2394">
                        <c:v>42083</c:v>
                      </c:pt>
                      <c:pt idx="2395">
                        <c:v>42086</c:v>
                      </c:pt>
                      <c:pt idx="2396">
                        <c:v>42087</c:v>
                      </c:pt>
                      <c:pt idx="2397">
                        <c:v>42088</c:v>
                      </c:pt>
                      <c:pt idx="2398">
                        <c:v>42089</c:v>
                      </c:pt>
                      <c:pt idx="2399">
                        <c:v>42090</c:v>
                      </c:pt>
                      <c:pt idx="2400">
                        <c:v>42093</c:v>
                      </c:pt>
                      <c:pt idx="2401">
                        <c:v>42094</c:v>
                      </c:pt>
                      <c:pt idx="2402">
                        <c:v>42095</c:v>
                      </c:pt>
                      <c:pt idx="2403">
                        <c:v>42096</c:v>
                      </c:pt>
                      <c:pt idx="2404">
                        <c:v>42097</c:v>
                      </c:pt>
                      <c:pt idx="2405">
                        <c:v>42100</c:v>
                      </c:pt>
                      <c:pt idx="2406">
                        <c:v>42101</c:v>
                      </c:pt>
                      <c:pt idx="2407">
                        <c:v>42102</c:v>
                      </c:pt>
                      <c:pt idx="2408">
                        <c:v>42103</c:v>
                      </c:pt>
                      <c:pt idx="2409">
                        <c:v>42104</c:v>
                      </c:pt>
                      <c:pt idx="2410">
                        <c:v>42107</c:v>
                      </c:pt>
                      <c:pt idx="2411">
                        <c:v>42108</c:v>
                      </c:pt>
                      <c:pt idx="2412">
                        <c:v>42109</c:v>
                      </c:pt>
                      <c:pt idx="2413">
                        <c:v>42110</c:v>
                      </c:pt>
                      <c:pt idx="2414">
                        <c:v>42111</c:v>
                      </c:pt>
                      <c:pt idx="2415">
                        <c:v>42114</c:v>
                      </c:pt>
                      <c:pt idx="2416">
                        <c:v>42115</c:v>
                      </c:pt>
                      <c:pt idx="2417">
                        <c:v>42116</c:v>
                      </c:pt>
                      <c:pt idx="2418">
                        <c:v>42117</c:v>
                      </c:pt>
                      <c:pt idx="2419">
                        <c:v>42118</c:v>
                      </c:pt>
                      <c:pt idx="2420">
                        <c:v>42121</c:v>
                      </c:pt>
                      <c:pt idx="2421">
                        <c:v>42122</c:v>
                      </c:pt>
                      <c:pt idx="2422">
                        <c:v>42123</c:v>
                      </c:pt>
                      <c:pt idx="2423">
                        <c:v>42124</c:v>
                      </c:pt>
                      <c:pt idx="2424">
                        <c:v>42125</c:v>
                      </c:pt>
                      <c:pt idx="2425">
                        <c:v>42128</c:v>
                      </c:pt>
                      <c:pt idx="2426">
                        <c:v>42129</c:v>
                      </c:pt>
                      <c:pt idx="2427">
                        <c:v>42130</c:v>
                      </c:pt>
                      <c:pt idx="2428">
                        <c:v>42131</c:v>
                      </c:pt>
                      <c:pt idx="2429">
                        <c:v>42132</c:v>
                      </c:pt>
                      <c:pt idx="2430">
                        <c:v>42135</c:v>
                      </c:pt>
                      <c:pt idx="2431">
                        <c:v>42136</c:v>
                      </c:pt>
                      <c:pt idx="2432">
                        <c:v>42137</c:v>
                      </c:pt>
                      <c:pt idx="2433">
                        <c:v>42138</c:v>
                      </c:pt>
                      <c:pt idx="2434">
                        <c:v>42139</c:v>
                      </c:pt>
                      <c:pt idx="2435">
                        <c:v>42142</c:v>
                      </c:pt>
                      <c:pt idx="2436">
                        <c:v>42143</c:v>
                      </c:pt>
                      <c:pt idx="2437">
                        <c:v>42144</c:v>
                      </c:pt>
                      <c:pt idx="2438">
                        <c:v>42145</c:v>
                      </c:pt>
                      <c:pt idx="2439">
                        <c:v>42146</c:v>
                      </c:pt>
                      <c:pt idx="2440">
                        <c:v>42149</c:v>
                      </c:pt>
                      <c:pt idx="2441">
                        <c:v>42150</c:v>
                      </c:pt>
                      <c:pt idx="2442">
                        <c:v>42151</c:v>
                      </c:pt>
                      <c:pt idx="2443">
                        <c:v>42152</c:v>
                      </c:pt>
                      <c:pt idx="2444">
                        <c:v>42153</c:v>
                      </c:pt>
                      <c:pt idx="2445">
                        <c:v>42156</c:v>
                      </c:pt>
                      <c:pt idx="2446">
                        <c:v>42157</c:v>
                      </c:pt>
                      <c:pt idx="2447">
                        <c:v>42158</c:v>
                      </c:pt>
                      <c:pt idx="2448">
                        <c:v>42159</c:v>
                      </c:pt>
                      <c:pt idx="2449">
                        <c:v>42160</c:v>
                      </c:pt>
                      <c:pt idx="2450">
                        <c:v>42163</c:v>
                      </c:pt>
                      <c:pt idx="2451">
                        <c:v>42164</c:v>
                      </c:pt>
                      <c:pt idx="2452">
                        <c:v>42165</c:v>
                      </c:pt>
                      <c:pt idx="2453">
                        <c:v>42166</c:v>
                      </c:pt>
                      <c:pt idx="2454">
                        <c:v>42167</c:v>
                      </c:pt>
                      <c:pt idx="2455">
                        <c:v>42170</c:v>
                      </c:pt>
                      <c:pt idx="2456">
                        <c:v>42171</c:v>
                      </c:pt>
                      <c:pt idx="2457">
                        <c:v>42172</c:v>
                      </c:pt>
                      <c:pt idx="2458">
                        <c:v>42173</c:v>
                      </c:pt>
                      <c:pt idx="2459">
                        <c:v>42174</c:v>
                      </c:pt>
                      <c:pt idx="2460">
                        <c:v>42177</c:v>
                      </c:pt>
                      <c:pt idx="2461">
                        <c:v>42178</c:v>
                      </c:pt>
                      <c:pt idx="2462">
                        <c:v>42179</c:v>
                      </c:pt>
                      <c:pt idx="2463">
                        <c:v>42180</c:v>
                      </c:pt>
                      <c:pt idx="2464">
                        <c:v>42181</c:v>
                      </c:pt>
                      <c:pt idx="2465">
                        <c:v>42184</c:v>
                      </c:pt>
                      <c:pt idx="2466">
                        <c:v>42185</c:v>
                      </c:pt>
                      <c:pt idx="2467">
                        <c:v>42186</c:v>
                      </c:pt>
                      <c:pt idx="2468">
                        <c:v>42187</c:v>
                      </c:pt>
                      <c:pt idx="2469">
                        <c:v>42188</c:v>
                      </c:pt>
                      <c:pt idx="2470">
                        <c:v>42191</c:v>
                      </c:pt>
                      <c:pt idx="2471">
                        <c:v>42192</c:v>
                      </c:pt>
                      <c:pt idx="2472">
                        <c:v>42193</c:v>
                      </c:pt>
                      <c:pt idx="2473">
                        <c:v>42194</c:v>
                      </c:pt>
                      <c:pt idx="2474">
                        <c:v>42195</c:v>
                      </c:pt>
                      <c:pt idx="2475">
                        <c:v>42198</c:v>
                      </c:pt>
                      <c:pt idx="2476">
                        <c:v>42199</c:v>
                      </c:pt>
                      <c:pt idx="2477">
                        <c:v>42200</c:v>
                      </c:pt>
                      <c:pt idx="2478">
                        <c:v>42201</c:v>
                      </c:pt>
                      <c:pt idx="2479">
                        <c:v>42202</c:v>
                      </c:pt>
                      <c:pt idx="2480">
                        <c:v>42205</c:v>
                      </c:pt>
                      <c:pt idx="2481">
                        <c:v>42206</c:v>
                      </c:pt>
                      <c:pt idx="2482">
                        <c:v>42207</c:v>
                      </c:pt>
                      <c:pt idx="2483">
                        <c:v>42208</c:v>
                      </c:pt>
                      <c:pt idx="2484">
                        <c:v>42209</c:v>
                      </c:pt>
                      <c:pt idx="2485">
                        <c:v>42212</c:v>
                      </c:pt>
                      <c:pt idx="2486">
                        <c:v>42213</c:v>
                      </c:pt>
                      <c:pt idx="2487">
                        <c:v>42214</c:v>
                      </c:pt>
                      <c:pt idx="2488">
                        <c:v>42215</c:v>
                      </c:pt>
                      <c:pt idx="2489">
                        <c:v>42216</c:v>
                      </c:pt>
                      <c:pt idx="2490">
                        <c:v>42219</c:v>
                      </c:pt>
                      <c:pt idx="2491">
                        <c:v>42220</c:v>
                      </c:pt>
                      <c:pt idx="2492">
                        <c:v>42221</c:v>
                      </c:pt>
                      <c:pt idx="2493">
                        <c:v>42222</c:v>
                      </c:pt>
                      <c:pt idx="2494">
                        <c:v>42223</c:v>
                      </c:pt>
                      <c:pt idx="2495">
                        <c:v>42226</c:v>
                      </c:pt>
                      <c:pt idx="2496">
                        <c:v>42227</c:v>
                      </c:pt>
                      <c:pt idx="2497">
                        <c:v>42228</c:v>
                      </c:pt>
                      <c:pt idx="2498">
                        <c:v>42229</c:v>
                      </c:pt>
                      <c:pt idx="2499">
                        <c:v>42230</c:v>
                      </c:pt>
                      <c:pt idx="2500">
                        <c:v>42233</c:v>
                      </c:pt>
                      <c:pt idx="2501">
                        <c:v>42234</c:v>
                      </c:pt>
                      <c:pt idx="2502">
                        <c:v>42235</c:v>
                      </c:pt>
                      <c:pt idx="2503">
                        <c:v>42236</c:v>
                      </c:pt>
                      <c:pt idx="2504">
                        <c:v>42237</c:v>
                      </c:pt>
                      <c:pt idx="2505">
                        <c:v>42240</c:v>
                      </c:pt>
                      <c:pt idx="2506">
                        <c:v>42241</c:v>
                      </c:pt>
                      <c:pt idx="2507">
                        <c:v>42242</c:v>
                      </c:pt>
                      <c:pt idx="2508">
                        <c:v>42243</c:v>
                      </c:pt>
                      <c:pt idx="2509">
                        <c:v>42244</c:v>
                      </c:pt>
                      <c:pt idx="2510">
                        <c:v>42247</c:v>
                      </c:pt>
                      <c:pt idx="2511">
                        <c:v>42248</c:v>
                      </c:pt>
                      <c:pt idx="2512">
                        <c:v>42249</c:v>
                      </c:pt>
                      <c:pt idx="2513">
                        <c:v>42250</c:v>
                      </c:pt>
                      <c:pt idx="2514">
                        <c:v>42251</c:v>
                      </c:pt>
                      <c:pt idx="2515">
                        <c:v>42254</c:v>
                      </c:pt>
                      <c:pt idx="2516">
                        <c:v>42255</c:v>
                      </c:pt>
                      <c:pt idx="2517">
                        <c:v>42256</c:v>
                      </c:pt>
                      <c:pt idx="2518">
                        <c:v>42257</c:v>
                      </c:pt>
                      <c:pt idx="2519">
                        <c:v>42258</c:v>
                      </c:pt>
                      <c:pt idx="2520">
                        <c:v>42261</c:v>
                      </c:pt>
                      <c:pt idx="2521">
                        <c:v>42262</c:v>
                      </c:pt>
                      <c:pt idx="2522">
                        <c:v>42263</c:v>
                      </c:pt>
                      <c:pt idx="2523">
                        <c:v>42264</c:v>
                      </c:pt>
                      <c:pt idx="2524">
                        <c:v>42265</c:v>
                      </c:pt>
                      <c:pt idx="2525">
                        <c:v>42268</c:v>
                      </c:pt>
                      <c:pt idx="2526">
                        <c:v>42269</c:v>
                      </c:pt>
                      <c:pt idx="2527">
                        <c:v>42270</c:v>
                      </c:pt>
                      <c:pt idx="2528">
                        <c:v>42271</c:v>
                      </c:pt>
                      <c:pt idx="2529">
                        <c:v>42272</c:v>
                      </c:pt>
                      <c:pt idx="2530">
                        <c:v>42275</c:v>
                      </c:pt>
                      <c:pt idx="2531">
                        <c:v>42276</c:v>
                      </c:pt>
                      <c:pt idx="2532">
                        <c:v>42277</c:v>
                      </c:pt>
                      <c:pt idx="2533">
                        <c:v>42278</c:v>
                      </c:pt>
                      <c:pt idx="2534">
                        <c:v>42279</c:v>
                      </c:pt>
                      <c:pt idx="2535">
                        <c:v>42282</c:v>
                      </c:pt>
                      <c:pt idx="2536">
                        <c:v>42283</c:v>
                      </c:pt>
                      <c:pt idx="2537">
                        <c:v>42284</c:v>
                      </c:pt>
                      <c:pt idx="2538">
                        <c:v>42285</c:v>
                      </c:pt>
                      <c:pt idx="2539">
                        <c:v>42286</c:v>
                      </c:pt>
                      <c:pt idx="2540">
                        <c:v>42289</c:v>
                      </c:pt>
                      <c:pt idx="2541">
                        <c:v>42290</c:v>
                      </c:pt>
                      <c:pt idx="2542">
                        <c:v>42291</c:v>
                      </c:pt>
                      <c:pt idx="2543">
                        <c:v>42292</c:v>
                      </c:pt>
                      <c:pt idx="2544">
                        <c:v>42293</c:v>
                      </c:pt>
                      <c:pt idx="2545">
                        <c:v>42296</c:v>
                      </c:pt>
                      <c:pt idx="2546">
                        <c:v>42297</c:v>
                      </c:pt>
                      <c:pt idx="2547">
                        <c:v>42298</c:v>
                      </c:pt>
                      <c:pt idx="2548">
                        <c:v>42299</c:v>
                      </c:pt>
                      <c:pt idx="2549">
                        <c:v>42300</c:v>
                      </c:pt>
                      <c:pt idx="2550">
                        <c:v>42303</c:v>
                      </c:pt>
                      <c:pt idx="2551">
                        <c:v>42304</c:v>
                      </c:pt>
                      <c:pt idx="2552">
                        <c:v>42305</c:v>
                      </c:pt>
                      <c:pt idx="2553">
                        <c:v>42306</c:v>
                      </c:pt>
                      <c:pt idx="2554">
                        <c:v>42307</c:v>
                      </c:pt>
                      <c:pt idx="2555">
                        <c:v>42310</c:v>
                      </c:pt>
                      <c:pt idx="2556">
                        <c:v>42311</c:v>
                      </c:pt>
                      <c:pt idx="2557">
                        <c:v>42312</c:v>
                      </c:pt>
                      <c:pt idx="2558">
                        <c:v>42313</c:v>
                      </c:pt>
                      <c:pt idx="2559">
                        <c:v>42314</c:v>
                      </c:pt>
                      <c:pt idx="2560">
                        <c:v>42317</c:v>
                      </c:pt>
                      <c:pt idx="2561">
                        <c:v>42318</c:v>
                      </c:pt>
                      <c:pt idx="2562">
                        <c:v>42319</c:v>
                      </c:pt>
                      <c:pt idx="2563">
                        <c:v>42320</c:v>
                      </c:pt>
                      <c:pt idx="2564">
                        <c:v>42321</c:v>
                      </c:pt>
                      <c:pt idx="2565">
                        <c:v>42324</c:v>
                      </c:pt>
                      <c:pt idx="2566">
                        <c:v>42325</c:v>
                      </c:pt>
                      <c:pt idx="2567">
                        <c:v>42326</c:v>
                      </c:pt>
                      <c:pt idx="2568">
                        <c:v>42327</c:v>
                      </c:pt>
                      <c:pt idx="2569">
                        <c:v>42328</c:v>
                      </c:pt>
                      <c:pt idx="2570">
                        <c:v>42331</c:v>
                      </c:pt>
                      <c:pt idx="2571">
                        <c:v>42332</c:v>
                      </c:pt>
                      <c:pt idx="2572">
                        <c:v>42333</c:v>
                      </c:pt>
                      <c:pt idx="2573">
                        <c:v>42334</c:v>
                      </c:pt>
                      <c:pt idx="2574">
                        <c:v>42335</c:v>
                      </c:pt>
                      <c:pt idx="2575">
                        <c:v>42338</c:v>
                      </c:pt>
                      <c:pt idx="2576">
                        <c:v>42339</c:v>
                      </c:pt>
                      <c:pt idx="2577">
                        <c:v>42340</c:v>
                      </c:pt>
                      <c:pt idx="2578">
                        <c:v>42341</c:v>
                      </c:pt>
                      <c:pt idx="2579">
                        <c:v>42342</c:v>
                      </c:pt>
                      <c:pt idx="2580">
                        <c:v>42345</c:v>
                      </c:pt>
                      <c:pt idx="2581">
                        <c:v>42346</c:v>
                      </c:pt>
                      <c:pt idx="2582">
                        <c:v>42347</c:v>
                      </c:pt>
                      <c:pt idx="2583">
                        <c:v>42348</c:v>
                      </c:pt>
                      <c:pt idx="2584">
                        <c:v>42349</c:v>
                      </c:pt>
                      <c:pt idx="2585">
                        <c:v>42352</c:v>
                      </c:pt>
                      <c:pt idx="2586">
                        <c:v>42353</c:v>
                      </c:pt>
                      <c:pt idx="2587">
                        <c:v>42354</c:v>
                      </c:pt>
                      <c:pt idx="2588">
                        <c:v>42355</c:v>
                      </c:pt>
                      <c:pt idx="2589">
                        <c:v>42356</c:v>
                      </c:pt>
                      <c:pt idx="2590">
                        <c:v>42359</c:v>
                      </c:pt>
                      <c:pt idx="2591">
                        <c:v>42360</c:v>
                      </c:pt>
                      <c:pt idx="2592">
                        <c:v>42361</c:v>
                      </c:pt>
                      <c:pt idx="2593">
                        <c:v>42362</c:v>
                      </c:pt>
                      <c:pt idx="2594">
                        <c:v>42363</c:v>
                      </c:pt>
                      <c:pt idx="2595">
                        <c:v>42366</c:v>
                      </c:pt>
                      <c:pt idx="2596">
                        <c:v>42367</c:v>
                      </c:pt>
                      <c:pt idx="2597">
                        <c:v>42368</c:v>
                      </c:pt>
                      <c:pt idx="2598">
                        <c:v>42369</c:v>
                      </c:pt>
                      <c:pt idx="2599">
                        <c:v>42370</c:v>
                      </c:pt>
                      <c:pt idx="2600">
                        <c:v>42373</c:v>
                      </c:pt>
                      <c:pt idx="2601">
                        <c:v>42374</c:v>
                      </c:pt>
                      <c:pt idx="2602">
                        <c:v>42375</c:v>
                      </c:pt>
                      <c:pt idx="2603">
                        <c:v>42376</c:v>
                      </c:pt>
                      <c:pt idx="2604">
                        <c:v>42377</c:v>
                      </c:pt>
                      <c:pt idx="2605">
                        <c:v>42380</c:v>
                      </c:pt>
                      <c:pt idx="2606">
                        <c:v>42381</c:v>
                      </c:pt>
                      <c:pt idx="2607">
                        <c:v>42382</c:v>
                      </c:pt>
                      <c:pt idx="2608">
                        <c:v>42383</c:v>
                      </c:pt>
                      <c:pt idx="2609">
                        <c:v>42384</c:v>
                      </c:pt>
                      <c:pt idx="2610">
                        <c:v>42387</c:v>
                      </c:pt>
                      <c:pt idx="2611">
                        <c:v>42388</c:v>
                      </c:pt>
                      <c:pt idx="2612">
                        <c:v>42389</c:v>
                      </c:pt>
                      <c:pt idx="2613">
                        <c:v>42390</c:v>
                      </c:pt>
                      <c:pt idx="2614">
                        <c:v>42391</c:v>
                      </c:pt>
                      <c:pt idx="2615">
                        <c:v>42394</c:v>
                      </c:pt>
                      <c:pt idx="2616">
                        <c:v>42395</c:v>
                      </c:pt>
                      <c:pt idx="2617">
                        <c:v>42396</c:v>
                      </c:pt>
                      <c:pt idx="2618">
                        <c:v>42397</c:v>
                      </c:pt>
                      <c:pt idx="2619">
                        <c:v>42398</c:v>
                      </c:pt>
                      <c:pt idx="2620">
                        <c:v>42401</c:v>
                      </c:pt>
                      <c:pt idx="2621">
                        <c:v>42402</c:v>
                      </c:pt>
                      <c:pt idx="2622">
                        <c:v>42403</c:v>
                      </c:pt>
                      <c:pt idx="2623">
                        <c:v>42404</c:v>
                      </c:pt>
                      <c:pt idx="2624">
                        <c:v>42405</c:v>
                      </c:pt>
                      <c:pt idx="2625">
                        <c:v>42408</c:v>
                      </c:pt>
                      <c:pt idx="2626">
                        <c:v>42409</c:v>
                      </c:pt>
                      <c:pt idx="2627">
                        <c:v>42410</c:v>
                      </c:pt>
                      <c:pt idx="2628">
                        <c:v>42411</c:v>
                      </c:pt>
                      <c:pt idx="2629">
                        <c:v>42412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Data_Norm!$J$2:$J$2631</c15:sqref>
                        </c15:formulaRef>
                      </c:ext>
                    </c:extLst>
                    <c:numCache>
                      <c:formatCode>General</c:formatCode>
                      <c:ptCount val="2630"/>
                      <c:pt idx="0">
                        <c:v>1</c:v>
                      </c:pt>
                      <c:pt idx="1">
                        <c:v>1.0069101209033535</c:v>
                      </c:pt>
                      <c:pt idx="2">
                        <c:v>1.0033932780777128</c:v>
                      </c:pt>
                      <c:pt idx="3">
                        <c:v>0.9982605885483995</c:v>
                      </c:pt>
                      <c:pt idx="4">
                        <c:v>1.002319215268801</c:v>
                      </c:pt>
                      <c:pt idx="5">
                        <c:v>1.001663371606722</c:v>
                      </c:pt>
                      <c:pt idx="6">
                        <c:v>0.99781385445973703</c:v>
                      </c:pt>
                      <c:pt idx="7">
                        <c:v>0.99904950193901609</c:v>
                      </c:pt>
                      <c:pt idx="8">
                        <c:v>0.99759523990571075</c:v>
                      </c:pt>
                      <c:pt idx="9">
                        <c:v>0.9926906699110335</c:v>
                      </c:pt>
                      <c:pt idx="10">
                        <c:v>0.99344156337921086</c:v>
                      </c:pt>
                      <c:pt idx="11">
                        <c:v>0.99325146376701401</c:v>
                      </c:pt>
                      <c:pt idx="12">
                        <c:v>0.99429701163409645</c:v>
                      </c:pt>
                      <c:pt idx="13">
                        <c:v>0.99788038932400591</c:v>
                      </c:pt>
                      <c:pt idx="14">
                        <c:v>0.99691088130180239</c:v>
                      </c:pt>
                      <c:pt idx="15">
                        <c:v>0.99426849669226691</c:v>
                      </c:pt>
                      <c:pt idx="16">
                        <c:v>1.0027089194738046</c:v>
                      </c:pt>
                      <c:pt idx="17">
                        <c:v>1.0011881225762302</c:v>
                      </c:pt>
                      <c:pt idx="18">
                        <c:v>0.99672078168960554</c:v>
                      </c:pt>
                      <c:pt idx="19">
                        <c:v>0.99854573796669477</c:v>
                      </c:pt>
                      <c:pt idx="20">
                        <c:v>1.002918029047221</c:v>
                      </c:pt>
                      <c:pt idx="21">
                        <c:v>0.99892593719108824</c:v>
                      </c:pt>
                      <c:pt idx="22">
                        <c:v>1.0020150558892862</c:v>
                      </c:pt>
                      <c:pt idx="23">
                        <c:v>0.99619800775606449</c:v>
                      </c:pt>
                      <c:pt idx="24">
                        <c:v>0.99187324157858747</c:v>
                      </c:pt>
                      <c:pt idx="25">
                        <c:v>0.9929187894456698</c:v>
                      </c:pt>
                      <c:pt idx="26">
                        <c:v>0.99634058246521195</c:v>
                      </c:pt>
                      <c:pt idx="27">
                        <c:v>0.99453463614934245</c:v>
                      </c:pt>
                      <c:pt idx="28">
                        <c:v>0.99654969203862842</c:v>
                      </c:pt>
                      <c:pt idx="29">
                        <c:v>0.99629305756216269</c:v>
                      </c:pt>
                      <c:pt idx="30">
                        <c:v>0.99569424378374283</c:v>
                      </c:pt>
                      <c:pt idx="31">
                        <c:v>0.99691088130180228</c:v>
                      </c:pt>
                      <c:pt idx="32">
                        <c:v>0.9956752338225231</c:v>
                      </c:pt>
                      <c:pt idx="33">
                        <c:v>1.0007318835069574</c:v>
                      </c:pt>
                      <c:pt idx="34">
                        <c:v>1.0063208121055431</c:v>
                      </c:pt>
                      <c:pt idx="35">
                        <c:v>1.0166052011253894</c:v>
                      </c:pt>
                      <c:pt idx="36">
                        <c:v>1.0138297467873163</c:v>
                      </c:pt>
                      <c:pt idx="37">
                        <c:v>1.0185822370922362</c:v>
                      </c:pt>
                      <c:pt idx="38">
                        <c:v>1.0191240209869969</c:v>
                      </c:pt>
                      <c:pt idx="39">
                        <c:v>1.0159588624439204</c:v>
                      </c:pt>
                      <c:pt idx="40">
                        <c:v>1.0198844194357841</c:v>
                      </c:pt>
                      <c:pt idx="41">
                        <c:v>1.0141814310698802</c:v>
                      </c:pt>
                      <c:pt idx="42">
                        <c:v>1.0118051859174204</c:v>
                      </c:pt>
                      <c:pt idx="43">
                        <c:v>1.0116150863052238</c:v>
                      </c:pt>
                      <c:pt idx="44">
                        <c:v>1.0154931183940383</c:v>
                      </c:pt>
                      <c:pt idx="45">
                        <c:v>1.0246939396243631</c:v>
                      </c:pt>
                      <c:pt idx="46">
                        <c:v>1.031100296555395</c:v>
                      </c:pt>
                      <c:pt idx="47">
                        <c:v>1.0331248574252907</c:v>
                      </c:pt>
                      <c:pt idx="48">
                        <c:v>1.0368793247661774</c:v>
                      </c:pt>
                      <c:pt idx="49">
                        <c:v>1.0333149570374875</c:v>
                      </c:pt>
                      <c:pt idx="50">
                        <c:v>1.0425537981902517</c:v>
                      </c:pt>
                      <c:pt idx="51">
                        <c:v>1.0470686639799254</c:v>
                      </c:pt>
                      <c:pt idx="52">
                        <c:v>1.0400729982510832</c:v>
                      </c:pt>
                      <c:pt idx="53">
                        <c:v>1.0390654703064401</c:v>
                      </c:pt>
                      <c:pt idx="54">
                        <c:v>1.0335715915139529</c:v>
                      </c:pt>
                      <c:pt idx="55">
                        <c:v>1.0314804957797883</c:v>
                      </c:pt>
                      <c:pt idx="56">
                        <c:v>1.0385617063341186</c:v>
                      </c:pt>
                      <c:pt idx="57">
                        <c:v>1.0485894608774993</c:v>
                      </c:pt>
                      <c:pt idx="58">
                        <c:v>1.0550338377309705</c:v>
                      </c:pt>
                      <c:pt idx="59">
                        <c:v>1.0594061288114967</c:v>
                      </c:pt>
                      <c:pt idx="60">
                        <c:v>1.055480571819633</c:v>
                      </c:pt>
                      <c:pt idx="61">
                        <c:v>1.0503763972321492</c:v>
                      </c:pt>
                      <c:pt idx="62">
                        <c:v>1.049207284617139</c:v>
                      </c:pt>
                      <c:pt idx="63">
                        <c:v>1.0554140369553642</c:v>
                      </c:pt>
                      <c:pt idx="64">
                        <c:v>1.0548152231769443</c:v>
                      </c:pt>
                      <c:pt idx="65">
                        <c:v>1.0500817428332443</c:v>
                      </c:pt>
                      <c:pt idx="66">
                        <c:v>1.0400825032316932</c:v>
                      </c:pt>
                      <c:pt idx="67">
                        <c:v>1.0424017185004939</c:v>
                      </c:pt>
                      <c:pt idx="68">
                        <c:v>1.0497110485894605</c:v>
                      </c:pt>
                      <c:pt idx="69">
                        <c:v>1.0504999619800772</c:v>
                      </c:pt>
                      <c:pt idx="70">
                        <c:v>1.0528667021519273</c:v>
                      </c:pt>
                      <c:pt idx="71">
                        <c:v>1.059995437609307</c:v>
                      </c:pt>
                      <c:pt idx="72">
                        <c:v>1.0594536537145463</c:v>
                      </c:pt>
                      <c:pt idx="73">
                        <c:v>1.0561934453653712</c:v>
                      </c:pt>
                      <c:pt idx="74">
                        <c:v>1.0513744201961825</c:v>
                      </c:pt>
                      <c:pt idx="75">
                        <c:v>1.0532469013763208</c:v>
                      </c:pt>
                      <c:pt idx="76">
                        <c:v>1.0437609307277009</c:v>
                      </c:pt>
                      <c:pt idx="77">
                        <c:v>1.0430100372595237</c:v>
                      </c:pt>
                      <c:pt idx="78">
                        <c:v>1.0437704357083109</c:v>
                      </c:pt>
                      <c:pt idx="79">
                        <c:v>1.0419074595087823</c:v>
                      </c:pt>
                      <c:pt idx="80">
                        <c:v>1.0391795300737583</c:v>
                      </c:pt>
                      <c:pt idx="81">
                        <c:v>1.0338377309710285</c:v>
                      </c:pt>
                      <c:pt idx="82">
                        <c:v>1.0316420804501556</c:v>
                      </c:pt>
                      <c:pt idx="83">
                        <c:v>1.0349973386054288</c:v>
                      </c:pt>
                      <c:pt idx="84">
                        <c:v>1.0549863128279213</c:v>
                      </c:pt>
                      <c:pt idx="85">
                        <c:v>1.0588548399361259</c:v>
                      </c:pt>
                      <c:pt idx="86">
                        <c:v>1.0493403543456763</c:v>
                      </c:pt>
                      <c:pt idx="87">
                        <c:v>1.0650330773325214</c:v>
                      </c:pt>
                      <c:pt idx="88">
                        <c:v>1.0611265303018773</c:v>
                      </c:pt>
                      <c:pt idx="89">
                        <c:v>1.0640730742909277</c:v>
                      </c:pt>
                      <c:pt idx="90">
                        <c:v>1.0701372519200052</c:v>
                      </c:pt>
                      <c:pt idx="91">
                        <c:v>1.0796992624135038</c:v>
                      </c:pt>
                      <c:pt idx="92">
                        <c:v>1.0659835753935054</c:v>
                      </c:pt>
                      <c:pt idx="93">
                        <c:v>1.0585031556535618</c:v>
                      </c:pt>
                      <c:pt idx="94">
                        <c:v>1.0568587940080596</c:v>
                      </c:pt>
                      <c:pt idx="95">
                        <c:v>1.0641776290776361</c:v>
                      </c:pt>
                      <c:pt idx="96">
                        <c:v>1.0744715230780923</c:v>
                      </c:pt>
                      <c:pt idx="97">
                        <c:v>1.0776081666793396</c:v>
                      </c:pt>
                      <c:pt idx="98">
                        <c:v>1.0683122956429163</c:v>
                      </c:pt>
                      <c:pt idx="99">
                        <c:v>1.0753935061972466</c:v>
                      </c:pt>
                      <c:pt idx="100">
                        <c:v>1.0775891567181195</c:v>
                      </c:pt>
                      <c:pt idx="101">
                        <c:v>1.0748612272830957</c:v>
                      </c:pt>
                      <c:pt idx="102">
                        <c:v>1.0787677743137398</c:v>
                      </c:pt>
                      <c:pt idx="103">
                        <c:v>1.0839384837654924</c:v>
                      </c:pt>
                      <c:pt idx="104">
                        <c:v>1.0829974906851183</c:v>
                      </c:pt>
                      <c:pt idx="105">
                        <c:v>1.0878450307961365</c:v>
                      </c:pt>
                      <c:pt idx="106">
                        <c:v>1.0909341494943343</c:v>
                      </c:pt>
                      <c:pt idx="107">
                        <c:v>1.0883012698654089</c:v>
                      </c:pt>
                      <c:pt idx="108">
                        <c:v>1.0822846171393805</c:v>
                      </c:pt>
                      <c:pt idx="109">
                        <c:v>1.0877975058930875</c:v>
                      </c:pt>
                      <c:pt idx="110">
                        <c:v>1.0914093985248265</c:v>
                      </c:pt>
                      <c:pt idx="111">
                        <c:v>1.0872081970952774</c:v>
                      </c:pt>
                      <c:pt idx="112">
                        <c:v>1.0827408562086527</c:v>
                      </c:pt>
                      <c:pt idx="113">
                        <c:v>1.0878450307961365</c:v>
                      </c:pt>
                      <c:pt idx="114">
                        <c:v>1.0843567029123253</c:v>
                      </c:pt>
                      <c:pt idx="115">
                        <c:v>1.0908961295718949</c:v>
                      </c:pt>
                      <c:pt idx="116">
                        <c:v>1.0867804729678343</c:v>
                      </c:pt>
                      <c:pt idx="117">
                        <c:v>1.0852311611284307</c:v>
                      </c:pt>
                      <c:pt idx="118">
                        <c:v>1.0751939016044401</c:v>
                      </c:pt>
                      <c:pt idx="119">
                        <c:v>1.0784636149342248</c:v>
                      </c:pt>
                      <c:pt idx="120">
                        <c:v>1.0543684890882816</c:v>
                      </c:pt>
                      <c:pt idx="121">
                        <c:v>1.0516310546726477</c:v>
                      </c:pt>
                      <c:pt idx="122">
                        <c:v>1.0691107140141427</c:v>
                      </c:pt>
                      <c:pt idx="123">
                        <c:v>1.0485039160520107</c:v>
                      </c:pt>
                      <c:pt idx="124">
                        <c:v>1.0462892555699179</c:v>
                      </c:pt>
                      <c:pt idx="125">
                        <c:v>1.0462892555699179</c:v>
                      </c:pt>
                      <c:pt idx="126">
                        <c:v>1.0435042962512351</c:v>
                      </c:pt>
                      <c:pt idx="127">
                        <c:v>1.0514219450992313</c:v>
                      </c:pt>
                      <c:pt idx="128">
                        <c:v>1.051735609459356</c:v>
                      </c:pt>
                      <c:pt idx="129">
                        <c:v>1.0434092464451366</c:v>
                      </c:pt>
                      <c:pt idx="130">
                        <c:v>1.0435042962512351</c:v>
                      </c:pt>
                      <c:pt idx="131">
                        <c:v>1.0388658657136334</c:v>
                      </c:pt>
                      <c:pt idx="132">
                        <c:v>1.0329157478518738</c:v>
                      </c:pt>
                      <c:pt idx="133">
                        <c:v>1.034217930195422</c:v>
                      </c:pt>
                      <c:pt idx="134">
                        <c:v>1.0437419207664811</c:v>
                      </c:pt>
                      <c:pt idx="135">
                        <c:v>1.0362805109877571</c:v>
                      </c:pt>
                      <c:pt idx="136">
                        <c:v>1.0366131853091016</c:v>
                      </c:pt>
                      <c:pt idx="137">
                        <c:v>1.0398353737358372</c:v>
                      </c:pt>
                      <c:pt idx="138">
                        <c:v>1.0368793247661772</c:v>
                      </c:pt>
                      <c:pt idx="139">
                        <c:v>1.0320507946163788</c:v>
                      </c:pt>
                      <c:pt idx="140">
                        <c:v>1.0422781537525663</c:v>
                      </c:pt>
                      <c:pt idx="141">
                        <c:v>1.0487795604896966</c:v>
                      </c:pt>
                      <c:pt idx="142">
                        <c:v>1.0435803360961142</c:v>
                      </c:pt>
                      <c:pt idx="143">
                        <c:v>1.0415082503231692</c:v>
                      </c:pt>
                      <c:pt idx="144">
                        <c:v>1.0360428864725115</c:v>
                      </c:pt>
                      <c:pt idx="145">
                        <c:v>1.0338567409322483</c:v>
                      </c:pt>
                      <c:pt idx="146">
                        <c:v>1.033524066610904</c:v>
                      </c:pt>
                      <c:pt idx="147">
                        <c:v>1.0313664360124704</c:v>
                      </c:pt>
                      <c:pt idx="148">
                        <c:v>1.0302163333586798</c:v>
                      </c:pt>
                      <c:pt idx="149">
                        <c:v>1.0272032545053607</c:v>
                      </c:pt>
                      <c:pt idx="150">
                        <c:v>1.0323644589765035</c:v>
                      </c:pt>
                      <c:pt idx="151">
                        <c:v>1.0238099764276478</c:v>
                      </c:pt>
                      <c:pt idx="152">
                        <c:v>1.023924036194966</c:v>
                      </c:pt>
                      <c:pt idx="153">
                        <c:v>1.0261006767546192</c:v>
                      </c:pt>
                      <c:pt idx="154">
                        <c:v>1.0278210782450001</c:v>
                      </c:pt>
                      <c:pt idx="155">
                        <c:v>1.0257109725496159</c:v>
                      </c:pt>
                      <c:pt idx="156">
                        <c:v>1.0305395026994144</c:v>
                      </c:pt>
                      <c:pt idx="157">
                        <c:v>1.0375161584670365</c:v>
                      </c:pt>
                      <c:pt idx="158">
                        <c:v>1.0396357691430307</c:v>
                      </c:pt>
                      <c:pt idx="159">
                        <c:v>1.0429815223176944</c:v>
                      </c:pt>
                      <c:pt idx="160">
                        <c:v>1.0335335715915137</c:v>
                      </c:pt>
                      <c:pt idx="161">
                        <c:v>1.0332294122119989</c:v>
                      </c:pt>
                      <c:pt idx="162">
                        <c:v>1.0347407041289634</c:v>
                      </c:pt>
                      <c:pt idx="163">
                        <c:v>1.0372595239905709</c:v>
                      </c:pt>
                      <c:pt idx="164">
                        <c:v>1.0339517907383466</c:v>
                      </c:pt>
                      <c:pt idx="165">
                        <c:v>1.0320793095582084</c:v>
                      </c:pt>
                      <c:pt idx="166">
                        <c:v>1.0329632727549236</c:v>
                      </c:pt>
                      <c:pt idx="167">
                        <c:v>1.0440080602235573</c:v>
                      </c:pt>
                      <c:pt idx="168">
                        <c:v>1.047220743669683</c:v>
                      </c:pt>
                      <c:pt idx="169">
                        <c:v>1.0457854915975973</c:v>
                      </c:pt>
                      <c:pt idx="170">
                        <c:v>1.0518686791878944</c:v>
                      </c:pt>
                      <c:pt idx="171">
                        <c:v>1.0459755912097939</c:v>
                      </c:pt>
                      <c:pt idx="172">
                        <c:v>1.0439605353205079</c:v>
                      </c:pt>
                      <c:pt idx="173">
                        <c:v>1.0432666717359895</c:v>
                      </c:pt>
                      <c:pt idx="174">
                        <c:v>1.0395407193369326</c:v>
                      </c:pt>
                      <c:pt idx="175">
                        <c:v>1.0360714014143411</c:v>
                      </c:pt>
                      <c:pt idx="176">
                        <c:v>1.0427438978024484</c:v>
                      </c:pt>
                      <c:pt idx="177">
                        <c:v>1.0413181507109726</c:v>
                      </c:pt>
                      <c:pt idx="178">
                        <c:v>1.0537506653486426</c:v>
                      </c:pt>
                      <c:pt idx="179">
                        <c:v>1.0494734240742147</c:v>
                      </c:pt>
                      <c:pt idx="180">
                        <c:v>1.0517546194205762</c:v>
                      </c:pt>
                      <c:pt idx="181">
                        <c:v>1.0468785643677285</c:v>
                      </c:pt>
                      <c:pt idx="182">
                        <c:v>1.0493688692875065</c:v>
                      </c:pt>
                      <c:pt idx="183">
                        <c:v>1.045357767470154</c:v>
                      </c:pt>
                      <c:pt idx="184">
                        <c:v>1.0441221199908748</c:v>
                      </c:pt>
                      <c:pt idx="185">
                        <c:v>1.0432666717359893</c:v>
                      </c:pt>
                      <c:pt idx="186">
                        <c:v>1.0514884799635005</c:v>
                      </c:pt>
                      <c:pt idx="187">
                        <c:v>1.045890046384305</c:v>
                      </c:pt>
                      <c:pt idx="188">
                        <c:v>1.047496388107368</c:v>
                      </c:pt>
                      <c:pt idx="189">
                        <c:v>1.0520872937419206</c:v>
                      </c:pt>
                      <c:pt idx="190">
                        <c:v>1.0538932400577903</c:v>
                      </c:pt>
                      <c:pt idx="191">
                        <c:v>1.0496825336476314</c:v>
                      </c:pt>
                      <c:pt idx="192">
                        <c:v>1.0453862824119839</c:v>
                      </c:pt>
                      <c:pt idx="193">
                        <c:v>1.0356626872481181</c:v>
                      </c:pt>
                      <c:pt idx="194">
                        <c:v>1.0314614858185689</c:v>
                      </c:pt>
                      <c:pt idx="195">
                        <c:v>1.0305965325830735</c:v>
                      </c:pt>
                      <c:pt idx="196">
                        <c:v>1.031147821458444</c:v>
                      </c:pt>
                      <c:pt idx="197">
                        <c:v>1.0300927686107519</c:v>
                      </c:pt>
                      <c:pt idx="198">
                        <c:v>1.0276689985552427</c:v>
                      </c:pt>
                      <c:pt idx="199">
                        <c:v>1.030320888145388</c:v>
                      </c:pt>
                      <c:pt idx="200">
                        <c:v>1.031860695004182</c:v>
                      </c:pt>
                      <c:pt idx="201">
                        <c:v>1.0264428560565735</c:v>
                      </c:pt>
                      <c:pt idx="202">
                        <c:v>1.025996121967911</c:v>
                      </c:pt>
                      <c:pt idx="203">
                        <c:v>1.0191050110257773</c:v>
                      </c:pt>
                      <c:pt idx="204">
                        <c:v>1.0195707550756594</c:v>
                      </c:pt>
                      <c:pt idx="205">
                        <c:v>1.0259105771424226</c:v>
                      </c:pt>
                      <c:pt idx="206">
                        <c:v>1.0240000760398449</c:v>
                      </c:pt>
                      <c:pt idx="207">
                        <c:v>1.0239050262337464</c:v>
                      </c:pt>
                      <c:pt idx="208">
                        <c:v>1.0326686183560185</c:v>
                      </c:pt>
                      <c:pt idx="209">
                        <c:v>1.0255398828986388</c:v>
                      </c:pt>
                      <c:pt idx="210">
                        <c:v>1.029674549463919</c:v>
                      </c:pt>
                      <c:pt idx="211">
                        <c:v>1.0304824728157553</c:v>
                      </c:pt>
                      <c:pt idx="212">
                        <c:v>1.0323834689377234</c:v>
                      </c:pt>
                      <c:pt idx="213">
                        <c:v>1.0380674473424074</c:v>
                      </c:pt>
                      <c:pt idx="214">
                        <c:v>1.0385617063341193</c:v>
                      </c:pt>
                      <c:pt idx="215">
                        <c:v>1.0368888297467873</c:v>
                      </c:pt>
                      <c:pt idx="216">
                        <c:v>1.0323834689377234</c:v>
                      </c:pt>
                      <c:pt idx="217">
                        <c:v>1.0299406889209948</c:v>
                      </c:pt>
                      <c:pt idx="218">
                        <c:v>1.0342464451372519</c:v>
                      </c:pt>
                      <c:pt idx="219">
                        <c:v>1.0403486426887689</c:v>
                      </c:pt>
                      <c:pt idx="220">
                        <c:v>1.0433902364839176</c:v>
                      </c:pt>
                      <c:pt idx="221">
                        <c:v>1.0419074595087827</c:v>
                      </c:pt>
                      <c:pt idx="222">
                        <c:v>1.0420785491597597</c:v>
                      </c:pt>
                      <c:pt idx="223">
                        <c:v>1.0435328111930651</c:v>
                      </c:pt>
                      <c:pt idx="224">
                        <c:v>1.0471732187666334</c:v>
                      </c:pt>
                      <c:pt idx="225">
                        <c:v>1.0535605657364457</c:v>
                      </c:pt>
                      <c:pt idx="226">
                        <c:v>1.0481902516918862</c:v>
                      </c:pt>
                      <c:pt idx="227">
                        <c:v>1.0471542088054138</c:v>
                      </c:pt>
                      <c:pt idx="228">
                        <c:v>1.0438654855144094</c:v>
                      </c:pt>
                      <c:pt idx="229">
                        <c:v>1.0480191620409092</c:v>
                      </c:pt>
                      <c:pt idx="230">
                        <c:v>1.0394646794920537</c:v>
                      </c:pt>
                      <c:pt idx="231">
                        <c:v>1.0323264390540643</c:v>
                      </c:pt>
                      <c:pt idx="232">
                        <c:v>1.0300642536689224</c:v>
                      </c:pt>
                      <c:pt idx="233">
                        <c:v>1.0350448635084784</c:v>
                      </c:pt>
                      <c:pt idx="234">
                        <c:v>1.0301022735913619</c:v>
                      </c:pt>
                      <c:pt idx="235">
                        <c:v>1.0298361341342863</c:v>
                      </c:pt>
                      <c:pt idx="236">
                        <c:v>1.0303398981066079</c:v>
                      </c:pt>
                      <c:pt idx="237">
                        <c:v>1.0303589080678275</c:v>
                      </c:pt>
                      <c:pt idx="238">
                        <c:v>1.0236864116797202</c:v>
                      </c:pt>
                      <c:pt idx="239">
                        <c:v>1.0244848300509468</c:v>
                      </c:pt>
                      <c:pt idx="240">
                        <c:v>1.0273648391757284</c:v>
                      </c:pt>
                      <c:pt idx="241">
                        <c:v>1.0293228651813553</c:v>
                      </c:pt>
                      <c:pt idx="242">
                        <c:v>1.0288381111702534</c:v>
                      </c:pt>
                      <c:pt idx="243">
                        <c:v>1.031718120295035</c:v>
                      </c:pt>
                      <c:pt idx="244">
                        <c:v>1.0329062428712652</c:v>
                      </c:pt>
                      <c:pt idx="245">
                        <c:v>1.0329062428712652</c:v>
                      </c:pt>
                      <c:pt idx="246">
                        <c:v>1.0350163485666495</c:v>
                      </c:pt>
                      <c:pt idx="247">
                        <c:v>1.0363565508326367</c:v>
                      </c:pt>
                      <c:pt idx="248">
                        <c:v>1.0337997110485899</c:v>
                      </c:pt>
                      <c:pt idx="249">
                        <c:v>1.0268515702227972</c:v>
                      </c:pt>
                      <c:pt idx="250">
                        <c:v>1.0272317694471906</c:v>
                      </c:pt>
                      <c:pt idx="251">
                        <c:v>1.0240951258459436</c:v>
                      </c:pt>
                      <c:pt idx="252">
                        <c:v>1.0281917724887844</c:v>
                      </c:pt>
                      <c:pt idx="253">
                        <c:v>1.0359858565888529</c:v>
                      </c:pt>
                      <c:pt idx="254">
                        <c:v>1.038941905558513</c:v>
                      </c:pt>
                      <c:pt idx="255">
                        <c:v>1.0402250779408413</c:v>
                      </c:pt>
                      <c:pt idx="256">
                        <c:v>1.0450726180518595</c:v>
                      </c:pt>
                      <c:pt idx="257">
                        <c:v>1.0441031100296558</c:v>
                      </c:pt>
                      <c:pt idx="258">
                        <c:v>1.0469736141738275</c:v>
                      </c:pt>
                      <c:pt idx="259">
                        <c:v>1.0420785491597599</c:v>
                      </c:pt>
                      <c:pt idx="260">
                        <c:v>1.0416033001292679</c:v>
                      </c:pt>
                      <c:pt idx="261">
                        <c:v>1.0425347882290321</c:v>
                      </c:pt>
                      <c:pt idx="262">
                        <c:v>1.0406718120295038</c:v>
                      </c:pt>
                      <c:pt idx="263">
                        <c:v>1.0381244772260667</c:v>
                      </c:pt>
                      <c:pt idx="264">
                        <c:v>1.0361949661622691</c:v>
                      </c:pt>
                      <c:pt idx="265">
                        <c:v>1.0391320051707096</c:v>
                      </c:pt>
                      <c:pt idx="266">
                        <c:v>1.0404912173979166</c:v>
                      </c:pt>
                      <c:pt idx="267">
                        <c:v>1.0394646794920541</c:v>
                      </c:pt>
                      <c:pt idx="268">
                        <c:v>1.0491027298304314</c:v>
                      </c:pt>
                      <c:pt idx="269">
                        <c:v>1.0512888753706944</c:v>
                      </c:pt>
                      <c:pt idx="270">
                        <c:v>1.054159379514866</c:v>
                      </c:pt>
                      <c:pt idx="271">
                        <c:v>1.0483233214204246</c:v>
                      </c:pt>
                      <c:pt idx="272">
                        <c:v>1.0478480723899328</c:v>
                      </c:pt>
                      <c:pt idx="273">
                        <c:v>1.0428199376473275</c:v>
                      </c:pt>
                      <c:pt idx="274">
                        <c:v>1.0420500342179306</c:v>
                      </c:pt>
                      <c:pt idx="275">
                        <c:v>1.0382100220515555</c:v>
                      </c:pt>
                      <c:pt idx="276">
                        <c:v>1.0381624971485064</c:v>
                      </c:pt>
                      <c:pt idx="277">
                        <c:v>1.0413181507109732</c:v>
                      </c:pt>
                      <c:pt idx="278">
                        <c:v>1.0408143867386517</c:v>
                      </c:pt>
                      <c:pt idx="279">
                        <c:v>1.0451106379742989</c:v>
                      </c:pt>
                      <c:pt idx="280">
                        <c:v>1.0476769827389554</c:v>
                      </c:pt>
                      <c:pt idx="281">
                        <c:v>1.041593795148658</c:v>
                      </c:pt>
                      <c:pt idx="282">
                        <c:v>1.0377918029047224</c:v>
                      </c:pt>
                      <c:pt idx="283">
                        <c:v>1.0426488479963505</c:v>
                      </c:pt>
                      <c:pt idx="284">
                        <c:v>1.0452627176640565</c:v>
                      </c:pt>
                      <c:pt idx="285">
                        <c:v>1.0425823131320817</c:v>
                      </c:pt>
                      <c:pt idx="286">
                        <c:v>1.0448540034978333</c:v>
                      </c:pt>
                      <c:pt idx="287">
                        <c:v>1.0444833092540495</c:v>
                      </c:pt>
                      <c:pt idx="288">
                        <c:v>1.045576382024181</c:v>
                      </c:pt>
                      <c:pt idx="289">
                        <c:v>1.0490932248498217</c:v>
                      </c:pt>
                      <c:pt idx="290">
                        <c:v>1.053037791802905</c:v>
                      </c:pt>
                      <c:pt idx="291">
                        <c:v>1.0619819785567643</c:v>
                      </c:pt>
                      <c:pt idx="292">
                        <c:v>1.060936430689682</c:v>
                      </c:pt>
                      <c:pt idx="293">
                        <c:v>1.0599479127062588</c:v>
                      </c:pt>
                      <c:pt idx="294">
                        <c:v>1.0661261501026544</c:v>
                      </c:pt>
                      <c:pt idx="295">
                        <c:v>1.0622766329556694</c:v>
                      </c:pt>
                      <c:pt idx="296">
                        <c:v>1.0590924644513733</c:v>
                      </c:pt>
                      <c:pt idx="297">
                        <c:v>1.0608128659417542</c:v>
                      </c:pt>
                      <c:pt idx="298">
                        <c:v>1.0615447494487118</c:v>
                      </c:pt>
                      <c:pt idx="299">
                        <c:v>1.0591399893544224</c:v>
                      </c:pt>
                      <c:pt idx="300">
                        <c:v>1.0573340430385529</c:v>
                      </c:pt>
                      <c:pt idx="301">
                        <c:v>1.0631605961523847</c:v>
                      </c:pt>
                      <c:pt idx="302">
                        <c:v>1.0606132613489478</c:v>
                      </c:pt>
                      <c:pt idx="303">
                        <c:v>1.0593776138696687</c:v>
                      </c:pt>
                      <c:pt idx="304">
                        <c:v>1.0631130712493357</c:v>
                      </c:pt>
                      <c:pt idx="305">
                        <c:v>1.0585506805566127</c:v>
                      </c:pt>
                      <c:pt idx="306">
                        <c:v>1.0567162192989137</c:v>
                      </c:pt>
                      <c:pt idx="307">
                        <c:v>1.0511082807391083</c:v>
                      </c:pt>
                      <c:pt idx="308">
                        <c:v>1.0470876739411461</c:v>
                      </c:pt>
                      <c:pt idx="309">
                        <c:v>1.0472587635921233</c:v>
                      </c:pt>
                      <c:pt idx="310">
                        <c:v>1.0475724279522478</c:v>
                      </c:pt>
                      <c:pt idx="311">
                        <c:v>1.0509181811269113</c:v>
                      </c:pt>
                      <c:pt idx="312">
                        <c:v>1.0528762071325382</c:v>
                      </c:pt>
                      <c:pt idx="313">
                        <c:v>1.0481902516918873</c:v>
                      </c:pt>
                      <c:pt idx="314">
                        <c:v>1.0502433275036127</c:v>
                      </c:pt>
                      <c:pt idx="315">
                        <c:v>1.0475534179910282</c:v>
                      </c:pt>
                      <c:pt idx="316">
                        <c:v>1.0434092464451379</c:v>
                      </c:pt>
                      <c:pt idx="317">
                        <c:v>1.0453102425671059</c:v>
                      </c:pt>
                      <c:pt idx="318">
                        <c:v>1.0450250931488108</c:v>
                      </c:pt>
                      <c:pt idx="319">
                        <c:v>1.0429339974146461</c:v>
                      </c:pt>
                      <c:pt idx="320">
                        <c:v>1.0425062732872032</c:v>
                      </c:pt>
                      <c:pt idx="321">
                        <c:v>1.0454528172762536</c:v>
                      </c:pt>
                      <c:pt idx="322">
                        <c:v>1.0463367804729686</c:v>
                      </c:pt>
                      <c:pt idx="323">
                        <c:v>1.0455953919854011</c:v>
                      </c:pt>
                      <c:pt idx="324">
                        <c:v>1.0456714318302798</c:v>
                      </c:pt>
                      <c:pt idx="325">
                        <c:v>1.0453577674701551</c:v>
                      </c:pt>
                      <c:pt idx="326">
                        <c:v>1.0440270701847776</c:v>
                      </c:pt>
                      <c:pt idx="327">
                        <c:v>1.0449110333814926</c:v>
                      </c:pt>
                      <c:pt idx="328">
                        <c:v>1.0455003421793028</c:v>
                      </c:pt>
                      <c:pt idx="329">
                        <c:v>1.0440080602235582</c:v>
                      </c:pt>
                      <c:pt idx="330">
                        <c:v>1.0430670671431841</c:v>
                      </c:pt>
                      <c:pt idx="331">
                        <c:v>1.0440270701847778</c:v>
                      </c:pt>
                      <c:pt idx="332">
                        <c:v>1.0387993308493659</c:v>
                      </c:pt>
                      <c:pt idx="333">
                        <c:v>1.0407193369325534</c:v>
                      </c:pt>
                      <c:pt idx="334">
                        <c:v>1.0380009124781393</c:v>
                      </c:pt>
                      <c:pt idx="335">
                        <c:v>1.0422971637137868</c:v>
                      </c:pt>
                      <c:pt idx="336">
                        <c:v>1.0394646794920546</c:v>
                      </c:pt>
                      <c:pt idx="337">
                        <c:v>1.0374971485058178</c:v>
                      </c:pt>
                      <c:pt idx="338">
                        <c:v>1.0374781385445981</c:v>
                      </c:pt>
                      <c:pt idx="339">
                        <c:v>1.034227435176033</c:v>
                      </c:pt>
                      <c:pt idx="340">
                        <c:v>1.0296935594251395</c:v>
                      </c:pt>
                      <c:pt idx="341">
                        <c:v>1.0308911869819792</c:v>
                      </c:pt>
                      <c:pt idx="342">
                        <c:v>1.0258060223557151</c:v>
                      </c:pt>
                      <c:pt idx="343">
                        <c:v>1.0312428712645434</c:v>
                      </c:pt>
                      <c:pt idx="344">
                        <c:v>1.0263573112310858</c:v>
                      </c:pt>
                      <c:pt idx="345">
                        <c:v>1.0264428560565741</c:v>
                      </c:pt>
                      <c:pt idx="346">
                        <c:v>1.0272602843890206</c:v>
                      </c:pt>
                      <c:pt idx="347">
                        <c:v>1.0249125541783901</c:v>
                      </c:pt>
                      <c:pt idx="348">
                        <c:v>1.0277070184776829</c:v>
                      </c:pt>
                      <c:pt idx="349">
                        <c:v>1.0265854307657216</c:v>
                      </c:pt>
                      <c:pt idx="350">
                        <c:v>1.0236198768154516</c:v>
                      </c:pt>
                      <c:pt idx="351">
                        <c:v>1.0260626568321805</c:v>
                      </c:pt>
                      <c:pt idx="352">
                        <c:v>1.0266519656299904</c:v>
                      </c:pt>
                      <c:pt idx="353">
                        <c:v>1.0302258383392902</c:v>
                      </c:pt>
                      <c:pt idx="354">
                        <c:v>1.025207208577295</c:v>
                      </c:pt>
                      <c:pt idx="355">
                        <c:v>1.0250836438293671</c:v>
                      </c:pt>
                      <c:pt idx="356">
                        <c:v>1.0278495931868306</c:v>
                      </c:pt>
                      <c:pt idx="357">
                        <c:v>1.0213576914303102</c:v>
                      </c:pt>
                      <c:pt idx="358">
                        <c:v>1.0209869971865264</c:v>
                      </c:pt>
                      <c:pt idx="359">
                        <c:v>1.0184871872861385</c:v>
                      </c:pt>
                      <c:pt idx="360">
                        <c:v>1.0229735381339828</c:v>
                      </c:pt>
                      <c:pt idx="361">
                        <c:v>1.0272983043114601</c:v>
                      </c:pt>
                      <c:pt idx="362">
                        <c:v>1.0325450536080916</c:v>
                      </c:pt>
                      <c:pt idx="363">
                        <c:v>1.0410139913314587</c:v>
                      </c:pt>
                      <c:pt idx="364">
                        <c:v>1.0371359592426443</c:v>
                      </c:pt>
                      <c:pt idx="365">
                        <c:v>1.0373070488936214</c:v>
                      </c:pt>
                      <c:pt idx="366">
                        <c:v>1.047097178921756</c:v>
                      </c:pt>
                      <c:pt idx="367">
                        <c:v>1.0381624971485068</c:v>
                      </c:pt>
                      <c:pt idx="368">
                        <c:v>1.0335715915139543</c:v>
                      </c:pt>
                      <c:pt idx="369">
                        <c:v>1.0241711656908228</c:v>
                      </c:pt>
                      <c:pt idx="370">
                        <c:v>1.0247604744886327</c:v>
                      </c:pt>
                      <c:pt idx="371">
                        <c:v>1.0209109573416477</c:v>
                      </c:pt>
                      <c:pt idx="372">
                        <c:v>1.0306630674473432</c:v>
                      </c:pt>
                      <c:pt idx="373">
                        <c:v>1.0281062276632962</c:v>
                      </c:pt>
                      <c:pt idx="374">
                        <c:v>1.0305680176412446</c:v>
                      </c:pt>
                      <c:pt idx="375">
                        <c:v>1.0311002965553957</c:v>
                      </c:pt>
                      <c:pt idx="376">
                        <c:v>1.0334765417078555</c:v>
                      </c:pt>
                      <c:pt idx="377">
                        <c:v>1.0281537525663453</c:v>
                      </c:pt>
                      <c:pt idx="378">
                        <c:v>1.0269941449319449</c:v>
                      </c:pt>
                      <c:pt idx="379">
                        <c:v>1.0273363242338991</c:v>
                      </c:pt>
                      <c:pt idx="380">
                        <c:v>1.0225268040453201</c:v>
                      </c:pt>
                      <c:pt idx="381">
                        <c:v>1.0241141358071635</c:v>
                      </c:pt>
                      <c:pt idx="382">
                        <c:v>1.0224317542392218</c:v>
                      </c:pt>
                      <c:pt idx="383">
                        <c:v>1.0266804805718202</c:v>
                      </c:pt>
                      <c:pt idx="384">
                        <c:v>1.0236103718348419</c:v>
                      </c:pt>
                      <c:pt idx="385">
                        <c:v>1.0230400729982516</c:v>
                      </c:pt>
                      <c:pt idx="386">
                        <c:v>1.0307010873697824</c:v>
                      </c:pt>
                      <c:pt idx="387">
                        <c:v>1.0267565204166991</c:v>
                      </c:pt>
                      <c:pt idx="388">
                        <c:v>1.0226218538514189</c:v>
                      </c:pt>
                      <c:pt idx="389">
                        <c:v>1.0228024484830058</c:v>
                      </c:pt>
                      <c:pt idx="390">
                        <c:v>1.0248745342559509</c:v>
                      </c:pt>
                      <c:pt idx="391">
                        <c:v>1.0215002661394579</c:v>
                      </c:pt>
                      <c:pt idx="392">
                        <c:v>1.0206258079233526</c:v>
                      </c:pt>
                      <c:pt idx="393">
                        <c:v>1.0215763059843366</c:v>
                      </c:pt>
                      <c:pt idx="394">
                        <c:v>1.0259200821230332</c:v>
                      </c:pt>
                      <c:pt idx="395">
                        <c:v>1.0234392821838652</c:v>
                      </c:pt>
                      <c:pt idx="396">
                        <c:v>1.0300832636301429</c:v>
                      </c:pt>
                      <c:pt idx="397">
                        <c:v>1.0322028743061371</c:v>
                      </c:pt>
                      <c:pt idx="398">
                        <c:v>1.0429625123564754</c:v>
                      </c:pt>
                      <c:pt idx="399">
                        <c:v>1.0467359896585817</c:v>
                      </c:pt>
                      <c:pt idx="400">
                        <c:v>1.0380199224393589</c:v>
                      </c:pt>
                      <c:pt idx="401">
                        <c:v>1.0442171697969744</c:v>
                      </c:pt>
                      <c:pt idx="402">
                        <c:v>1.0402155729602318</c:v>
                      </c:pt>
                      <c:pt idx="403">
                        <c:v>1.0403011177857204</c:v>
                      </c:pt>
                      <c:pt idx="404">
                        <c:v>1.0454052923732042</c:v>
                      </c:pt>
                      <c:pt idx="405">
                        <c:v>1.0416698349935372</c:v>
                      </c:pt>
                      <c:pt idx="406">
                        <c:v>1.0410520112538977</c:v>
                      </c:pt>
                      <c:pt idx="407">
                        <c:v>1.0383621017413132</c:v>
                      </c:pt>
                      <c:pt idx="408">
                        <c:v>1.0461656908219914</c:v>
                      </c:pt>
                      <c:pt idx="409">
                        <c:v>1.0457854915975977</c:v>
                      </c:pt>
                      <c:pt idx="410">
                        <c:v>1.0482377765949362</c:v>
                      </c:pt>
                      <c:pt idx="411">
                        <c:v>1.0542639343015745</c:v>
                      </c:pt>
                      <c:pt idx="412">
                        <c:v>1.0640920842521486</c:v>
                      </c:pt>
                      <c:pt idx="413">
                        <c:v>1.0636643601247058</c:v>
                      </c:pt>
                      <c:pt idx="414">
                        <c:v>1.0533704661242496</c:v>
                      </c:pt>
                      <c:pt idx="415">
                        <c:v>1.0571344384457459</c:v>
                      </c:pt>
                      <c:pt idx="416">
                        <c:v>1.0590639495095433</c:v>
                      </c:pt>
                      <c:pt idx="417">
                        <c:v>1.0502338225230023</c:v>
                      </c:pt>
                      <c:pt idx="418">
                        <c:v>1.0520587788000917</c:v>
                      </c:pt>
                      <c:pt idx="419">
                        <c:v>1.0461466808607713</c:v>
                      </c:pt>
                      <c:pt idx="420">
                        <c:v>1.0522964033153377</c:v>
                      </c:pt>
                      <c:pt idx="421">
                        <c:v>1.0594156337921075</c:v>
                      </c:pt>
                      <c:pt idx="422">
                        <c:v>1.052866702151928</c:v>
                      </c:pt>
                      <c:pt idx="423">
                        <c:v>1.0529617519580263</c:v>
                      </c:pt>
                      <c:pt idx="424">
                        <c:v>1.0484278762071331</c:v>
                      </c:pt>
                      <c:pt idx="425">
                        <c:v>1.0474583681849292</c:v>
                      </c:pt>
                      <c:pt idx="426">
                        <c:v>1.0482853014979854</c:v>
                      </c:pt>
                      <c:pt idx="427">
                        <c:v>1.0530758117253445</c:v>
                      </c:pt>
                      <c:pt idx="428">
                        <c:v>1.0508896661850815</c:v>
                      </c:pt>
                      <c:pt idx="429">
                        <c:v>1.058968899703445</c:v>
                      </c:pt>
                      <c:pt idx="430">
                        <c:v>1.0574671127670905</c:v>
                      </c:pt>
                      <c:pt idx="431">
                        <c:v>1.0536556155425447</c:v>
                      </c:pt>
                      <c:pt idx="432">
                        <c:v>1.0554615618584142</c:v>
                      </c:pt>
                      <c:pt idx="433">
                        <c:v>1.0562124553265915</c:v>
                      </c:pt>
                      <c:pt idx="434">
                        <c:v>1.0571724583681852</c:v>
                      </c:pt>
                      <c:pt idx="435">
                        <c:v>1.0586837502851498</c:v>
                      </c:pt>
                      <c:pt idx="436">
                        <c:v>1.0454338073150335</c:v>
                      </c:pt>
                      <c:pt idx="437">
                        <c:v>1.0446353889438069</c:v>
                      </c:pt>
                      <c:pt idx="438">
                        <c:v>1.0448159835753941</c:v>
                      </c:pt>
                      <c:pt idx="439">
                        <c:v>1.0416318150710977</c:v>
                      </c:pt>
                      <c:pt idx="440">
                        <c:v>1.0409664664284088</c:v>
                      </c:pt>
                      <c:pt idx="441">
                        <c:v>1.0387803208881459</c:v>
                      </c:pt>
                      <c:pt idx="442">
                        <c:v>1.03794388259448</c:v>
                      </c:pt>
                      <c:pt idx="443">
                        <c:v>1.037706258079234</c:v>
                      </c:pt>
                      <c:pt idx="444">
                        <c:v>1.039417154589005</c:v>
                      </c:pt>
                      <c:pt idx="445">
                        <c:v>1.0351874382176265</c:v>
                      </c:pt>
                      <c:pt idx="446">
                        <c:v>1.0363185309101974</c:v>
                      </c:pt>
                      <c:pt idx="447">
                        <c:v>1.0368888297467878</c:v>
                      </c:pt>
                      <c:pt idx="448">
                        <c:v>1.0338092160291998</c:v>
                      </c:pt>
                      <c:pt idx="449">
                        <c:v>1.03143297087674</c:v>
                      </c:pt>
                      <c:pt idx="450">
                        <c:v>1.0311098015360056</c:v>
                      </c:pt>
                      <c:pt idx="451">
                        <c:v>1.0292658352976967</c:v>
                      </c:pt>
                      <c:pt idx="452">
                        <c:v>1.0289616759181819</c:v>
                      </c:pt>
                      <c:pt idx="453">
                        <c:v>1.0298836590373364</c:v>
                      </c:pt>
                      <c:pt idx="454">
                        <c:v>1.0272602843890206</c:v>
                      </c:pt>
                      <c:pt idx="455">
                        <c:v>1.0281917724887848</c:v>
                      </c:pt>
                      <c:pt idx="456">
                        <c:v>1.0281917724887848</c:v>
                      </c:pt>
                      <c:pt idx="457">
                        <c:v>1.0283058322561029</c:v>
                      </c:pt>
                      <c:pt idx="458">
                        <c:v>1.0248079993916821</c:v>
                      </c:pt>
                      <c:pt idx="459">
                        <c:v>1.029151775530379</c:v>
                      </c:pt>
                      <c:pt idx="460">
                        <c:v>1.0286004866550083</c:v>
                      </c:pt>
                      <c:pt idx="461">
                        <c:v>1.0289331609763528</c:v>
                      </c:pt>
                      <c:pt idx="462">
                        <c:v>1.0297981142118482</c:v>
                      </c:pt>
                      <c:pt idx="463">
                        <c:v>1.0278210782450015</c:v>
                      </c:pt>
                      <c:pt idx="464">
                        <c:v>1.0203121435632283</c:v>
                      </c:pt>
                      <c:pt idx="465">
                        <c:v>1.0181830279066242</c:v>
                      </c:pt>
                      <c:pt idx="466">
                        <c:v>1.0203976883887167</c:v>
                      </c:pt>
                      <c:pt idx="467">
                        <c:v>1.0126796441335268</c:v>
                      </c:pt>
                      <c:pt idx="468">
                        <c:v>1.018183027906624</c:v>
                      </c:pt>
                      <c:pt idx="469">
                        <c:v>1.0163200517070956</c:v>
                      </c:pt>
                      <c:pt idx="470">
                        <c:v>1.0194091704052932</c:v>
                      </c:pt>
                      <c:pt idx="471">
                        <c:v>1.0169473804273448</c:v>
                      </c:pt>
                      <c:pt idx="472">
                        <c:v>1.0258250323169351</c:v>
                      </c:pt>
                      <c:pt idx="473">
                        <c:v>1.0273458292145095</c:v>
                      </c:pt>
                      <c:pt idx="474">
                        <c:v>1.0351399133145778</c:v>
                      </c:pt>
                      <c:pt idx="475">
                        <c:v>1.040586267204016</c:v>
                      </c:pt>
                      <c:pt idx="476">
                        <c:v>1.0316705953919862</c:v>
                      </c:pt>
                      <c:pt idx="477">
                        <c:v>1.0362044711428797</c:v>
                      </c:pt>
                      <c:pt idx="478">
                        <c:v>1.0397498289103499</c:v>
                      </c:pt>
                      <c:pt idx="479">
                        <c:v>1.0390179454033923</c:v>
                      </c:pt>
                      <c:pt idx="480">
                        <c:v>1.0448920234202732</c:v>
                      </c:pt>
                      <c:pt idx="481">
                        <c:v>1.0423161736750066</c:v>
                      </c:pt>
                      <c:pt idx="482">
                        <c:v>1.0443597445061223</c:v>
                      </c:pt>
                      <c:pt idx="483">
                        <c:v>1.0424587483841543</c:v>
                      </c:pt>
                      <c:pt idx="484">
                        <c:v>1.0430290472207446</c:v>
                      </c:pt>
                      <c:pt idx="485">
                        <c:v>1.0470781689605362</c:v>
                      </c:pt>
                      <c:pt idx="486">
                        <c:v>1.0423351836362265</c:v>
                      </c:pt>
                      <c:pt idx="487">
                        <c:v>1.0386377461789988</c:v>
                      </c:pt>
                      <c:pt idx="488">
                        <c:v>1.0375541783894771</c:v>
                      </c:pt>
                      <c:pt idx="489">
                        <c:v>1.0379628925557001</c:v>
                      </c:pt>
                      <c:pt idx="490">
                        <c:v>1.0365751653866635</c:v>
                      </c:pt>
                      <c:pt idx="491">
                        <c:v>1.0347882290320136</c:v>
                      </c:pt>
                      <c:pt idx="492">
                        <c:v>1.0308151471371005</c:v>
                      </c:pt>
                      <c:pt idx="493">
                        <c:v>1.0292943502395262</c:v>
                      </c:pt>
                      <c:pt idx="494">
                        <c:v>1.0287050414417163</c:v>
                      </c:pt>
                      <c:pt idx="495">
                        <c:v>1.0274028590981683</c:v>
                      </c:pt>
                      <c:pt idx="496">
                        <c:v>1.0341894152535938</c:v>
                      </c:pt>
                      <c:pt idx="497">
                        <c:v>1.0303874230096579</c:v>
                      </c:pt>
                      <c:pt idx="498">
                        <c:v>1.0293608851037952</c:v>
                      </c:pt>
                      <c:pt idx="499">
                        <c:v>1.0301878184168511</c:v>
                      </c:pt>
                      <c:pt idx="500">
                        <c:v>1.0331628773477308</c:v>
                      </c:pt>
                      <c:pt idx="501">
                        <c:v>1.0311098015360056</c:v>
                      </c:pt>
                      <c:pt idx="502">
                        <c:v>1.0302733632423398</c:v>
                      </c:pt>
                      <c:pt idx="503">
                        <c:v>1.0292848452589165</c:v>
                      </c:pt>
                      <c:pt idx="504">
                        <c:v>1.0288191012090342</c:v>
                      </c:pt>
                      <c:pt idx="505">
                        <c:v>1.0280111778571979</c:v>
                      </c:pt>
                      <c:pt idx="506">
                        <c:v>1.0279636529541485</c:v>
                      </c:pt>
                      <c:pt idx="507">
                        <c:v>1.0284484069652504</c:v>
                      </c:pt>
                      <c:pt idx="508">
                        <c:v>1.0341038704281049</c:v>
                      </c:pt>
                      <c:pt idx="509">
                        <c:v>1.0363850657744664</c:v>
                      </c:pt>
                      <c:pt idx="510">
                        <c:v>1.035928826705194</c:v>
                      </c:pt>
                      <c:pt idx="511">
                        <c:v>1.035111398372748</c:v>
                      </c:pt>
                      <c:pt idx="512">
                        <c:v>1.0374686335639882</c:v>
                      </c:pt>
                      <c:pt idx="513">
                        <c:v>1.0346171393810364</c:v>
                      </c:pt>
                      <c:pt idx="514">
                        <c:v>1.0383050718576541</c:v>
                      </c:pt>
                      <c:pt idx="515">
                        <c:v>1.0358813018021451</c:v>
                      </c:pt>
                      <c:pt idx="516">
                        <c:v>1.0386187362177788</c:v>
                      </c:pt>
                      <c:pt idx="517">
                        <c:v>1.0397213139685204</c:v>
                      </c:pt>
                      <c:pt idx="518">
                        <c:v>1.039265074899248</c:v>
                      </c:pt>
                      <c:pt idx="519">
                        <c:v>1.0401300281347436</c:v>
                      </c:pt>
                      <c:pt idx="520">
                        <c:v>1.0367557600182506</c:v>
                      </c:pt>
                      <c:pt idx="521">
                        <c:v>1.0405482472815766</c:v>
                      </c:pt>
                      <c:pt idx="522">
                        <c:v>1.0398068587940092</c:v>
                      </c:pt>
                      <c:pt idx="523">
                        <c:v>1.0408619116417013</c:v>
                      </c:pt>
                      <c:pt idx="524">
                        <c:v>1.0364706105999555</c:v>
                      </c:pt>
                      <c:pt idx="525">
                        <c:v>1.0453102425671061</c:v>
                      </c:pt>
                      <c:pt idx="526">
                        <c:v>1.0389704205003432</c:v>
                      </c:pt>
                      <c:pt idx="527">
                        <c:v>1.037734773021064</c:v>
                      </c:pt>
                      <c:pt idx="528">
                        <c:v>1.0351969431982369</c:v>
                      </c:pt>
                      <c:pt idx="529">
                        <c:v>1.0359288267051945</c:v>
                      </c:pt>
                      <c:pt idx="530">
                        <c:v>1.0329442627937049</c:v>
                      </c:pt>
                      <c:pt idx="531">
                        <c:v>1.0311098015360058</c:v>
                      </c:pt>
                      <c:pt idx="532">
                        <c:v>1.0301783134362414</c:v>
                      </c:pt>
                      <c:pt idx="533">
                        <c:v>1.0291232605885492</c:v>
                      </c:pt>
                      <c:pt idx="534">
                        <c:v>1.0274503840012175</c:v>
                      </c:pt>
                      <c:pt idx="535">
                        <c:v>1.025872557219984</c:v>
                      </c:pt>
                      <c:pt idx="536">
                        <c:v>1.0308721770207596</c:v>
                      </c:pt>
                      <c:pt idx="537">
                        <c:v>1.0283058322561029</c:v>
                      </c:pt>
                      <c:pt idx="538">
                        <c:v>1.0236769066991112</c:v>
                      </c:pt>
                      <c:pt idx="539">
                        <c:v>1.0229545281727634</c:v>
                      </c:pt>
                      <c:pt idx="540">
                        <c:v>1.0233917572808162</c:v>
                      </c:pt>
                      <c:pt idx="541">
                        <c:v>1.0231256178237407</c:v>
                      </c:pt>
                      <c:pt idx="542">
                        <c:v>1.0213101665272615</c:v>
                      </c:pt>
                      <c:pt idx="543">
                        <c:v>1.022773933541177</c:v>
                      </c:pt>
                      <c:pt idx="544">
                        <c:v>1.0226978936962983</c:v>
                      </c:pt>
                      <c:pt idx="545">
                        <c:v>1.0204737282335958</c:v>
                      </c:pt>
                      <c:pt idx="546">
                        <c:v>1.0230305680176428</c:v>
                      </c:pt>
                      <c:pt idx="547">
                        <c:v>1.0248270093529024</c:v>
                      </c:pt>
                      <c:pt idx="548">
                        <c:v>1.0269561250095065</c:v>
                      </c:pt>
                      <c:pt idx="549">
                        <c:v>1.0240000760398464</c:v>
                      </c:pt>
                      <c:pt idx="550">
                        <c:v>1.0240190860010661</c:v>
                      </c:pt>
                      <c:pt idx="551">
                        <c:v>1.0198844194357859</c:v>
                      </c:pt>
                      <c:pt idx="552">
                        <c:v>1.0169188654855159</c:v>
                      </c:pt>
                      <c:pt idx="553">
                        <c:v>1.0145901452361052</c:v>
                      </c:pt>
                      <c:pt idx="554">
                        <c:v>1.0183256026157721</c:v>
                      </c:pt>
                      <c:pt idx="555">
                        <c:v>1.0164626264162435</c:v>
                      </c:pt>
                      <c:pt idx="556">
                        <c:v>1.0190860010645593</c:v>
                      </c:pt>
                      <c:pt idx="557">
                        <c:v>1.0174036194966176</c:v>
                      </c:pt>
                      <c:pt idx="558">
                        <c:v>1.0306725724279537</c:v>
                      </c:pt>
                      <c:pt idx="559">
                        <c:v>1.0285339517907397</c:v>
                      </c:pt>
                      <c:pt idx="560">
                        <c:v>1.0315280206828392</c:v>
                      </c:pt>
                      <c:pt idx="561">
                        <c:v>1.0235723519124036</c:v>
                      </c:pt>
                      <c:pt idx="562">
                        <c:v>1.0236388867766726</c:v>
                      </c:pt>
                      <c:pt idx="563">
                        <c:v>1.0218804653638522</c:v>
                      </c:pt>
                      <c:pt idx="564">
                        <c:v>1.0233442323777677</c:v>
                      </c:pt>
                      <c:pt idx="565">
                        <c:v>1.023505817048135</c:v>
                      </c:pt>
                      <c:pt idx="566">
                        <c:v>1.0155121283552599</c:v>
                      </c:pt>
                      <c:pt idx="567">
                        <c:v>1.0188578815299236</c:v>
                      </c:pt>
                      <c:pt idx="568">
                        <c:v>1.0192000608318779</c:v>
                      </c:pt>
                      <c:pt idx="569">
                        <c:v>1.0195042202113929</c:v>
                      </c:pt>
                      <c:pt idx="570">
                        <c:v>1.0160253973081916</c:v>
                      </c:pt>
                      <c:pt idx="571">
                        <c:v>1.0163960915519756</c:v>
                      </c:pt>
                      <c:pt idx="572">
                        <c:v>1.017508174283327</c:v>
                      </c:pt>
                      <c:pt idx="573">
                        <c:v>1.0164151015131955</c:v>
                      </c:pt>
                      <c:pt idx="574">
                        <c:v>1.0165196562999035</c:v>
                      </c:pt>
                      <c:pt idx="575">
                        <c:v>1.0115295414797376</c:v>
                      </c:pt>
                      <c:pt idx="576">
                        <c:v>1.0041536765265022</c:v>
                      </c:pt>
                      <c:pt idx="577">
                        <c:v>1.0052467492966337</c:v>
                      </c:pt>
                      <c:pt idx="578">
                        <c:v>1.0036784274960102</c:v>
                      </c:pt>
                      <c:pt idx="579">
                        <c:v>1.0043342711580892</c:v>
                      </c:pt>
                      <c:pt idx="580">
                        <c:v>1.0029655539502722</c:v>
                      </c:pt>
                      <c:pt idx="581">
                        <c:v>1.0042107064101611</c:v>
                      </c:pt>
                      <c:pt idx="582">
                        <c:v>1.0049901148201679</c:v>
                      </c:pt>
                      <c:pt idx="583">
                        <c:v>1.0014067371302584</c:v>
                      </c:pt>
                      <c:pt idx="584">
                        <c:v>1.0013497072465993</c:v>
                      </c:pt>
                      <c:pt idx="585">
                        <c:v>0.99463919093605258</c:v>
                      </c:pt>
                      <c:pt idx="586">
                        <c:v>0.99407839708007217</c:v>
                      </c:pt>
                      <c:pt idx="587">
                        <c:v>0.99441107140141649</c:v>
                      </c:pt>
                      <c:pt idx="588">
                        <c:v>0.99569424378374494</c:v>
                      </c:pt>
                      <c:pt idx="589">
                        <c:v>0.996454642232532</c:v>
                      </c:pt>
                      <c:pt idx="590">
                        <c:v>1.0011405976731829</c:v>
                      </c:pt>
                      <c:pt idx="591">
                        <c:v>0.996388107368263</c:v>
                      </c:pt>
                      <c:pt idx="592">
                        <c:v>0.9950479051022757</c:v>
                      </c:pt>
                      <c:pt idx="593">
                        <c:v>0.99249106531822895</c:v>
                      </c:pt>
                      <c:pt idx="594">
                        <c:v>0.99462018097483296</c:v>
                      </c:pt>
                      <c:pt idx="595">
                        <c:v>0.99550414417154798</c:v>
                      </c:pt>
                      <c:pt idx="596">
                        <c:v>1.001663371606724</c:v>
                      </c:pt>
                      <c:pt idx="597">
                        <c:v>0.996692266747778</c:v>
                      </c:pt>
                      <c:pt idx="598">
                        <c:v>0.99763325982815199</c:v>
                      </c:pt>
                      <c:pt idx="599">
                        <c:v>0.99459166603300331</c:v>
                      </c:pt>
                      <c:pt idx="600">
                        <c:v>0.99580830355106265</c:v>
                      </c:pt>
                      <c:pt idx="601">
                        <c:v>0.99821306364535212</c:v>
                      </c:pt>
                      <c:pt idx="602">
                        <c:v>1.0034217930195442</c:v>
                      </c:pt>
                      <c:pt idx="603">
                        <c:v>1.0058835829974926</c:v>
                      </c:pt>
                      <c:pt idx="604">
                        <c:v>1.0041251615846722</c:v>
                      </c:pt>
                      <c:pt idx="605">
                        <c:v>0.99620751273667585</c:v>
                      </c:pt>
                      <c:pt idx="606">
                        <c:v>0.99638810736826278</c:v>
                      </c:pt>
                      <c:pt idx="607">
                        <c:v>0.9968633563987549</c:v>
                      </c:pt>
                      <c:pt idx="608">
                        <c:v>0.99296631434872062</c:v>
                      </c:pt>
                      <c:pt idx="609">
                        <c:v>0.98829936886928937</c:v>
                      </c:pt>
                      <c:pt idx="610">
                        <c:v>0.98616074823207545</c:v>
                      </c:pt>
                      <c:pt idx="611">
                        <c:v>0.98742491065318427</c:v>
                      </c:pt>
                      <c:pt idx="612">
                        <c:v>0.98569500418219347</c:v>
                      </c:pt>
                      <c:pt idx="613">
                        <c:v>0.98531480495779988</c:v>
                      </c:pt>
                      <c:pt idx="614">
                        <c:v>0.98757699034294155</c:v>
                      </c:pt>
                      <c:pt idx="615">
                        <c:v>0.98794768458672544</c:v>
                      </c:pt>
                      <c:pt idx="616">
                        <c:v>0.98644589765037072</c:v>
                      </c:pt>
                      <c:pt idx="617">
                        <c:v>0.98176944719032977</c:v>
                      </c:pt>
                      <c:pt idx="618">
                        <c:v>0.98175043722910993</c:v>
                      </c:pt>
                      <c:pt idx="619">
                        <c:v>0.98186449699642819</c:v>
                      </c:pt>
                      <c:pt idx="620">
                        <c:v>0.98254885560033645</c:v>
                      </c:pt>
                      <c:pt idx="621">
                        <c:v>0.98022964033153559</c:v>
                      </c:pt>
                      <c:pt idx="622">
                        <c:v>0.98025815527336513</c:v>
                      </c:pt>
                      <c:pt idx="623">
                        <c:v>0.97873735837579079</c:v>
                      </c:pt>
                      <c:pt idx="624">
                        <c:v>0.98531480495779977</c:v>
                      </c:pt>
                      <c:pt idx="625">
                        <c:v>0.98402212759486152</c:v>
                      </c:pt>
                      <c:pt idx="626">
                        <c:v>0.99087521861455585</c:v>
                      </c:pt>
                      <c:pt idx="627">
                        <c:v>0.99224393582237269</c:v>
                      </c:pt>
                      <c:pt idx="628">
                        <c:v>0.98585658885256056</c:v>
                      </c:pt>
                      <c:pt idx="629">
                        <c:v>0.9846304463538913</c:v>
                      </c:pt>
                      <c:pt idx="630">
                        <c:v>0.98081894912934575</c:v>
                      </c:pt>
                      <c:pt idx="631">
                        <c:v>0.98014409550604698</c:v>
                      </c:pt>
                      <c:pt idx="632">
                        <c:v>0.97963082655311562</c:v>
                      </c:pt>
                      <c:pt idx="633">
                        <c:v>0.9796878564367747</c:v>
                      </c:pt>
                      <c:pt idx="634">
                        <c:v>0.97630408333967178</c:v>
                      </c:pt>
                      <c:pt idx="635">
                        <c:v>0.98141776290776539</c:v>
                      </c:pt>
                      <c:pt idx="636">
                        <c:v>0.97813854459737082</c:v>
                      </c:pt>
                      <c:pt idx="637">
                        <c:v>0.97592388411527808</c:v>
                      </c:pt>
                      <c:pt idx="638">
                        <c:v>0.97868983347274141</c:v>
                      </c:pt>
                      <c:pt idx="639">
                        <c:v>0.9783666641320069</c:v>
                      </c:pt>
                      <c:pt idx="640">
                        <c:v>0.9799444909132401</c:v>
                      </c:pt>
                      <c:pt idx="641">
                        <c:v>0.98555242947304567</c:v>
                      </c:pt>
                      <c:pt idx="642">
                        <c:v>0.98776708995513807</c:v>
                      </c:pt>
                      <c:pt idx="643">
                        <c:v>0.98412668238156953</c:v>
                      </c:pt>
                      <c:pt idx="644">
                        <c:v>0.98232073606569992</c:v>
                      </c:pt>
                      <c:pt idx="645">
                        <c:v>0.98231123108509011</c:v>
                      </c:pt>
                      <c:pt idx="646">
                        <c:v>0.98048627480800099</c:v>
                      </c:pt>
                      <c:pt idx="647">
                        <c:v>0.97943122196030874</c:v>
                      </c:pt>
                      <c:pt idx="648">
                        <c:v>0.97923161736750219</c:v>
                      </c:pt>
                      <c:pt idx="649">
                        <c:v>0.97810052467493125</c:v>
                      </c:pt>
                      <c:pt idx="650">
                        <c:v>0.97913656756140366</c:v>
                      </c:pt>
                      <c:pt idx="651">
                        <c:v>0.97866131853091176</c:v>
                      </c:pt>
                      <c:pt idx="652">
                        <c:v>0.97213139685195205</c:v>
                      </c:pt>
                      <c:pt idx="653">
                        <c:v>0.97288229032012929</c:v>
                      </c:pt>
                      <c:pt idx="654">
                        <c:v>0.96735989658581256</c:v>
                      </c:pt>
                      <c:pt idx="655">
                        <c:v>0.96270245608699101</c:v>
                      </c:pt>
                      <c:pt idx="656">
                        <c:v>0.95396737890654859</c:v>
                      </c:pt>
                      <c:pt idx="657">
                        <c:v>0.95129647935518369</c:v>
                      </c:pt>
                      <c:pt idx="658">
                        <c:v>0.95368222948825332</c:v>
                      </c:pt>
                      <c:pt idx="659">
                        <c:v>0.95988898182647853</c:v>
                      </c:pt>
                      <c:pt idx="660">
                        <c:v>0.95563075051327029</c:v>
                      </c:pt>
                      <c:pt idx="661">
                        <c:v>0.95545015588168325</c:v>
                      </c:pt>
                      <c:pt idx="662">
                        <c:v>0.95238955212531495</c:v>
                      </c:pt>
                      <c:pt idx="663">
                        <c:v>0.95399589384837791</c:v>
                      </c:pt>
                      <c:pt idx="664">
                        <c:v>0.94438635845183028</c:v>
                      </c:pt>
                      <c:pt idx="665">
                        <c:v>0.93701049349859467</c:v>
                      </c:pt>
                      <c:pt idx="666">
                        <c:v>0.942209717892177</c:v>
                      </c:pt>
                      <c:pt idx="667">
                        <c:v>0.9453558664740338</c:v>
                      </c:pt>
                      <c:pt idx="668">
                        <c:v>0.95182875826933444</c:v>
                      </c:pt>
                      <c:pt idx="669">
                        <c:v>0.96540187058018534</c:v>
                      </c:pt>
                      <c:pt idx="670">
                        <c:v>0.96783514561630413</c:v>
                      </c:pt>
                      <c:pt idx="671">
                        <c:v>0.96575355486274939</c:v>
                      </c:pt>
                      <c:pt idx="672">
                        <c:v>0.96554444528933292</c:v>
                      </c:pt>
                      <c:pt idx="673">
                        <c:v>0.96650444833092675</c:v>
                      </c:pt>
                      <c:pt idx="674">
                        <c:v>0.96823435480191755</c:v>
                      </c:pt>
                      <c:pt idx="675">
                        <c:v>0.96713177705117626</c:v>
                      </c:pt>
                      <c:pt idx="676">
                        <c:v>0.9630921602919944</c:v>
                      </c:pt>
                      <c:pt idx="677">
                        <c:v>0.96395711352748981</c:v>
                      </c:pt>
                      <c:pt idx="678">
                        <c:v>0.95934719793171752</c:v>
                      </c:pt>
                      <c:pt idx="679">
                        <c:v>0.9642802828682242</c:v>
                      </c:pt>
                      <c:pt idx="680">
                        <c:v>0.96377651889590277</c:v>
                      </c:pt>
                      <c:pt idx="681">
                        <c:v>0.96554444528933303</c:v>
                      </c:pt>
                      <c:pt idx="682">
                        <c:v>0.96432780777127358</c:v>
                      </c:pt>
                      <c:pt idx="683">
                        <c:v>0.97449813702380184</c:v>
                      </c:pt>
                      <c:pt idx="684">
                        <c:v>0.97777735533419663</c:v>
                      </c:pt>
                      <c:pt idx="685">
                        <c:v>0.98244430081362788</c:v>
                      </c:pt>
                      <c:pt idx="686">
                        <c:v>0.98485856588852705</c:v>
                      </c:pt>
                      <c:pt idx="687">
                        <c:v>0.98806174435404293</c:v>
                      </c:pt>
                      <c:pt idx="688">
                        <c:v>1.0001615846703689</c:v>
                      </c:pt>
                      <c:pt idx="689">
                        <c:v>0.99439206144019621</c:v>
                      </c:pt>
                      <c:pt idx="690">
                        <c:v>0.99788989430461716</c:v>
                      </c:pt>
                      <c:pt idx="691">
                        <c:v>1.0040966466428425</c:v>
                      </c:pt>
                      <c:pt idx="692">
                        <c:v>1.0087160672192246</c:v>
                      </c:pt>
                      <c:pt idx="693">
                        <c:v>1.008621017413126</c:v>
                      </c:pt>
                      <c:pt idx="694">
                        <c:v>1.0070051707094534</c:v>
                      </c:pt>
                      <c:pt idx="695">
                        <c:v>1.0210725420120159</c:v>
                      </c:pt>
                      <c:pt idx="696">
                        <c:v>1.0188198616074839</c:v>
                      </c:pt>
                      <c:pt idx="697">
                        <c:v>1.0302163333586816</c:v>
                      </c:pt>
                      <c:pt idx="698">
                        <c:v>1.0215287810812881</c:v>
                      </c:pt>
                      <c:pt idx="699">
                        <c:v>1.0130883582997507</c:v>
                      </c:pt>
                      <c:pt idx="700">
                        <c:v>1.010227359136189</c:v>
                      </c:pt>
                      <c:pt idx="701">
                        <c:v>1.0237339365827711</c:v>
                      </c:pt>
                      <c:pt idx="702">
                        <c:v>1.031204851342105</c:v>
                      </c:pt>
                      <c:pt idx="703">
                        <c:v>1.0182210478290643</c:v>
                      </c:pt>
                      <c:pt idx="704">
                        <c:v>1.0253402783058341</c:v>
                      </c:pt>
                      <c:pt idx="705">
                        <c:v>1.0485894608775017</c:v>
                      </c:pt>
                      <c:pt idx="706">
                        <c:v>1.0396357691430327</c:v>
                      </c:pt>
                      <c:pt idx="707">
                        <c:v>1.0417553798190269</c:v>
                      </c:pt>
                      <c:pt idx="708">
                        <c:v>1.0641396091551991</c:v>
                      </c:pt>
                      <c:pt idx="709">
                        <c:v>1.0698235875598832</c:v>
                      </c:pt>
                      <c:pt idx="710">
                        <c:v>1.1220629609915613</c:v>
                      </c:pt>
                      <c:pt idx="711">
                        <c:v>1.1705003421793039</c:v>
                      </c:pt>
                      <c:pt idx="712">
                        <c:v>1.1712512356474809</c:v>
                      </c:pt>
                      <c:pt idx="713">
                        <c:v>1.2565014067371321</c:v>
                      </c:pt>
                      <c:pt idx="714">
                        <c:v>1.2444871112462947</c:v>
                      </c:pt>
                      <c:pt idx="715">
                        <c:v>1.1643886396471765</c:v>
                      </c:pt>
                      <c:pt idx="716">
                        <c:v>1.170395787392595</c:v>
                      </c:pt>
                      <c:pt idx="717">
                        <c:v>1.249429701163411</c:v>
                      </c:pt>
                      <c:pt idx="718">
                        <c:v>1.2198977264086395</c:v>
                      </c:pt>
                      <c:pt idx="719">
                        <c:v>1.2238613033229426</c:v>
                      </c:pt>
                      <c:pt idx="720">
                        <c:v>1.2347064861987698</c:v>
                      </c:pt>
                      <c:pt idx="721">
                        <c:v>1.2581362634020243</c:v>
                      </c:pt>
                      <c:pt idx="722">
                        <c:v>1.3191962588396338</c:v>
                      </c:pt>
                      <c:pt idx="723">
                        <c:v>1.275283248422175</c:v>
                      </c:pt>
                      <c:pt idx="724">
                        <c:v>1.2721656147821476</c:v>
                      </c:pt>
                      <c:pt idx="725">
                        <c:v>1.2852824880237264</c:v>
                      </c:pt>
                      <c:pt idx="726">
                        <c:v>1.2394969964261291</c:v>
                      </c:pt>
                      <c:pt idx="727">
                        <c:v>1.2272735913618753</c:v>
                      </c:pt>
                      <c:pt idx="728">
                        <c:v>1.1961067599422115</c:v>
                      </c:pt>
                      <c:pt idx="729">
                        <c:v>1.2190993080374135</c:v>
                      </c:pt>
                      <c:pt idx="730">
                        <c:v>1.214498897422251</c:v>
                      </c:pt>
                      <c:pt idx="731">
                        <c:v>1.1864592046232243</c:v>
                      </c:pt>
                      <c:pt idx="732">
                        <c:v>1.2119990875218634</c:v>
                      </c:pt>
                      <c:pt idx="733">
                        <c:v>1.2401243251463787</c:v>
                      </c:pt>
                      <c:pt idx="734">
                        <c:v>1.2168086077104423</c:v>
                      </c:pt>
                      <c:pt idx="735">
                        <c:v>1.2187476237548498</c:v>
                      </c:pt>
                      <c:pt idx="736">
                        <c:v>1.2324443008136285</c:v>
                      </c:pt>
                      <c:pt idx="737">
                        <c:v>1.2403904646034545</c:v>
                      </c:pt>
                      <c:pt idx="738">
                        <c:v>1.2283001292677387</c:v>
                      </c:pt>
                      <c:pt idx="739">
                        <c:v>1.241474032392976</c:v>
                      </c:pt>
                      <c:pt idx="740">
                        <c:v>1.2527754543380751</c:v>
                      </c:pt>
                      <c:pt idx="741">
                        <c:v>1.2490495019390182</c:v>
                      </c:pt>
                      <c:pt idx="742">
                        <c:v>1.2844840696525002</c:v>
                      </c:pt>
                      <c:pt idx="743">
                        <c:v>1.3211923047677008</c:v>
                      </c:pt>
                      <c:pt idx="744">
                        <c:v>1.3040833396699896</c:v>
                      </c:pt>
                      <c:pt idx="745">
                        <c:v>1.2737909664664306</c:v>
                      </c:pt>
                      <c:pt idx="746">
                        <c:v>1.2577750741388509</c:v>
                      </c:pt>
                      <c:pt idx="747">
                        <c:v>1.2594099308037434</c:v>
                      </c:pt>
                      <c:pt idx="748">
                        <c:v>1.2550376397232172</c:v>
                      </c:pt>
                      <c:pt idx="749">
                        <c:v>1.2798171241730689</c:v>
                      </c:pt>
                      <c:pt idx="750">
                        <c:v>1.2972112386890753</c:v>
                      </c:pt>
                      <c:pt idx="751">
                        <c:v>1.2893506197247377</c:v>
                      </c:pt>
                      <c:pt idx="752">
                        <c:v>1.2927438978024506</c:v>
                      </c:pt>
                      <c:pt idx="753">
                        <c:v>1.2922021139076898</c:v>
                      </c:pt>
                      <c:pt idx="754">
                        <c:v>1.292373203558667</c:v>
                      </c:pt>
                      <c:pt idx="755">
                        <c:v>1.2768705801840188</c:v>
                      </c:pt>
                      <c:pt idx="756">
                        <c:v>1.2897308189491314</c:v>
                      </c:pt>
                      <c:pt idx="757">
                        <c:v>1.2732586875522796</c:v>
                      </c:pt>
                      <c:pt idx="758">
                        <c:v>1.2612538970420522</c:v>
                      </c:pt>
                      <c:pt idx="759">
                        <c:v>1.2957189567333305</c:v>
                      </c:pt>
                      <c:pt idx="760">
                        <c:v>1.2686677819177272</c:v>
                      </c:pt>
                      <c:pt idx="761">
                        <c:v>1.240523534331992</c:v>
                      </c:pt>
                      <c:pt idx="762">
                        <c:v>1.2498194053684153</c:v>
                      </c:pt>
                      <c:pt idx="763">
                        <c:v>1.2510930727701337</c:v>
                      </c:pt>
                      <c:pt idx="764">
                        <c:v>1.2495722758725594</c:v>
                      </c:pt>
                      <c:pt idx="765">
                        <c:v>1.2529940688921015</c:v>
                      </c:pt>
                      <c:pt idx="766">
                        <c:v>1.26671926089271</c:v>
                      </c:pt>
                      <c:pt idx="767">
                        <c:v>1.2636396471751219</c:v>
                      </c:pt>
                      <c:pt idx="768">
                        <c:v>1.2688673865105338</c:v>
                      </c:pt>
                      <c:pt idx="769">
                        <c:v>1.2774693939624386</c:v>
                      </c:pt>
                      <c:pt idx="770">
                        <c:v>1.3058607710440293</c:v>
                      </c:pt>
                      <c:pt idx="771">
                        <c:v>1.3080088966618533</c:v>
                      </c:pt>
                      <c:pt idx="772">
                        <c:v>1.2996445137251944</c:v>
                      </c:pt>
                      <c:pt idx="773">
                        <c:v>1.3035795756976682</c:v>
                      </c:pt>
                      <c:pt idx="774">
                        <c:v>1.3079138468557552</c:v>
                      </c:pt>
                      <c:pt idx="775">
                        <c:v>1.2779446429929309</c:v>
                      </c:pt>
                      <c:pt idx="776">
                        <c:v>1.2717949205383647</c:v>
                      </c:pt>
                      <c:pt idx="777">
                        <c:v>1.2785529617519606</c:v>
                      </c:pt>
                      <c:pt idx="778">
                        <c:v>1.3000247129495883</c:v>
                      </c:pt>
                      <c:pt idx="779">
                        <c:v>1.2945783590601501</c:v>
                      </c:pt>
                      <c:pt idx="780">
                        <c:v>1.3090069196258867</c:v>
                      </c:pt>
                      <c:pt idx="781">
                        <c:v>1.313493270473731</c:v>
                      </c:pt>
                      <c:pt idx="782">
                        <c:v>1.3414189035054396</c:v>
                      </c:pt>
                      <c:pt idx="783">
                        <c:v>1.3258782602083519</c:v>
                      </c:pt>
                      <c:pt idx="784">
                        <c:v>1.3223804273439308</c:v>
                      </c:pt>
                      <c:pt idx="785">
                        <c:v>1.3186544749448736</c:v>
                      </c:pt>
                      <c:pt idx="786">
                        <c:v>1.332911945859633</c:v>
                      </c:pt>
                      <c:pt idx="787">
                        <c:v>1.3073530529997743</c:v>
                      </c:pt>
                      <c:pt idx="788">
                        <c:v>1.3368470078321066</c:v>
                      </c:pt>
                      <c:pt idx="789">
                        <c:v>1.3334062048513446</c:v>
                      </c:pt>
                      <c:pt idx="790">
                        <c:v>1.3376359212227233</c:v>
                      </c:pt>
                      <c:pt idx="791">
                        <c:v>1.3538038932400602</c:v>
                      </c:pt>
                      <c:pt idx="792">
                        <c:v>1.3327693711504853</c:v>
                      </c:pt>
                      <c:pt idx="793">
                        <c:v>1.3482624895445239</c:v>
                      </c:pt>
                      <c:pt idx="794">
                        <c:v>1.3623773857501358</c:v>
                      </c:pt>
                      <c:pt idx="795">
                        <c:v>1.3702570146756927</c:v>
                      </c:pt>
                      <c:pt idx="796">
                        <c:v>1.3849517146985049</c:v>
                      </c:pt>
                      <c:pt idx="797">
                        <c:v>1.3724811801383954</c:v>
                      </c:pt>
                      <c:pt idx="798">
                        <c:v>1.3633944186753888</c:v>
                      </c:pt>
                      <c:pt idx="799">
                        <c:v>1.3495741768686822</c:v>
                      </c:pt>
                      <c:pt idx="800">
                        <c:v>1.3500399209185641</c:v>
                      </c:pt>
                      <c:pt idx="801">
                        <c:v>1.3806269485210276</c:v>
                      </c:pt>
                      <c:pt idx="802">
                        <c:v>1.3776994144931971</c:v>
                      </c:pt>
                      <c:pt idx="803">
                        <c:v>1.3755227739335438</c:v>
                      </c:pt>
                      <c:pt idx="804">
                        <c:v>1.3837826020834945</c:v>
                      </c:pt>
                      <c:pt idx="805">
                        <c:v>1.3782221884267383</c:v>
                      </c:pt>
                      <c:pt idx="806">
                        <c:v>1.3984392821838671</c:v>
                      </c:pt>
                      <c:pt idx="807">
                        <c:v>1.3896851950422049</c:v>
                      </c:pt>
                      <c:pt idx="808">
                        <c:v>1.4031442475857379</c:v>
                      </c:pt>
                      <c:pt idx="809">
                        <c:v>1.4045890046384333</c:v>
                      </c:pt>
                      <c:pt idx="810">
                        <c:v>1.4212322256862624</c:v>
                      </c:pt>
                      <c:pt idx="811">
                        <c:v>1.4093509999239631</c:v>
                      </c:pt>
                      <c:pt idx="812">
                        <c:v>1.4209755912097966</c:v>
                      </c:pt>
                      <c:pt idx="813">
                        <c:v>1.4226484677971281</c:v>
                      </c:pt>
                      <c:pt idx="814">
                        <c:v>1.4499847920310269</c:v>
                      </c:pt>
                      <c:pt idx="815">
                        <c:v>1.4659056345525081</c:v>
                      </c:pt>
                      <c:pt idx="816">
                        <c:v>1.4585392745798826</c:v>
                      </c:pt>
                      <c:pt idx="817">
                        <c:v>1.4486350847844298</c:v>
                      </c:pt>
                      <c:pt idx="818">
                        <c:v>1.4630446353889466</c:v>
                      </c:pt>
                      <c:pt idx="819">
                        <c:v>1.4442057638202446</c:v>
                      </c:pt>
                      <c:pt idx="820">
                        <c:v>1.4796213215725069</c:v>
                      </c:pt>
                      <c:pt idx="821">
                        <c:v>1.4499182571667582</c:v>
                      </c:pt>
                      <c:pt idx="822">
                        <c:v>1.4345962284236968</c:v>
                      </c:pt>
                      <c:pt idx="823">
                        <c:v>1.3992472055357035</c:v>
                      </c:pt>
                      <c:pt idx="824">
                        <c:v>1.3803227891415131</c:v>
                      </c:pt>
                      <c:pt idx="825">
                        <c:v>1.3548399361265331</c:v>
                      </c:pt>
                      <c:pt idx="826">
                        <c:v>1.3355448254885587</c:v>
                      </c:pt>
                      <c:pt idx="827">
                        <c:v>1.324975287050417</c:v>
                      </c:pt>
                      <c:pt idx="828">
                        <c:v>1.3535092388411556</c:v>
                      </c:pt>
                      <c:pt idx="829">
                        <c:v>1.3469698121815861</c:v>
                      </c:pt>
                      <c:pt idx="830">
                        <c:v>1.3566743973842323</c:v>
                      </c:pt>
                      <c:pt idx="831">
                        <c:v>1.364582541251619</c:v>
                      </c:pt>
                      <c:pt idx="832">
                        <c:v>1.352606265683221</c:v>
                      </c:pt>
                      <c:pt idx="833">
                        <c:v>1.3489183332066033</c:v>
                      </c:pt>
                      <c:pt idx="834">
                        <c:v>1.3637651129191726</c:v>
                      </c:pt>
                      <c:pt idx="835">
                        <c:v>1.3580621245532689</c:v>
                      </c:pt>
                      <c:pt idx="836">
                        <c:v>1.3470648619876844</c:v>
                      </c:pt>
                      <c:pt idx="837">
                        <c:v>1.321429929282947</c:v>
                      </c:pt>
                      <c:pt idx="838">
                        <c:v>1.3071249334651385</c:v>
                      </c:pt>
                      <c:pt idx="839">
                        <c:v>1.2888753706942466</c:v>
                      </c:pt>
                      <c:pt idx="840">
                        <c:v>1.2913656756140246</c:v>
                      </c:pt>
                      <c:pt idx="841">
                        <c:v>1.2801973233974631</c:v>
                      </c:pt>
                      <c:pt idx="842">
                        <c:v>1.2701695688540824</c:v>
                      </c:pt>
                      <c:pt idx="843">
                        <c:v>1.2441354269637317</c:v>
                      </c:pt>
                      <c:pt idx="844">
                        <c:v>1.2466922667477784</c:v>
                      </c:pt>
                      <c:pt idx="845">
                        <c:v>1.2456752338225257</c:v>
                      </c:pt>
                      <c:pt idx="846">
                        <c:v>1.2556839784046867</c:v>
                      </c:pt>
                      <c:pt idx="847">
                        <c:v>1.2372158010797685</c:v>
                      </c:pt>
                      <c:pt idx="848">
                        <c:v>1.2441164170025119</c:v>
                      </c:pt>
                      <c:pt idx="849">
                        <c:v>1.2478328644209591</c:v>
                      </c:pt>
                      <c:pt idx="850">
                        <c:v>1.2746464147213163</c:v>
                      </c:pt>
                      <c:pt idx="851">
                        <c:v>1.2497718804653664</c:v>
                      </c:pt>
                      <c:pt idx="852">
                        <c:v>1.2557980381720046</c:v>
                      </c:pt>
                      <c:pt idx="853">
                        <c:v>1.2527659493574659</c:v>
                      </c:pt>
                      <c:pt idx="854">
                        <c:v>1.2680119382556485</c:v>
                      </c:pt>
                      <c:pt idx="855">
                        <c:v>1.3354973005855093</c:v>
                      </c:pt>
                      <c:pt idx="856">
                        <c:v>1.3135598053379995</c:v>
                      </c:pt>
                      <c:pt idx="857">
                        <c:v>1.30405482472816</c:v>
                      </c:pt>
                      <c:pt idx="858">
                        <c:v>1.3155653562466758</c:v>
                      </c:pt>
                      <c:pt idx="859">
                        <c:v>1.3096532583073557</c:v>
                      </c:pt>
                      <c:pt idx="860">
                        <c:v>1.2578891339061693</c:v>
                      </c:pt>
                      <c:pt idx="861">
                        <c:v>1.2608261729146097</c:v>
                      </c:pt>
                      <c:pt idx="862">
                        <c:v>1.2490590069196283</c:v>
                      </c:pt>
                      <c:pt idx="863">
                        <c:v>1.2507318835069601</c:v>
                      </c:pt>
                      <c:pt idx="864">
                        <c:v>1.238651053151854</c:v>
                      </c:pt>
                      <c:pt idx="865">
                        <c:v>1.261881225762302</c:v>
                      </c:pt>
                      <c:pt idx="866">
                        <c:v>1.2566534864268903</c:v>
                      </c:pt>
                      <c:pt idx="867">
                        <c:v>1.267869363546501</c:v>
                      </c:pt>
                      <c:pt idx="868">
                        <c:v>1.254590905634555</c:v>
                      </c:pt>
                      <c:pt idx="869">
                        <c:v>1.2603604288647277</c:v>
                      </c:pt>
                      <c:pt idx="870">
                        <c:v>1.237586495323552</c:v>
                      </c:pt>
                      <c:pt idx="871">
                        <c:v>1.2305623146528806</c:v>
                      </c:pt>
                      <c:pt idx="872">
                        <c:v>1.2365979773401286</c:v>
                      </c:pt>
                      <c:pt idx="873">
                        <c:v>1.2461789977948468</c:v>
                      </c:pt>
                      <c:pt idx="874">
                        <c:v>1.2536784274960104</c:v>
                      </c:pt>
                      <c:pt idx="875">
                        <c:v>1.2494297011634121</c:v>
                      </c:pt>
                      <c:pt idx="876">
                        <c:v>1.2518534712189213</c:v>
                      </c:pt>
                      <c:pt idx="877">
                        <c:v>1.2611398372747347</c:v>
                      </c:pt>
                      <c:pt idx="878">
                        <c:v>1.2560071477454213</c:v>
                      </c:pt>
                      <c:pt idx="879">
                        <c:v>1.2499619800775634</c:v>
                      </c:pt>
                      <c:pt idx="880">
                        <c:v>1.2580602235571465</c:v>
                      </c:pt>
                      <c:pt idx="881">
                        <c:v>1.2517774313740426</c:v>
                      </c:pt>
                      <c:pt idx="882">
                        <c:v>1.2677838187210124</c:v>
                      </c:pt>
                      <c:pt idx="883">
                        <c:v>1.2542582313132107</c:v>
                      </c:pt>
                      <c:pt idx="884">
                        <c:v>1.2638297467873192</c:v>
                      </c:pt>
                      <c:pt idx="885">
                        <c:v>1.2787240514029379</c:v>
                      </c:pt>
                      <c:pt idx="886">
                        <c:v>1.2930860771044053</c:v>
                      </c:pt>
                      <c:pt idx="887">
                        <c:v>1.2907763668162142</c:v>
                      </c:pt>
                      <c:pt idx="888">
                        <c:v>1.2717854155577548</c:v>
                      </c:pt>
                      <c:pt idx="889">
                        <c:v>1.2740285909816771</c:v>
                      </c:pt>
                      <c:pt idx="890">
                        <c:v>1.2705592730590856</c:v>
                      </c:pt>
                      <c:pt idx="891">
                        <c:v>1.282088814538821</c:v>
                      </c:pt>
                      <c:pt idx="892">
                        <c:v>1.2754258231313234</c:v>
                      </c:pt>
                      <c:pt idx="893">
                        <c:v>1.2727644285605682</c:v>
                      </c:pt>
                      <c:pt idx="894">
                        <c:v>1.2699034293970066</c:v>
                      </c:pt>
                      <c:pt idx="895">
                        <c:v>1.2660063873469722</c:v>
                      </c:pt>
                      <c:pt idx="896">
                        <c:v>1.2686962968595568</c:v>
                      </c:pt>
                      <c:pt idx="897">
                        <c:v>1.2633925176792664</c:v>
                      </c:pt>
                      <c:pt idx="898">
                        <c:v>1.256358832027985</c:v>
                      </c:pt>
                      <c:pt idx="899">
                        <c:v>1.2553798190251715</c:v>
                      </c:pt>
                      <c:pt idx="900">
                        <c:v>1.2532411983879577</c:v>
                      </c:pt>
                      <c:pt idx="901">
                        <c:v>1.2532316934073477</c:v>
                      </c:pt>
                      <c:pt idx="902">
                        <c:v>1.247100980914001</c:v>
                      </c:pt>
                      <c:pt idx="903">
                        <c:v>1.2593053760170352</c:v>
                      </c:pt>
                      <c:pt idx="904">
                        <c:v>1.2575849745266541</c:v>
                      </c:pt>
                      <c:pt idx="905">
                        <c:v>1.2584594327427594</c:v>
                      </c:pt>
                      <c:pt idx="906">
                        <c:v>1.2742567105163127</c:v>
                      </c:pt>
                      <c:pt idx="907">
                        <c:v>1.2861759562010515</c:v>
                      </c:pt>
                      <c:pt idx="908">
                        <c:v>1.2882290320127769</c:v>
                      </c:pt>
                      <c:pt idx="909">
                        <c:v>1.3010322408942308</c:v>
                      </c:pt>
                      <c:pt idx="910">
                        <c:v>1.3030948216865659</c:v>
                      </c:pt>
                      <c:pt idx="911">
                        <c:v>1.306763744201964</c:v>
                      </c:pt>
                      <c:pt idx="912">
                        <c:v>1.2874306136415501</c:v>
                      </c:pt>
                      <c:pt idx="913">
                        <c:v>1.2880579423617995</c:v>
                      </c:pt>
                      <c:pt idx="914">
                        <c:v>1.2677933237016217</c:v>
                      </c:pt>
                      <c:pt idx="915">
                        <c:v>1.2642194509923219</c:v>
                      </c:pt>
                      <c:pt idx="916">
                        <c:v>1.2663960915519752</c:v>
                      </c:pt>
                      <c:pt idx="917">
                        <c:v>1.2572523002053095</c:v>
                      </c:pt>
                      <c:pt idx="918">
                        <c:v>1.258934681773251</c:v>
                      </c:pt>
                      <c:pt idx="919">
                        <c:v>1.2548285301498003</c:v>
                      </c:pt>
                      <c:pt idx="920">
                        <c:v>1.2613109269257108</c:v>
                      </c:pt>
                      <c:pt idx="921">
                        <c:v>1.254781005246751</c:v>
                      </c:pt>
                      <c:pt idx="922">
                        <c:v>1.2597806250475267</c:v>
                      </c:pt>
                      <c:pt idx="923">
                        <c:v>1.2608261729146091</c:v>
                      </c:pt>
                      <c:pt idx="924">
                        <c:v>1.2538685271082064</c:v>
                      </c:pt>
                      <c:pt idx="925">
                        <c:v>1.2453805794236195</c:v>
                      </c:pt>
                      <c:pt idx="926">
                        <c:v>1.2475952399057122</c:v>
                      </c:pt>
                      <c:pt idx="927">
                        <c:v>1.2394494715230795</c:v>
                      </c:pt>
                      <c:pt idx="928">
                        <c:v>1.2387175880161219</c:v>
                      </c:pt>
                      <c:pt idx="929">
                        <c:v>1.2312751881986175</c:v>
                      </c:pt>
                      <c:pt idx="930">
                        <c:v>1.2283191392289572</c:v>
                      </c:pt>
                      <c:pt idx="931">
                        <c:v>1.237919169644895</c:v>
                      </c:pt>
                      <c:pt idx="932">
                        <c:v>1.2317979621321584</c:v>
                      </c:pt>
                      <c:pt idx="933">
                        <c:v>1.2230913998935453</c:v>
                      </c:pt>
                      <c:pt idx="934">
                        <c:v>1.2210573340430397</c:v>
                      </c:pt>
                      <c:pt idx="935">
                        <c:v>1.2368260968747635</c:v>
                      </c:pt>
                      <c:pt idx="936">
                        <c:v>1.2285187438217637</c:v>
                      </c:pt>
                      <c:pt idx="937">
                        <c:v>1.2244791270625819</c:v>
                      </c:pt>
                      <c:pt idx="938">
                        <c:v>1.2248498213063657</c:v>
                      </c:pt>
                      <c:pt idx="939">
                        <c:v>1.2197741616607114</c:v>
                      </c:pt>
                      <c:pt idx="940">
                        <c:v>1.2296973614173838</c:v>
                      </c:pt>
                      <c:pt idx="941">
                        <c:v>1.235666489240363</c:v>
                      </c:pt>
                      <c:pt idx="942">
                        <c:v>1.2507603984487885</c:v>
                      </c:pt>
                      <c:pt idx="943">
                        <c:v>1.257718044255191</c:v>
                      </c:pt>
                      <c:pt idx="944">
                        <c:v>1.2592008212303256</c:v>
                      </c:pt>
                      <c:pt idx="945">
                        <c:v>1.2701790738346903</c:v>
                      </c:pt>
                      <c:pt idx="946">
                        <c:v>1.3003383773097112</c:v>
                      </c:pt>
                      <c:pt idx="947">
                        <c:v>1.2976484677971267</c:v>
                      </c:pt>
                      <c:pt idx="948">
                        <c:v>1.2866512052315424</c:v>
                      </c:pt>
                      <c:pt idx="949">
                        <c:v>1.2701600638734707</c:v>
                      </c:pt>
                      <c:pt idx="950">
                        <c:v>1.2696087749981002</c:v>
                      </c:pt>
                      <c:pt idx="951">
                        <c:v>1.2695707550756608</c:v>
                      </c:pt>
                      <c:pt idx="952">
                        <c:v>1.2793228651813562</c:v>
                      </c:pt>
                      <c:pt idx="953">
                        <c:v>1.270625807923353</c:v>
                      </c:pt>
                      <c:pt idx="954">
                        <c:v>1.2676982738955223</c:v>
                      </c:pt>
                      <c:pt idx="955">
                        <c:v>1.2712056117405532</c:v>
                      </c:pt>
                      <c:pt idx="956">
                        <c:v>1.2631739031252387</c:v>
                      </c:pt>
                      <c:pt idx="957">
                        <c:v>1.2538780320888157</c:v>
                      </c:pt>
                      <c:pt idx="958">
                        <c:v>1.2618241958786416</c:v>
                      </c:pt>
                      <c:pt idx="959">
                        <c:v>1.261862215801081</c:v>
                      </c:pt>
                      <c:pt idx="960">
                        <c:v>1.2717188806934847</c:v>
                      </c:pt>
                      <c:pt idx="961">
                        <c:v>1.2680499581780866</c:v>
                      </c:pt>
                      <c:pt idx="962">
                        <c:v>1.2708064025549399</c:v>
                      </c:pt>
                      <c:pt idx="963">
                        <c:v>1.2837236712037121</c:v>
                      </c:pt>
                      <c:pt idx="964">
                        <c:v>1.2891129952094911</c:v>
                      </c:pt>
                      <c:pt idx="965">
                        <c:v>1.2883811117025334</c:v>
                      </c:pt>
                      <c:pt idx="966">
                        <c:v>1.286632195270323</c:v>
                      </c:pt>
                      <c:pt idx="967">
                        <c:v>1.2842654550984729</c:v>
                      </c:pt>
                      <c:pt idx="968">
                        <c:v>1.3080754315261212</c:v>
                      </c:pt>
                      <c:pt idx="969">
                        <c:v>1.2964793551821168</c:v>
                      </c:pt>
                      <c:pt idx="970">
                        <c:v>1.2938179606113616</c:v>
                      </c:pt>
                      <c:pt idx="971">
                        <c:v>1.2800737586495337</c:v>
                      </c:pt>
                      <c:pt idx="972">
                        <c:v>1.2706067979621336</c:v>
                      </c:pt>
                      <c:pt idx="973">
                        <c:v>1.2595239905710607</c:v>
                      </c:pt>
                      <c:pt idx="974">
                        <c:v>1.2648277697513512</c:v>
                      </c:pt>
                      <c:pt idx="975">
                        <c:v>1.2593624059006934</c:v>
                      </c:pt>
                      <c:pt idx="976">
                        <c:v>1.2469298912630233</c:v>
                      </c:pt>
                      <c:pt idx="977">
                        <c:v>1.2425480952018872</c:v>
                      </c:pt>
                      <c:pt idx="978">
                        <c:v>1.2433655235343335</c:v>
                      </c:pt>
                      <c:pt idx="979">
                        <c:v>1.2461980077560657</c:v>
                      </c:pt>
                      <c:pt idx="980">
                        <c:v>1.2300490456999482</c:v>
                      </c:pt>
                      <c:pt idx="981">
                        <c:v>1.2397726408638141</c:v>
                      </c:pt>
                      <c:pt idx="982">
                        <c:v>1.2304007299825124</c:v>
                      </c:pt>
                      <c:pt idx="983">
                        <c:v>1.2249448711124642</c:v>
                      </c:pt>
                      <c:pt idx="984">
                        <c:v>1.2440974070412909</c:v>
                      </c:pt>
                      <c:pt idx="985">
                        <c:v>1.2626986540947469</c:v>
                      </c:pt>
                      <c:pt idx="986">
                        <c:v>1.2568245760778662</c:v>
                      </c:pt>
                      <c:pt idx="987">
                        <c:v>1.2652364839175743</c:v>
                      </c:pt>
                      <c:pt idx="988">
                        <c:v>1.2417116569082214</c:v>
                      </c:pt>
                      <c:pt idx="989">
                        <c:v>1.2544388259447963</c:v>
                      </c:pt>
                      <c:pt idx="990">
                        <c:v>1.2561497224545675</c:v>
                      </c:pt>
                      <c:pt idx="991">
                        <c:v>1.2600182495627721</c:v>
                      </c:pt>
                      <c:pt idx="992">
                        <c:v>1.2641529161280523</c:v>
                      </c:pt>
                      <c:pt idx="993">
                        <c:v>1.2622043951030353</c:v>
                      </c:pt>
                      <c:pt idx="994">
                        <c:v>1.2745988898182659</c:v>
                      </c:pt>
                      <c:pt idx="995">
                        <c:v>1.2620523154132774</c:v>
                      </c:pt>
                      <c:pt idx="996">
                        <c:v>1.2559025929587113</c:v>
                      </c:pt>
                      <c:pt idx="997">
                        <c:v>1.2499524750969515</c:v>
                      </c:pt>
                      <c:pt idx="998">
                        <c:v>1.2550756596456549</c:v>
                      </c:pt>
                      <c:pt idx="999">
                        <c:v>1.2395065014067377</c:v>
                      </c:pt>
                      <c:pt idx="1000">
                        <c:v>1.2358375788913398</c:v>
                      </c:pt>
                      <c:pt idx="1001">
                        <c:v>1.2393354117557607</c:v>
                      </c:pt>
                      <c:pt idx="1002">
                        <c:v>1.2367310470686645</c:v>
                      </c:pt>
                      <c:pt idx="1003">
                        <c:v>1.2411223481104103</c:v>
                      </c:pt>
                      <c:pt idx="1004">
                        <c:v>1.2420728461713944</c:v>
                      </c:pt>
                      <c:pt idx="1005">
                        <c:v>1.2321496464147219</c:v>
                      </c:pt>
                      <c:pt idx="1006">
                        <c:v>1.2256007147745425</c:v>
                      </c:pt>
                      <c:pt idx="1007">
                        <c:v>1.2196315869515633</c:v>
                      </c:pt>
                      <c:pt idx="1008">
                        <c:v>1.2354953995893854</c:v>
                      </c:pt>
                      <c:pt idx="1009">
                        <c:v>1.2289084480267665</c:v>
                      </c:pt>
                      <c:pt idx="1010">
                        <c:v>1.2293932020378682</c:v>
                      </c:pt>
                      <c:pt idx="1011">
                        <c:v>1.2215420880541406</c:v>
                      </c:pt>
                      <c:pt idx="1012">
                        <c:v>1.2085107596380504</c:v>
                      </c:pt>
                      <c:pt idx="1013">
                        <c:v>1.2013344992776216</c:v>
                      </c:pt>
                      <c:pt idx="1014">
                        <c:v>1.2038343091780095</c:v>
                      </c:pt>
                      <c:pt idx="1015">
                        <c:v>1.2060774846019315</c:v>
                      </c:pt>
                      <c:pt idx="1016">
                        <c:v>1.2284902288799331</c:v>
                      </c:pt>
                      <c:pt idx="1017">
                        <c:v>1.2259619040377157</c:v>
                      </c:pt>
                      <c:pt idx="1018">
                        <c:v>1.2300870656223859</c:v>
                      </c:pt>
                      <c:pt idx="1019">
                        <c:v>1.2249353661318529</c:v>
                      </c:pt>
                      <c:pt idx="1020">
                        <c:v>1.2104307657212379</c:v>
                      </c:pt>
                      <c:pt idx="1021">
                        <c:v>1.2066667933997415</c:v>
                      </c:pt>
                      <c:pt idx="1022">
                        <c:v>1.2092711580868376</c:v>
                      </c:pt>
                      <c:pt idx="1023">
                        <c:v>1.222939320203787</c:v>
                      </c:pt>
                      <c:pt idx="1024">
                        <c:v>1.2214755531898718</c:v>
                      </c:pt>
                      <c:pt idx="1025">
                        <c:v>1.2287563683370091</c:v>
                      </c:pt>
                      <c:pt idx="1026">
                        <c:v>1.2239373431678204</c:v>
                      </c:pt>
                      <c:pt idx="1027">
                        <c:v>1.2275872557219989</c:v>
                      </c:pt>
                      <c:pt idx="1028">
                        <c:v>1.2249733860542931</c:v>
                      </c:pt>
                      <c:pt idx="1029">
                        <c:v>1.2247167515778272</c:v>
                      </c:pt>
                      <c:pt idx="1030">
                        <c:v>1.2392593719108818</c:v>
                      </c:pt>
                      <c:pt idx="1031">
                        <c:v>1.2356950041821919</c:v>
                      </c:pt>
                      <c:pt idx="1032">
                        <c:v>1.2436981978556767</c:v>
                      </c:pt>
                      <c:pt idx="1033">
                        <c:v>1.244335031556536</c:v>
                      </c:pt>
                      <c:pt idx="1034">
                        <c:v>1.2452760246369103</c:v>
                      </c:pt>
                      <c:pt idx="1035">
                        <c:v>1.223785263478063</c:v>
                      </c:pt>
                      <c:pt idx="1036">
                        <c:v>1.2177020758877657</c:v>
                      </c:pt>
                      <c:pt idx="1037">
                        <c:v>1.2106493802752649</c:v>
                      </c:pt>
                      <c:pt idx="1038">
                        <c:v>1.2152497908904272</c:v>
                      </c:pt>
                      <c:pt idx="1039">
                        <c:v>1.2068473880313291</c:v>
                      </c:pt>
                      <c:pt idx="1040">
                        <c:v>1.2109250247129504</c:v>
                      </c:pt>
                      <c:pt idx="1041">
                        <c:v>1.2183103946467959</c:v>
                      </c:pt>
                      <c:pt idx="1042">
                        <c:v>1.2076458064025559</c:v>
                      </c:pt>
                      <c:pt idx="1043">
                        <c:v>1.2044521329176496</c:v>
                      </c:pt>
                      <c:pt idx="1044">
                        <c:v>1.2068283780701095</c:v>
                      </c:pt>
                      <c:pt idx="1045">
                        <c:v>1.2033305452056884</c:v>
                      </c:pt>
                      <c:pt idx="1046">
                        <c:v>1.2014485590449402</c:v>
                      </c:pt>
                      <c:pt idx="1047">
                        <c:v>1.212483841532964</c:v>
                      </c:pt>
                      <c:pt idx="1048">
                        <c:v>1.2323207360656991</c:v>
                      </c:pt>
                      <c:pt idx="1049">
                        <c:v>1.233223709223634</c:v>
                      </c:pt>
                      <c:pt idx="1050">
                        <c:v>1.2220648619876822</c:v>
                      </c:pt>
                      <c:pt idx="1051">
                        <c:v>1.2233575393506204</c:v>
                      </c:pt>
                      <c:pt idx="1052">
                        <c:v>1.2319595468025253</c:v>
                      </c:pt>
                      <c:pt idx="1053">
                        <c:v>1.2419492814234667</c:v>
                      </c:pt>
                      <c:pt idx="1054">
                        <c:v>1.2446772108584907</c:v>
                      </c:pt>
                      <c:pt idx="1055">
                        <c:v>1.2239848680708698</c:v>
                      </c:pt>
                      <c:pt idx="1056">
                        <c:v>1.2226161508630529</c:v>
                      </c:pt>
                      <c:pt idx="1057">
                        <c:v>1.2308949889742231</c:v>
                      </c:pt>
                      <c:pt idx="1058">
                        <c:v>1.2514162421108668</c:v>
                      </c:pt>
                      <c:pt idx="1059">
                        <c:v>1.2490399969584067</c:v>
                      </c:pt>
                      <c:pt idx="1060">
                        <c:v>1.256254277241275</c:v>
                      </c:pt>
                      <c:pt idx="1061">
                        <c:v>1.2366264922819565</c:v>
                      </c:pt>
                      <c:pt idx="1062">
                        <c:v>1.2480324690137641</c:v>
                      </c:pt>
                      <c:pt idx="1063">
                        <c:v>1.2304672648467805</c:v>
                      </c:pt>
                      <c:pt idx="1064">
                        <c:v>1.2300015207968984</c:v>
                      </c:pt>
                      <c:pt idx="1065">
                        <c:v>1.2295642916888456</c:v>
                      </c:pt>
                      <c:pt idx="1066">
                        <c:v>1.2206771348186456</c:v>
                      </c:pt>
                      <c:pt idx="1067">
                        <c:v>1.2244791270625817</c:v>
                      </c:pt>
                      <c:pt idx="1068">
                        <c:v>1.2236426887689158</c:v>
                      </c:pt>
                      <c:pt idx="1069">
                        <c:v>1.2164189035054378</c:v>
                      </c:pt>
                      <c:pt idx="1070">
                        <c:v>1.2175690061592281</c:v>
                      </c:pt>
                      <c:pt idx="1071">
                        <c:v>1.229136567561403</c:v>
                      </c:pt>
                      <c:pt idx="1072">
                        <c:v>1.2171602919930051</c:v>
                      </c:pt>
                      <c:pt idx="1073">
                        <c:v>1.2170842521481264</c:v>
                      </c:pt>
                      <c:pt idx="1074">
                        <c:v>1.213976123488709</c:v>
                      </c:pt>
                      <c:pt idx="1075">
                        <c:v>1.2102311611284322</c:v>
                      </c:pt>
                      <c:pt idx="1076">
                        <c:v>1.2102311611284322</c:v>
                      </c:pt>
                      <c:pt idx="1077">
                        <c:v>1.206685803360962</c:v>
                      </c:pt>
                      <c:pt idx="1078">
                        <c:v>1.2082636301421954</c:v>
                      </c:pt>
                      <c:pt idx="1079">
                        <c:v>1.2005550908676157</c:v>
                      </c:pt>
                      <c:pt idx="1080">
                        <c:v>1.2053075811725353</c:v>
                      </c:pt>
                      <c:pt idx="1081">
                        <c:v>1.1996045928066315</c:v>
                      </c:pt>
                      <c:pt idx="1082">
                        <c:v>1.1970952779256339</c:v>
                      </c:pt>
                      <c:pt idx="1083">
                        <c:v>1.1943103186069508</c:v>
                      </c:pt>
                      <c:pt idx="1084">
                        <c:v>1.1911831799863135</c:v>
                      </c:pt>
                      <c:pt idx="1085">
                        <c:v>1.1921526880085171</c:v>
                      </c:pt>
                      <c:pt idx="1086">
                        <c:v>1.1908029807619198</c:v>
                      </c:pt>
                      <c:pt idx="1087">
                        <c:v>1.1838738498973467</c:v>
                      </c:pt>
                      <c:pt idx="1088">
                        <c:v>1.1903467416926474</c:v>
                      </c:pt>
                      <c:pt idx="1089">
                        <c:v>1.1962398296707479</c:v>
                      </c:pt>
                      <c:pt idx="1090">
                        <c:v>1.1914873393658281</c:v>
                      </c:pt>
                      <c:pt idx="1091">
                        <c:v>1.186107520340659</c:v>
                      </c:pt>
                      <c:pt idx="1092">
                        <c:v>1.1962683446125775</c:v>
                      </c:pt>
                      <c:pt idx="1093">
                        <c:v>1.19434833852939</c:v>
                      </c:pt>
                      <c:pt idx="1094">
                        <c:v>1.1877613869667711</c:v>
                      </c:pt>
                      <c:pt idx="1095">
                        <c:v>1.1817067143183033</c:v>
                      </c:pt>
                      <c:pt idx="1096">
                        <c:v>1.175614021747396</c:v>
                      </c:pt>
                      <c:pt idx="1097">
                        <c:v>1.1752908524066616</c:v>
                      </c:pt>
                      <c:pt idx="1098">
                        <c:v>1.1712322256862602</c:v>
                      </c:pt>
                      <c:pt idx="1099">
                        <c:v>1.1693597445061217</c:v>
                      </c:pt>
                      <c:pt idx="1100">
                        <c:v>1.1642745798798575</c:v>
                      </c:pt>
                      <c:pt idx="1101">
                        <c:v>1.1613090259295875</c:v>
                      </c:pt>
                      <c:pt idx="1102">
                        <c:v>1.1684567713481868</c:v>
                      </c:pt>
                      <c:pt idx="1103">
                        <c:v>1.1612329860847086</c:v>
                      </c:pt>
                      <c:pt idx="1104">
                        <c:v>1.1583814919017565</c:v>
                      </c:pt>
                      <c:pt idx="1105">
                        <c:v>1.1555680176412442</c:v>
                      </c:pt>
                      <c:pt idx="1106">
                        <c:v>1.1575735685499202</c:v>
                      </c:pt>
                      <c:pt idx="1107">
                        <c:v>1.1597502091095735</c:v>
                      </c:pt>
                      <c:pt idx="1108">
                        <c:v>1.1564329708767396</c:v>
                      </c:pt>
                      <c:pt idx="1109">
                        <c:v>1.1667933997414648</c:v>
                      </c:pt>
                      <c:pt idx="1110">
                        <c:v>1.1632955668770437</c:v>
                      </c:pt>
                      <c:pt idx="1111">
                        <c:v>1.161622690289712</c:v>
                      </c:pt>
                      <c:pt idx="1112">
                        <c:v>1.1576115884723597</c:v>
                      </c:pt>
                      <c:pt idx="1113">
                        <c:v>1.1605581324614098</c:v>
                      </c:pt>
                      <c:pt idx="1114">
                        <c:v>1.1576591133754088</c:v>
                      </c:pt>
                      <c:pt idx="1115">
                        <c:v>1.1550357387270929</c:v>
                      </c:pt>
                      <c:pt idx="1116">
                        <c:v>1.1767261044787467</c:v>
                      </c:pt>
                      <c:pt idx="1117">
                        <c:v>1.173275796517375</c:v>
                      </c:pt>
                      <c:pt idx="1118">
                        <c:v>1.160130408333967</c:v>
                      </c:pt>
                      <c:pt idx="1119">
                        <c:v>1.1701486578967377</c:v>
                      </c:pt>
                      <c:pt idx="1120">
                        <c:v>1.165576762223405</c:v>
                      </c:pt>
                      <c:pt idx="1121">
                        <c:v>1.192399817504372</c:v>
                      </c:pt>
                      <c:pt idx="1122">
                        <c:v>1.2104782906242868</c:v>
                      </c:pt>
                      <c:pt idx="1123">
                        <c:v>1.2352577750741387</c:v>
                      </c:pt>
                      <c:pt idx="1124">
                        <c:v>1.2233100144475704</c:v>
                      </c:pt>
                      <c:pt idx="1125">
                        <c:v>1.1842160291993002</c:v>
                      </c:pt>
                      <c:pt idx="1126">
                        <c:v>1.1891110942133678</c:v>
                      </c:pt>
                      <c:pt idx="1127">
                        <c:v>1.175290852406661</c:v>
                      </c:pt>
                      <c:pt idx="1128">
                        <c:v>1.1815261196867157</c:v>
                      </c:pt>
                      <c:pt idx="1129">
                        <c:v>1.1966675537981901</c:v>
                      </c:pt>
                      <c:pt idx="1130">
                        <c:v>1.1977321116264921</c:v>
                      </c:pt>
                      <c:pt idx="1131">
                        <c:v>1.211409778724051</c:v>
                      </c:pt>
                      <c:pt idx="1132">
                        <c:v>1.2199357463310769</c:v>
                      </c:pt>
                      <c:pt idx="1133">
                        <c:v>1.249496236027678</c:v>
                      </c:pt>
                      <c:pt idx="1134">
                        <c:v>1.2308094441487334</c:v>
                      </c:pt>
                      <c:pt idx="1135">
                        <c:v>1.2384989734620935</c:v>
                      </c:pt>
                      <c:pt idx="1136">
                        <c:v>1.2398676906699104</c:v>
                      </c:pt>
                      <c:pt idx="1137">
                        <c:v>1.2465972169416768</c:v>
                      </c:pt>
                      <c:pt idx="1138">
                        <c:v>1.2179492053836205</c:v>
                      </c:pt>
                      <c:pt idx="1139">
                        <c:v>1.231883506957645</c:v>
                      </c:pt>
                      <c:pt idx="1140">
                        <c:v>1.2294312219603065</c:v>
                      </c:pt>
                      <c:pt idx="1141">
                        <c:v>1.23279598509619</c:v>
                      </c:pt>
                      <c:pt idx="1142">
                        <c:v>1.2148981066078621</c:v>
                      </c:pt>
                      <c:pt idx="1143">
                        <c:v>1.2149551364915212</c:v>
                      </c:pt>
                      <c:pt idx="1144">
                        <c:v>1.2314747927914222</c:v>
                      </c:pt>
                      <c:pt idx="1145">
                        <c:v>1.2322351912402096</c:v>
                      </c:pt>
                      <c:pt idx="1146">
                        <c:v>1.2244886320431905</c:v>
                      </c:pt>
                      <c:pt idx="1147">
                        <c:v>1.2227302106303701</c:v>
                      </c:pt>
                      <c:pt idx="1148">
                        <c:v>1.2064766937875444</c:v>
                      </c:pt>
                      <c:pt idx="1149">
                        <c:v>1.2028362862139759</c:v>
                      </c:pt>
                      <c:pt idx="1150">
                        <c:v>1.2060109497376623</c:v>
                      </c:pt>
                      <c:pt idx="1151">
                        <c:v>1.1953748764352519</c:v>
                      </c:pt>
                      <c:pt idx="1152">
                        <c:v>1.1974849821306361</c:v>
                      </c:pt>
                      <c:pt idx="1153">
                        <c:v>1.1963919093605047</c:v>
                      </c:pt>
                      <c:pt idx="1154">
                        <c:v>1.1890730742909281</c:v>
                      </c:pt>
                      <c:pt idx="1155">
                        <c:v>1.1914588244239979</c:v>
                      </c:pt>
                      <c:pt idx="1156">
                        <c:v>1.1987206296099151</c:v>
                      </c:pt>
                      <c:pt idx="1157">
                        <c:v>1.2019143030948212</c:v>
                      </c:pt>
                      <c:pt idx="1158">
                        <c:v>1.2102976959926997</c:v>
                      </c:pt>
                      <c:pt idx="1159">
                        <c:v>1.2022945023192149</c:v>
                      </c:pt>
                      <c:pt idx="1160">
                        <c:v>1.2102976959926997</c:v>
                      </c:pt>
                      <c:pt idx="1161">
                        <c:v>1.2246026918105082</c:v>
                      </c:pt>
                      <c:pt idx="1162">
                        <c:v>1.2300300357387266</c:v>
                      </c:pt>
                      <c:pt idx="1163">
                        <c:v>1.2365029275340276</c:v>
                      </c:pt>
                      <c:pt idx="1164">
                        <c:v>1.2435176032240891</c:v>
                      </c:pt>
                      <c:pt idx="1165">
                        <c:v>1.2415785871796818</c:v>
                      </c:pt>
                      <c:pt idx="1166">
                        <c:v>1.232558360580944</c:v>
                      </c:pt>
                      <c:pt idx="1167">
                        <c:v>1.220125845943274</c:v>
                      </c:pt>
                      <c:pt idx="1168">
                        <c:v>1.2132917648847992</c:v>
                      </c:pt>
                      <c:pt idx="1169">
                        <c:v>1.213719489012242</c:v>
                      </c:pt>
                      <c:pt idx="1170">
                        <c:v>1.2199547562922968</c:v>
                      </c:pt>
                      <c:pt idx="1171">
                        <c:v>1.2045091628013076</c:v>
                      </c:pt>
                      <c:pt idx="1172">
                        <c:v>1.208577294502319</c:v>
                      </c:pt>
                      <c:pt idx="1173">
                        <c:v>1.2139761234887079</c:v>
                      </c:pt>
                      <c:pt idx="1174">
                        <c:v>1.2294787468633563</c:v>
                      </c:pt>
                      <c:pt idx="1175">
                        <c:v>1.2263421032621094</c:v>
                      </c:pt>
                      <c:pt idx="1176">
                        <c:v>1.2141947380427343</c:v>
                      </c:pt>
                      <c:pt idx="1177">
                        <c:v>1.2235286290015968</c:v>
                      </c:pt>
                      <c:pt idx="1178">
                        <c:v>1.2139190936050488</c:v>
                      </c:pt>
                      <c:pt idx="1179">
                        <c:v>1.2101456163029425</c:v>
                      </c:pt>
                      <c:pt idx="1180">
                        <c:v>1.204423617975819</c:v>
                      </c:pt>
                      <c:pt idx="1181">
                        <c:v>1.2056402554938785</c:v>
                      </c:pt>
                      <c:pt idx="1182">
                        <c:v>1.208681849289027</c:v>
                      </c:pt>
                      <c:pt idx="1183">
                        <c:v>1.2088909588624437</c:v>
                      </c:pt>
                      <c:pt idx="1184">
                        <c:v>1.2019333130560412</c:v>
                      </c:pt>
                      <c:pt idx="1185">
                        <c:v>1.1959546802524521</c:v>
                      </c:pt>
                      <c:pt idx="1186">
                        <c:v>1.1958121055433044</c:v>
                      </c:pt>
                      <c:pt idx="1187">
                        <c:v>1.1902897118089877</c:v>
                      </c:pt>
                      <c:pt idx="1188">
                        <c:v>1.1942152688008514</c:v>
                      </c:pt>
                      <c:pt idx="1189">
                        <c:v>1.2064196639038853</c:v>
                      </c:pt>
                      <c:pt idx="1190">
                        <c:v>1.1998992472055354</c:v>
                      </c:pt>
                      <c:pt idx="1191">
                        <c:v>1.1977891415101509</c:v>
                      </c:pt>
                      <c:pt idx="1192">
                        <c:v>1.2119610675994219</c:v>
                      </c:pt>
                      <c:pt idx="1193">
                        <c:v>1.2104592806630672</c:v>
                      </c:pt>
                      <c:pt idx="1194">
                        <c:v>1.2097749220591587</c:v>
                      </c:pt>
                      <c:pt idx="1195">
                        <c:v>1.2035681697209335</c:v>
                      </c:pt>
                      <c:pt idx="1196">
                        <c:v>1.1972473576153901</c:v>
                      </c:pt>
                      <c:pt idx="1197">
                        <c:v>1.2006216257318831</c:v>
                      </c:pt>
                      <c:pt idx="1198">
                        <c:v>1.2076077864801154</c:v>
                      </c:pt>
                      <c:pt idx="1199">
                        <c:v>1.2133297848072389</c:v>
                      </c:pt>
                      <c:pt idx="1200">
                        <c:v>1.2269409170405292</c:v>
                      </c:pt>
                      <c:pt idx="1201">
                        <c:v>1.2331381643981447</c:v>
                      </c:pt>
                      <c:pt idx="1202">
                        <c:v>1.2340316325754699</c:v>
                      </c:pt>
                      <c:pt idx="1203">
                        <c:v>1.2422344308417612</c:v>
                      </c:pt>
                      <c:pt idx="1204">
                        <c:v>1.2365694623982968</c:v>
                      </c:pt>
                      <c:pt idx="1205">
                        <c:v>1.2498574252908525</c:v>
                      </c:pt>
                      <c:pt idx="1206">
                        <c:v>1.2550946696068741</c:v>
                      </c:pt>
                      <c:pt idx="1207">
                        <c:v>1.2421393810356629</c:v>
                      </c:pt>
                      <c:pt idx="1208">
                        <c:v>1.2387841228803893</c:v>
                      </c:pt>
                      <c:pt idx="1209">
                        <c:v>1.229326667173599</c:v>
                      </c:pt>
                      <c:pt idx="1210">
                        <c:v>1.2298114211847007</c:v>
                      </c:pt>
                      <c:pt idx="1211">
                        <c:v>1.2415785871796821</c:v>
                      </c:pt>
                      <c:pt idx="1212">
                        <c:v>1.2406185841380883</c:v>
                      </c:pt>
                      <c:pt idx="1213">
                        <c:v>1.2368356018553721</c:v>
                      </c:pt>
                      <c:pt idx="1214">
                        <c:v>1.2286993384533496</c:v>
                      </c:pt>
                      <c:pt idx="1215">
                        <c:v>1.2221409018325604</c:v>
                      </c:pt>
                      <c:pt idx="1216">
                        <c:v>1.2200783210402251</c:v>
                      </c:pt>
                      <c:pt idx="1217">
                        <c:v>1.2165044483309255</c:v>
                      </c:pt>
                      <c:pt idx="1218">
                        <c:v>1.2159626644361645</c:v>
                      </c:pt>
                      <c:pt idx="1219">
                        <c:v>1.2165804881758042</c:v>
                      </c:pt>
                      <c:pt idx="1220">
                        <c:v>1.214156718120295</c:v>
                      </c:pt>
                      <c:pt idx="1221">
                        <c:v>1.2088719489012243</c:v>
                      </c:pt>
                      <c:pt idx="1222">
                        <c:v>1.200355486274808</c:v>
                      </c:pt>
                      <c:pt idx="1223">
                        <c:v>1.2030739107292219</c:v>
                      </c:pt>
                      <c:pt idx="1224">
                        <c:v>1.1918960535320506</c:v>
                      </c:pt>
                      <c:pt idx="1225">
                        <c:v>1.1957550756596456</c:v>
                      </c:pt>
                      <c:pt idx="1226">
                        <c:v>1.1879514865789673</c:v>
                      </c:pt>
                      <c:pt idx="1227">
                        <c:v>1.1918295186677816</c:v>
                      </c:pt>
                      <c:pt idx="1228">
                        <c:v>1.1970192380807541</c:v>
                      </c:pt>
                      <c:pt idx="1229">
                        <c:v>1.1905273363242335</c:v>
                      </c:pt>
                      <c:pt idx="1230">
                        <c:v>1.1968766633716061</c:v>
                      </c:pt>
                      <c:pt idx="1231">
                        <c:v>1.1857748460193136</c:v>
                      </c:pt>
                      <c:pt idx="1232">
                        <c:v>1.185860390844802</c:v>
                      </c:pt>
                      <c:pt idx="1233">
                        <c:v>1.1929225914379129</c:v>
                      </c:pt>
                      <c:pt idx="1234">
                        <c:v>1.1799673028667015</c:v>
                      </c:pt>
                      <c:pt idx="1235">
                        <c:v>1.1835221656147814</c:v>
                      </c:pt>
                      <c:pt idx="1236">
                        <c:v>1.1790643297087668</c:v>
                      </c:pt>
                      <c:pt idx="1237">
                        <c:v>1.1770872937419201</c:v>
                      </c:pt>
                      <c:pt idx="1238">
                        <c:v>1.179805718196334</c:v>
                      </c:pt>
                      <c:pt idx="1239">
                        <c:v>1.181877803969279</c:v>
                      </c:pt>
                      <c:pt idx="1240">
                        <c:v>1.1795205687780388</c:v>
                      </c:pt>
                      <c:pt idx="1241">
                        <c:v>1.1904512964793541</c:v>
                      </c:pt>
                      <c:pt idx="1242">
                        <c:v>1.1782659113375398</c:v>
                      </c:pt>
                      <c:pt idx="1243">
                        <c:v>1.1777431374039986</c:v>
                      </c:pt>
                      <c:pt idx="1244">
                        <c:v>1.1726484677971245</c:v>
                      </c:pt>
                      <c:pt idx="1245">
                        <c:v>1.174929663143486</c:v>
                      </c:pt>
                      <c:pt idx="1246">
                        <c:v>1.179910272983042</c:v>
                      </c:pt>
                      <c:pt idx="1247">
                        <c:v>1.1835221656147807</c:v>
                      </c:pt>
                      <c:pt idx="1248">
                        <c:v>1.1749961980077548</c:v>
                      </c:pt>
                      <c:pt idx="1249">
                        <c:v>1.1733898562846918</c:v>
                      </c:pt>
                      <c:pt idx="1250">
                        <c:v>1.1725914379134652</c:v>
                      </c:pt>
                      <c:pt idx="1251">
                        <c:v>1.1687229108052604</c:v>
                      </c:pt>
                      <c:pt idx="1252">
                        <c:v>1.16399893544217</c:v>
                      </c:pt>
                      <c:pt idx="1253">
                        <c:v>1.1631054672648451</c:v>
                      </c:pt>
                      <c:pt idx="1254">
                        <c:v>1.1598357539350603</c:v>
                      </c:pt>
                      <c:pt idx="1255">
                        <c:v>1.1620218994753233</c:v>
                      </c:pt>
                      <c:pt idx="1256">
                        <c:v>1.1694167743897783</c:v>
                      </c:pt>
                      <c:pt idx="1257">
                        <c:v>1.1614040757356834</c:v>
                      </c:pt>
                      <c:pt idx="1258">
                        <c:v>1.1653296327275471</c:v>
                      </c:pt>
                      <c:pt idx="1259">
                        <c:v>1.1732377765949338</c:v>
                      </c:pt>
                      <c:pt idx="1260">
                        <c:v>1.1697494487111226</c:v>
                      </c:pt>
                      <c:pt idx="1261">
                        <c:v>1.1802904722074348</c:v>
                      </c:pt>
                      <c:pt idx="1262">
                        <c:v>1.1756520416698331</c:v>
                      </c:pt>
                      <c:pt idx="1263">
                        <c:v>1.1665367652649969</c:v>
                      </c:pt>
                      <c:pt idx="1264">
                        <c:v>1.1653391377081572</c:v>
                      </c:pt>
                      <c:pt idx="1265">
                        <c:v>1.1691601399133127</c:v>
                      </c:pt>
                      <c:pt idx="1266">
                        <c:v>1.1860124705345583</c:v>
                      </c:pt>
                      <c:pt idx="1267">
                        <c:v>1.1760702608166662</c:v>
                      </c:pt>
                      <c:pt idx="1268">
                        <c:v>1.1770777887613093</c:v>
                      </c:pt>
                      <c:pt idx="1269">
                        <c:v>1.1870580184016406</c:v>
                      </c:pt>
                      <c:pt idx="1270">
                        <c:v>1.1875237624515227</c:v>
                      </c:pt>
                      <c:pt idx="1271">
                        <c:v>1.1869534636149324</c:v>
                      </c:pt>
                      <c:pt idx="1272">
                        <c:v>1.1787886852710803</c:v>
                      </c:pt>
                      <c:pt idx="1273">
                        <c:v>1.1716504448330909</c:v>
                      </c:pt>
                      <c:pt idx="1274">
                        <c:v>1.1726199528552943</c:v>
                      </c:pt>
                      <c:pt idx="1275">
                        <c:v>1.175528476921905</c:v>
                      </c:pt>
                      <c:pt idx="1276">
                        <c:v>1.1875617823739619</c:v>
                      </c:pt>
                      <c:pt idx="1277">
                        <c:v>1.1789217549996178</c:v>
                      </c:pt>
                      <c:pt idx="1278">
                        <c:v>1.185774846019312</c:v>
                      </c:pt>
                      <c:pt idx="1279">
                        <c:v>1.1835887004790488</c:v>
                      </c:pt>
                      <c:pt idx="1280">
                        <c:v>1.1787601703292505</c:v>
                      </c:pt>
                      <c:pt idx="1281">
                        <c:v>1.1774769979469222</c:v>
                      </c:pt>
                      <c:pt idx="1282">
                        <c:v>1.1840449395483212</c:v>
                      </c:pt>
                      <c:pt idx="1283">
                        <c:v>1.1796916584290147</c:v>
                      </c:pt>
                      <c:pt idx="1284">
                        <c:v>1.1789502699414471</c:v>
                      </c:pt>
                      <c:pt idx="1285">
                        <c:v>1.1797486883126738</c:v>
                      </c:pt>
                      <c:pt idx="1286">
                        <c:v>1.1741122348110391</c:v>
                      </c:pt>
                      <c:pt idx="1287">
                        <c:v>1.1694547943122175</c:v>
                      </c:pt>
                      <c:pt idx="1288">
                        <c:v>1.1746635236864096</c:v>
                      </c:pt>
                      <c:pt idx="1289">
                        <c:v>1.1752718424454394</c:v>
                      </c:pt>
                      <c:pt idx="1290">
                        <c:v>1.1751007527944621</c:v>
                      </c:pt>
                      <c:pt idx="1291">
                        <c:v>1.1773629381796038</c:v>
                      </c:pt>
                      <c:pt idx="1292">
                        <c:v>1.1755189719412951</c:v>
                      </c:pt>
                      <c:pt idx="1293">
                        <c:v>1.1787601703292505</c:v>
                      </c:pt>
                      <c:pt idx="1294">
                        <c:v>1.1729241122348089</c:v>
                      </c:pt>
                      <c:pt idx="1295">
                        <c:v>1.1642460649380253</c:v>
                      </c:pt>
                      <c:pt idx="1296">
                        <c:v>1.1622310090487395</c:v>
                      </c:pt>
                      <c:pt idx="1297">
                        <c:v>1.1584195118241938</c:v>
                      </c:pt>
                      <c:pt idx="1298">
                        <c:v>1.1616321952703195</c:v>
                      </c:pt>
                      <c:pt idx="1299">
                        <c:v>1.162677743137402</c:v>
                      </c:pt>
                      <c:pt idx="1300">
                        <c:v>1.1609573416470211</c:v>
                      </c:pt>
                      <c:pt idx="1301">
                        <c:v>1.1534103870428085</c:v>
                      </c:pt>
                      <c:pt idx="1302">
                        <c:v>1.1475933389095867</c:v>
                      </c:pt>
                      <c:pt idx="1303">
                        <c:v>1.1523933541175557</c:v>
                      </c:pt>
                      <c:pt idx="1304">
                        <c:v>1.145093529009199</c:v>
                      </c:pt>
                      <c:pt idx="1305">
                        <c:v>1.1380598433579179</c:v>
                      </c:pt>
                      <c:pt idx="1306">
                        <c:v>1.142327579651736</c:v>
                      </c:pt>
                      <c:pt idx="1307">
                        <c:v>1.1485913618736203</c:v>
                      </c:pt>
                      <c:pt idx="1308">
                        <c:v>1.1453121435632259</c:v>
                      </c:pt>
                      <c:pt idx="1309">
                        <c:v>1.1466998707322624</c:v>
                      </c:pt>
                      <c:pt idx="1310">
                        <c:v>1.1453311535244455</c:v>
                      </c:pt>
                      <c:pt idx="1311">
                        <c:v>1.1495798798570438</c:v>
                      </c:pt>
                      <c:pt idx="1312">
                        <c:v>1.1402935138012307</c:v>
                      </c:pt>
                      <c:pt idx="1313">
                        <c:v>1.1441240209869958</c:v>
                      </c:pt>
                      <c:pt idx="1314">
                        <c:v>1.1601969431982346</c:v>
                      </c:pt>
                      <c:pt idx="1315">
                        <c:v>1.1521842445441399</c:v>
                      </c:pt>
                      <c:pt idx="1316">
                        <c:v>1.1406071781613554</c:v>
                      </c:pt>
                      <c:pt idx="1317">
                        <c:v>1.1417572808151459</c:v>
                      </c:pt>
                      <c:pt idx="1318">
                        <c:v>1.1408733176184309</c:v>
                      </c:pt>
                      <c:pt idx="1319">
                        <c:v>1.1392954908371975</c:v>
                      </c:pt>
                      <c:pt idx="1320">
                        <c:v>1.1420994601171004</c:v>
                      </c:pt>
                      <c:pt idx="1321">
                        <c:v>1.1443996654246813</c:v>
                      </c:pt>
                      <c:pt idx="1322">
                        <c:v>1.1482681925328861</c:v>
                      </c:pt>
                      <c:pt idx="1323">
                        <c:v>1.1477549235799549</c:v>
                      </c:pt>
                      <c:pt idx="1324">
                        <c:v>1.1434966922667467</c:v>
                      </c:pt>
                      <c:pt idx="1325">
                        <c:v>1.1454262033305442</c:v>
                      </c:pt>
                      <c:pt idx="1326">
                        <c:v>1.1550072237852624</c:v>
                      </c:pt>
                      <c:pt idx="1327">
                        <c:v>1.1464052163333576</c:v>
                      </c:pt>
                      <c:pt idx="1328">
                        <c:v>1.1424891643221038</c:v>
                      </c:pt>
                      <c:pt idx="1329">
                        <c:v>1.1437438217626026</c:v>
                      </c:pt>
                      <c:pt idx="1330">
                        <c:v>1.1477073986769055</c:v>
                      </c:pt>
                      <c:pt idx="1331">
                        <c:v>1.1531062276632944</c:v>
                      </c:pt>
                      <c:pt idx="1332">
                        <c:v>1.1582294122119978</c:v>
                      </c:pt>
                      <c:pt idx="1333">
                        <c:v>1.1545985096190392</c:v>
                      </c:pt>
                      <c:pt idx="1334">
                        <c:v>1.1526214736521927</c:v>
                      </c:pt>
                      <c:pt idx="1335">
                        <c:v>1.1502547334803426</c:v>
                      </c:pt>
                      <c:pt idx="1336">
                        <c:v>1.1520796897574317</c:v>
                      </c:pt>
                      <c:pt idx="1337">
                        <c:v>1.1491331457683815</c:v>
                      </c:pt>
                      <c:pt idx="1338">
                        <c:v>1.1411204471142868</c:v>
                      </c:pt>
                      <c:pt idx="1339">
                        <c:v>1.1413105467264837</c:v>
                      </c:pt>
                      <c:pt idx="1340">
                        <c:v>1.1451790738346883</c:v>
                      </c:pt>
                      <c:pt idx="1341">
                        <c:v>1.1411109421336771</c:v>
                      </c:pt>
                      <c:pt idx="1342">
                        <c:v>1.1338586419283696</c:v>
                      </c:pt>
                      <c:pt idx="1343">
                        <c:v>1.1388677667097551</c:v>
                      </c:pt>
                      <c:pt idx="1344">
                        <c:v>1.1318055661166444</c:v>
                      </c:pt>
                      <c:pt idx="1345">
                        <c:v>1.1306269485210243</c:v>
                      </c:pt>
                      <c:pt idx="1346">
                        <c:v>1.140065394266595</c:v>
                      </c:pt>
                      <c:pt idx="1347">
                        <c:v>1.1548836590373348</c:v>
                      </c:pt>
                      <c:pt idx="1348">
                        <c:v>1.1494373051478968</c:v>
                      </c:pt>
                      <c:pt idx="1349">
                        <c:v>1.1456067979621314</c:v>
                      </c:pt>
                      <c:pt idx="1350">
                        <c:v>1.1393620257014667</c:v>
                      </c:pt>
                      <c:pt idx="1351">
                        <c:v>1.1397897498289096</c:v>
                      </c:pt>
                      <c:pt idx="1352">
                        <c:v>1.1426982738955205</c:v>
                      </c:pt>
                      <c:pt idx="1353">
                        <c:v>1.1355790434187507</c:v>
                      </c:pt>
                      <c:pt idx="1354">
                        <c:v>1.1398562846931786</c:v>
                      </c:pt>
                      <c:pt idx="1355">
                        <c:v>1.1381929130864565</c:v>
                      </c:pt>
                      <c:pt idx="1356">
                        <c:v>1.1363394418675379</c:v>
                      </c:pt>
                      <c:pt idx="1357">
                        <c:v>1.1327940841000677</c:v>
                      </c:pt>
                      <c:pt idx="1358">
                        <c:v>1.1315489316401788</c:v>
                      </c:pt>
                      <c:pt idx="1359">
                        <c:v>1.1252471294958553</c:v>
                      </c:pt>
                      <c:pt idx="1360">
                        <c:v>1.126330697285377</c:v>
                      </c:pt>
                      <c:pt idx="1361">
                        <c:v>1.123308113451448</c:v>
                      </c:pt>
                      <c:pt idx="1362">
                        <c:v>1.1221960307200969</c:v>
                      </c:pt>
                      <c:pt idx="1363">
                        <c:v>1.1190213671964104</c:v>
                      </c:pt>
                      <c:pt idx="1364">
                        <c:v>1.1149817504372286</c:v>
                      </c:pt>
                      <c:pt idx="1365">
                        <c:v>1.116797201733708</c:v>
                      </c:pt>
                      <c:pt idx="1366">
                        <c:v>1.125209109573416</c:v>
                      </c:pt>
                      <c:pt idx="1367">
                        <c:v>1.1192684966922664</c:v>
                      </c:pt>
                      <c:pt idx="1368">
                        <c:v>1.1132708539274576</c:v>
                      </c:pt>
                      <c:pt idx="1369">
                        <c:v>1.1085753935061968</c:v>
                      </c:pt>
                      <c:pt idx="1370">
                        <c:v>1.1171013611132228</c:v>
                      </c:pt>
                      <c:pt idx="1371">
                        <c:v>1.1101056953843809</c:v>
                      </c:pt>
                      <c:pt idx="1372">
                        <c:v>1.1019599270017484</c:v>
                      </c:pt>
                      <c:pt idx="1373">
                        <c:v>1.1038419131624966</c:v>
                      </c:pt>
                      <c:pt idx="1374">
                        <c:v>1.1030339898106603</c:v>
                      </c:pt>
                      <c:pt idx="1375">
                        <c:v>1.1029484449851714</c:v>
                      </c:pt>
                      <c:pt idx="1376">
                        <c:v>1.1004771500266131</c:v>
                      </c:pt>
                      <c:pt idx="1377">
                        <c:v>1.0953349555166898</c:v>
                      </c:pt>
                      <c:pt idx="1378">
                        <c:v>1.0986331837883043</c:v>
                      </c:pt>
                      <c:pt idx="1379">
                        <c:v>1.0926830659265447</c:v>
                      </c:pt>
                      <c:pt idx="1380">
                        <c:v>1.0955345601094966</c:v>
                      </c:pt>
                      <c:pt idx="1381">
                        <c:v>1.0998213063645341</c:v>
                      </c:pt>
                      <c:pt idx="1382">
                        <c:v>1.106759942209717</c:v>
                      </c:pt>
                      <c:pt idx="1383">
                        <c:v>1.1148296707474705</c:v>
                      </c:pt>
                      <c:pt idx="1384">
                        <c:v>1.1060945935670281</c:v>
                      </c:pt>
                      <c:pt idx="1385">
                        <c:v>1.1034236940156632</c:v>
                      </c:pt>
                      <c:pt idx="1386">
                        <c:v>1.0974355562314644</c:v>
                      </c:pt>
                      <c:pt idx="1387">
                        <c:v>1.1071306364535007</c:v>
                      </c:pt>
                      <c:pt idx="1388">
                        <c:v>1.1050015207968966</c:v>
                      </c:pt>
                      <c:pt idx="1389">
                        <c:v>1.1147251159607625</c:v>
                      </c:pt>
                      <c:pt idx="1390">
                        <c:v>1.1189928522545805</c:v>
                      </c:pt>
                      <c:pt idx="1391">
                        <c:v>1.1136035282488013</c:v>
                      </c:pt>
                      <c:pt idx="1392">
                        <c:v>1.112615010265378</c:v>
                      </c:pt>
                      <c:pt idx="1393">
                        <c:v>1.1053817200212901</c:v>
                      </c:pt>
                      <c:pt idx="1394">
                        <c:v>1.1070736065698414</c:v>
                      </c:pt>
                      <c:pt idx="1395">
                        <c:v>1.1164074975287039</c:v>
                      </c:pt>
                      <c:pt idx="1396">
                        <c:v>1.1113413428636596</c:v>
                      </c:pt>
                      <c:pt idx="1397">
                        <c:v>1.1092692570907146</c:v>
                      </c:pt>
                      <c:pt idx="1398">
                        <c:v>1.1090601475172981</c:v>
                      </c:pt>
                      <c:pt idx="1399">
                        <c:v>1.102910425062732</c:v>
                      </c:pt>
                      <c:pt idx="1400">
                        <c:v>1.103376169112614</c:v>
                      </c:pt>
                      <c:pt idx="1401">
                        <c:v>1.0996597216941668</c:v>
                      </c:pt>
                      <c:pt idx="1402">
                        <c:v>1.1129476845867226</c:v>
                      </c:pt>
                      <c:pt idx="1403">
                        <c:v>1.1056193445365363</c:v>
                      </c:pt>
                      <c:pt idx="1404">
                        <c:v>1.1086419283704654</c:v>
                      </c:pt>
                      <c:pt idx="1405">
                        <c:v>1.1165405672572419</c:v>
                      </c:pt>
                      <c:pt idx="1406">
                        <c:v>1.117491065318226</c:v>
                      </c:pt>
                      <c:pt idx="1407">
                        <c:v>1.1258934681773241</c:v>
                      </c:pt>
                      <c:pt idx="1408">
                        <c:v>1.11902136719641</c:v>
                      </c:pt>
                      <c:pt idx="1409">
                        <c:v>1.1317105163105456</c:v>
                      </c:pt>
                      <c:pt idx="1410">
                        <c:v>1.127129115656603</c:v>
                      </c:pt>
                      <c:pt idx="1411">
                        <c:v>1.1213215725039911</c:v>
                      </c:pt>
                      <c:pt idx="1412">
                        <c:v>1.1325374496236018</c:v>
                      </c:pt>
                      <c:pt idx="1413">
                        <c:v>1.1359877575849735</c:v>
                      </c:pt>
                      <c:pt idx="1414">
                        <c:v>1.1313113071249326</c:v>
                      </c:pt>
                      <c:pt idx="1415">
                        <c:v>1.1279560489696592</c:v>
                      </c:pt>
                      <c:pt idx="1416">
                        <c:v>1.1194490913238526</c:v>
                      </c:pt>
                      <c:pt idx="1417">
                        <c:v>1.1210649380275253</c:v>
                      </c:pt>
                      <c:pt idx="1418">
                        <c:v>1.1275283248422163</c:v>
                      </c:pt>
                      <c:pt idx="1419">
                        <c:v>1.1311021975515161</c:v>
                      </c:pt>
                      <c:pt idx="1420">
                        <c:v>1.1301802144323616</c:v>
                      </c:pt>
                      <c:pt idx="1421">
                        <c:v>1.122224545661926</c:v>
                      </c:pt>
                      <c:pt idx="1422">
                        <c:v>1.1171964109193209</c:v>
                      </c:pt>
                      <c:pt idx="1423">
                        <c:v>1.1133659037335555</c:v>
                      </c:pt>
                      <c:pt idx="1424">
                        <c:v>1.1032526043646862</c:v>
                      </c:pt>
                      <c:pt idx="1425">
                        <c:v>1.1015607178161348</c:v>
                      </c:pt>
                      <c:pt idx="1426">
                        <c:v>1.1059520188578809</c:v>
                      </c:pt>
                      <c:pt idx="1427">
                        <c:v>1.105115580564215</c:v>
                      </c:pt>
                      <c:pt idx="1428">
                        <c:v>1.0969698121815825</c:v>
                      </c:pt>
                      <c:pt idx="1429">
                        <c:v>1.1050110257775068</c:v>
                      </c:pt>
                      <c:pt idx="1430">
                        <c:v>1.1179568093681083</c:v>
                      </c:pt>
                      <c:pt idx="1431">
                        <c:v>1.1208938483765485</c:v>
                      </c:pt>
                      <c:pt idx="1432">
                        <c:v>1.1105524294730431</c:v>
                      </c:pt>
                      <c:pt idx="1433">
                        <c:v>1.1141263021823429</c:v>
                      </c:pt>
                      <c:pt idx="1434">
                        <c:v>1.1160748232073601</c:v>
                      </c:pt>
                      <c:pt idx="1435">
                        <c:v>1.1141072922211233</c:v>
                      </c:pt>
                      <c:pt idx="1436">
                        <c:v>1.1080716295338753</c:v>
                      </c:pt>
                      <c:pt idx="1437">
                        <c:v>1.1074157858717963</c:v>
                      </c:pt>
                      <c:pt idx="1438">
                        <c:v>1.1017223024865024</c:v>
                      </c:pt>
                      <c:pt idx="1439">
                        <c:v>1.1060565736445891</c:v>
                      </c:pt>
                      <c:pt idx="1440">
                        <c:v>1.1067409322484976</c:v>
                      </c:pt>
                      <c:pt idx="1441">
                        <c:v>1.1049730058550673</c:v>
                      </c:pt>
                      <c:pt idx="1442">
                        <c:v>1.1069405368413039</c:v>
                      </c:pt>
                      <c:pt idx="1443">
                        <c:v>1.1131092692570899</c:v>
                      </c:pt>
                      <c:pt idx="1444">
                        <c:v>1.1154474944871104</c:v>
                      </c:pt>
                      <c:pt idx="1445">
                        <c:v>1.1139742224925853</c:v>
                      </c:pt>
                      <c:pt idx="1446">
                        <c:v>1.1259409930803734</c:v>
                      </c:pt>
                      <c:pt idx="1447">
                        <c:v>1.1234221732187659</c:v>
                      </c:pt>
                      <c:pt idx="1448">
                        <c:v>1.1455592730590822</c:v>
                      </c:pt>
                      <c:pt idx="1449">
                        <c:v>1.1397802448482999</c:v>
                      </c:pt>
                      <c:pt idx="1450">
                        <c:v>1.1715078701239443</c:v>
                      </c:pt>
                      <c:pt idx="1451">
                        <c:v>1.1443141205991934</c:v>
                      </c:pt>
                      <c:pt idx="1452">
                        <c:v>1.193217245836818</c:v>
                      </c:pt>
                      <c:pt idx="1453">
                        <c:v>1.1667173598965854</c:v>
                      </c:pt>
                      <c:pt idx="1454">
                        <c:v>1.1699395483233208</c:v>
                      </c:pt>
                      <c:pt idx="1455">
                        <c:v>1.1624211086609377</c:v>
                      </c:pt>
                      <c:pt idx="1456">
                        <c:v>1.165072998251083</c:v>
                      </c:pt>
                      <c:pt idx="1457">
                        <c:v>1.1566515854307653</c:v>
                      </c:pt>
                      <c:pt idx="1458">
                        <c:v>1.1656242871264537</c:v>
                      </c:pt>
                      <c:pt idx="1459">
                        <c:v>1.1689225153980682</c:v>
                      </c:pt>
                      <c:pt idx="1460">
                        <c:v>1.1745399589384833</c:v>
                      </c:pt>
                      <c:pt idx="1461">
                        <c:v>1.170357767470154</c:v>
                      </c:pt>
                      <c:pt idx="1462">
                        <c:v>1.1863261348946843</c:v>
                      </c:pt>
                      <c:pt idx="1463">
                        <c:v>1.1890730742909279</c:v>
                      </c:pt>
                      <c:pt idx="1464">
                        <c:v>1.1838358299749063</c:v>
                      </c:pt>
                      <c:pt idx="1465">
                        <c:v>1.1845296935594245</c:v>
                      </c:pt>
                      <c:pt idx="1466">
                        <c:v>1.1911831799863122</c:v>
                      </c:pt>
                      <c:pt idx="1467">
                        <c:v>1.1722207436696821</c:v>
                      </c:pt>
                      <c:pt idx="1468">
                        <c:v>1.1682381567941595</c:v>
                      </c:pt>
                      <c:pt idx="1469">
                        <c:v>1.1793684890882816</c:v>
                      </c:pt>
                      <c:pt idx="1470">
                        <c:v>1.1916584290168042</c:v>
                      </c:pt>
                      <c:pt idx="1471">
                        <c:v>1.1892536689225148</c:v>
                      </c:pt>
                      <c:pt idx="1472">
                        <c:v>1.1846817732491819</c:v>
                      </c:pt>
                      <c:pt idx="1473">
                        <c:v>1.1895103033989805</c:v>
                      </c:pt>
                      <c:pt idx="1474">
                        <c:v>1.206362634020226</c:v>
                      </c:pt>
                      <c:pt idx="1475">
                        <c:v>1.2207151547410839</c:v>
                      </c:pt>
                      <c:pt idx="1476">
                        <c:v>1.224621701771728</c:v>
                      </c:pt>
                      <c:pt idx="1477">
                        <c:v>1.2292886472511591</c:v>
                      </c:pt>
                      <c:pt idx="1478">
                        <c:v>1.2304767698273893</c:v>
                      </c:pt>
                      <c:pt idx="1479">
                        <c:v>1.2400577902821075</c:v>
                      </c:pt>
                      <c:pt idx="1480">
                        <c:v>1.247310090487415</c:v>
                      </c:pt>
                      <c:pt idx="1481">
                        <c:v>1.257499429701163</c:v>
                      </c:pt>
                      <c:pt idx="1482">
                        <c:v>1.3027146224621697</c:v>
                      </c:pt>
                      <c:pt idx="1483">
                        <c:v>1.3396699870732258</c:v>
                      </c:pt>
                      <c:pt idx="1484">
                        <c:v>1.2888753706942433</c:v>
                      </c:pt>
                      <c:pt idx="1485">
                        <c:v>1.2869933845334951</c:v>
                      </c:pt>
                      <c:pt idx="1486">
                        <c:v>1.270416698349935</c:v>
                      </c:pt>
                      <c:pt idx="1487">
                        <c:v>1.2885236864116791</c:v>
                      </c:pt>
                      <c:pt idx="1488">
                        <c:v>1.3031328416090027</c:v>
                      </c:pt>
                      <c:pt idx="1489">
                        <c:v>1.320935670291232</c:v>
                      </c:pt>
                      <c:pt idx="1490">
                        <c:v>1.333852938940004</c:v>
                      </c:pt>
                      <c:pt idx="1491">
                        <c:v>1.3063550300357381</c:v>
                      </c:pt>
                      <c:pt idx="1492">
                        <c:v>1.2882670519352133</c:v>
                      </c:pt>
                      <c:pt idx="1493">
                        <c:v>1.2757014675690055</c:v>
                      </c:pt>
                      <c:pt idx="1494">
                        <c:v>1.2793513801231839</c:v>
                      </c:pt>
                      <c:pt idx="1495">
                        <c:v>1.2582123032469006</c:v>
                      </c:pt>
                      <c:pt idx="1496">
                        <c:v>1.2735533419511817</c:v>
                      </c:pt>
                      <c:pt idx="1497">
                        <c:v>1.2629647935518207</c:v>
                      </c:pt>
                      <c:pt idx="1498">
                        <c:v>1.2763287962892551</c:v>
                      </c:pt>
                      <c:pt idx="1499">
                        <c:v>1.2587445821610519</c:v>
                      </c:pt>
                      <c:pt idx="1500">
                        <c:v>1.2818036651205225</c:v>
                      </c:pt>
                      <c:pt idx="1501">
                        <c:v>1.2718519504220205</c:v>
                      </c:pt>
                      <c:pt idx="1502">
                        <c:v>1.2793228651813544</c:v>
                      </c:pt>
                      <c:pt idx="1503">
                        <c:v>1.3019922439358216</c:v>
                      </c:pt>
                      <c:pt idx="1504">
                        <c:v>1.2998251083567782</c:v>
                      </c:pt>
                      <c:pt idx="1505">
                        <c:v>1.2708919473804265</c:v>
                      </c:pt>
                      <c:pt idx="1506">
                        <c:v>1.2849878336248188</c:v>
                      </c:pt>
                      <c:pt idx="1507">
                        <c:v>1.2738860162725263</c:v>
                      </c:pt>
                      <c:pt idx="1508">
                        <c:v>1.2484031632575463</c:v>
                      </c:pt>
                      <c:pt idx="1509">
                        <c:v>1.2355429244924336</c:v>
                      </c:pt>
                      <c:pt idx="1510">
                        <c:v>1.2690764960839476</c:v>
                      </c:pt>
                      <c:pt idx="1511">
                        <c:v>1.2939700403011174</c:v>
                      </c:pt>
                      <c:pt idx="1512">
                        <c:v>1.286765264998859</c:v>
                      </c:pt>
                      <c:pt idx="1513">
                        <c:v>1.2673275796517371</c:v>
                      </c:pt>
                      <c:pt idx="1514">
                        <c:v>1.2822313892479655</c:v>
                      </c:pt>
                      <c:pt idx="1515">
                        <c:v>1.2750741388487563</c:v>
                      </c:pt>
                      <c:pt idx="1516">
                        <c:v>1.2673560945935667</c:v>
                      </c:pt>
                      <c:pt idx="1517">
                        <c:v>1.2999961980077557</c:v>
                      </c:pt>
                      <c:pt idx="1518">
                        <c:v>1.2868508098243476</c:v>
                      </c:pt>
                      <c:pt idx="1519">
                        <c:v>1.2869268496692263</c:v>
                      </c:pt>
                      <c:pt idx="1520">
                        <c:v>1.2841704052923728</c:v>
                      </c:pt>
                      <c:pt idx="1521">
                        <c:v>1.2930480571819629</c:v>
                      </c:pt>
                      <c:pt idx="1522">
                        <c:v>1.2970211390768758</c:v>
                      </c:pt>
                      <c:pt idx="1523">
                        <c:v>1.3042639343015736</c:v>
                      </c:pt>
                      <c:pt idx="1524">
                        <c:v>1.304720173370846</c:v>
                      </c:pt>
                      <c:pt idx="1525">
                        <c:v>1.3322656071781611</c:v>
                      </c:pt>
                      <c:pt idx="1526">
                        <c:v>1.3286537145464221</c:v>
                      </c:pt>
                      <c:pt idx="1527">
                        <c:v>1.3476921907079309</c:v>
                      </c:pt>
                      <c:pt idx="1528">
                        <c:v>1.3501824956277089</c:v>
                      </c:pt>
                      <c:pt idx="1529">
                        <c:v>1.3526062656832178</c:v>
                      </c:pt>
                      <c:pt idx="1530">
                        <c:v>1.3331495703748764</c:v>
                      </c:pt>
                      <c:pt idx="1531">
                        <c:v>1.3138734696981218</c:v>
                      </c:pt>
                      <c:pt idx="1532">
                        <c:v>1.2950631130712493</c:v>
                      </c:pt>
                      <c:pt idx="1533">
                        <c:v>1.2938654855144096</c:v>
                      </c:pt>
                      <c:pt idx="1534">
                        <c:v>1.2961276708995513</c:v>
                      </c:pt>
                      <c:pt idx="1535">
                        <c:v>1.2859288267051934</c:v>
                      </c:pt>
                      <c:pt idx="1536">
                        <c:v>1.2814900007603982</c:v>
                      </c:pt>
                      <c:pt idx="1537">
                        <c:v>1.2841894152535926</c:v>
                      </c:pt>
                      <c:pt idx="1538">
                        <c:v>1.3033039312599799</c:v>
                      </c:pt>
                      <c:pt idx="1539">
                        <c:v>1.2902440879020605</c:v>
                      </c:pt>
                      <c:pt idx="1540">
                        <c:v>1.3133602007451903</c:v>
                      </c:pt>
                      <c:pt idx="1541">
                        <c:v>1.3182457607786477</c:v>
                      </c:pt>
                      <c:pt idx="1542">
                        <c:v>1.3204604212607405</c:v>
                      </c:pt>
                      <c:pt idx="1543">
                        <c:v>1.3226465668010035</c:v>
                      </c:pt>
                      <c:pt idx="1544">
                        <c:v>1.3190536841304841</c:v>
                      </c:pt>
                      <c:pt idx="1545">
                        <c:v>1.3222948825184395</c:v>
                      </c:pt>
                      <c:pt idx="1546">
                        <c:v>1.3102140521633334</c:v>
                      </c:pt>
                      <c:pt idx="1547">
                        <c:v>1.3142726788837347</c:v>
                      </c:pt>
                      <c:pt idx="1548">
                        <c:v>1.3135693103186068</c:v>
                      </c:pt>
                      <c:pt idx="1549">
                        <c:v>1.3159645654322862</c:v>
                      </c:pt>
                      <c:pt idx="1550">
                        <c:v>1.317694471903277</c:v>
                      </c:pt>
                      <c:pt idx="1551">
                        <c:v>1.3316572884191316</c:v>
                      </c:pt>
                      <c:pt idx="1552">
                        <c:v>1.329556687704357</c:v>
                      </c:pt>
                      <c:pt idx="1553">
                        <c:v>1.3303741160368034</c:v>
                      </c:pt>
                      <c:pt idx="1554">
                        <c:v>1.3245855828454112</c:v>
                      </c:pt>
                      <c:pt idx="1555">
                        <c:v>1.3229697361417383</c:v>
                      </c:pt>
                      <c:pt idx="1556">
                        <c:v>1.2971256938635847</c:v>
                      </c:pt>
                      <c:pt idx="1557">
                        <c:v>1.3021823435480193</c:v>
                      </c:pt>
                      <c:pt idx="1558">
                        <c:v>1.3084651357311232</c:v>
                      </c:pt>
                      <c:pt idx="1559">
                        <c:v>1.3058987909664665</c:v>
                      </c:pt>
                      <c:pt idx="1560">
                        <c:v>1.3018781841685043</c:v>
                      </c:pt>
                      <c:pt idx="1561">
                        <c:v>1.2958045015588169</c:v>
                      </c:pt>
                      <c:pt idx="1562">
                        <c:v>1.2935042962512358</c:v>
                      </c:pt>
                      <c:pt idx="1563">
                        <c:v>1.2862424910653183</c:v>
                      </c:pt>
                      <c:pt idx="1564">
                        <c:v>1.2925347882290323</c:v>
                      </c:pt>
                      <c:pt idx="1565">
                        <c:v>1.2881910120903357</c:v>
                      </c:pt>
                      <c:pt idx="1566">
                        <c:v>1.2772887993308499</c:v>
                      </c:pt>
                      <c:pt idx="1567">
                        <c:v>1.2650083643829373</c:v>
                      </c:pt>
                      <c:pt idx="1568">
                        <c:v>1.2566534864268883</c:v>
                      </c:pt>
                      <c:pt idx="1569">
                        <c:v>1.252880009124782</c:v>
                      </c:pt>
                      <c:pt idx="1570">
                        <c:v>1.2516633716067225</c:v>
                      </c:pt>
                      <c:pt idx="1571">
                        <c:v>1.2451334499277626</c:v>
                      </c:pt>
                      <c:pt idx="1572">
                        <c:v>1.2374534255950123</c:v>
                      </c:pt>
                      <c:pt idx="1573">
                        <c:v>1.2348205459660868</c:v>
                      </c:pt>
                      <c:pt idx="1574">
                        <c:v>1.2277488403923662</c:v>
                      </c:pt>
                      <c:pt idx="1575">
                        <c:v>1.2335183636225389</c:v>
                      </c:pt>
                      <c:pt idx="1576">
                        <c:v>1.2399817504372297</c:v>
                      </c:pt>
                      <c:pt idx="1577">
                        <c:v>1.2254106151623456</c:v>
                      </c:pt>
                      <c:pt idx="1578">
                        <c:v>1.2167610828073916</c:v>
                      </c:pt>
                      <c:pt idx="1579">
                        <c:v>1.2032925252832489</c:v>
                      </c:pt>
                      <c:pt idx="1580">
                        <c:v>1.2041194585963051</c:v>
                      </c:pt>
                      <c:pt idx="1581">
                        <c:v>1.2047562922971644</c:v>
                      </c:pt>
                      <c:pt idx="1582">
                        <c:v>1.2088909588624446</c:v>
                      </c:pt>
                      <c:pt idx="1583">
                        <c:v>1.2043570831115511</c:v>
                      </c:pt>
                      <c:pt idx="1584">
                        <c:v>1.2168371226522705</c:v>
                      </c:pt>
                      <c:pt idx="1585">
                        <c:v>1.2069614477986472</c:v>
                      </c:pt>
                      <c:pt idx="1586">
                        <c:v>1.2128830507185773</c:v>
                      </c:pt>
                      <c:pt idx="1587">
                        <c:v>1.224155957721847</c:v>
                      </c:pt>
                      <c:pt idx="1588">
                        <c:v>1.2182913846855761</c:v>
                      </c:pt>
                      <c:pt idx="1589">
                        <c:v>1.2127689909512593</c:v>
                      </c:pt>
                      <c:pt idx="1590">
                        <c:v>1.2065052087293751</c:v>
                      </c:pt>
                      <c:pt idx="1591">
                        <c:v>1.2159626644361652</c:v>
                      </c:pt>
                      <c:pt idx="1592">
                        <c:v>1.2208862443920623</c:v>
                      </c:pt>
                      <c:pt idx="1593">
                        <c:v>1.2187286137936286</c:v>
                      </c:pt>
                      <c:pt idx="1594">
                        <c:v>1.2265322028743069</c:v>
                      </c:pt>
                      <c:pt idx="1595">
                        <c:v>1.2252585354725885</c:v>
                      </c:pt>
                      <c:pt idx="1596">
                        <c:v>1.2208577294502327</c:v>
                      </c:pt>
                      <c:pt idx="1597">
                        <c:v>1.2225686259600037</c:v>
                      </c:pt>
                      <c:pt idx="1598">
                        <c:v>1.2094232377765954</c:v>
                      </c:pt>
                      <c:pt idx="1599">
                        <c:v>1.2128260208349182</c:v>
                      </c:pt>
                      <c:pt idx="1600">
                        <c:v>1.220002281195347</c:v>
                      </c:pt>
                      <c:pt idx="1601">
                        <c:v>1.2357520340658512</c:v>
                      </c:pt>
                      <c:pt idx="1602">
                        <c:v>1.2235951638658664</c:v>
                      </c:pt>
                      <c:pt idx="1603">
                        <c:v>1.2050889666185087</c:v>
                      </c:pt>
                      <c:pt idx="1604">
                        <c:v>1.2016671735989666</c:v>
                      </c:pt>
                      <c:pt idx="1605">
                        <c:v>1.2033495551669082</c:v>
                      </c:pt>
                      <c:pt idx="1606">
                        <c:v>1.1937495247509704</c:v>
                      </c:pt>
                      <c:pt idx="1607">
                        <c:v>1.209651357311232</c:v>
                      </c:pt>
                      <c:pt idx="1608">
                        <c:v>1.2030929206904428</c:v>
                      </c:pt>
                      <c:pt idx="1609">
                        <c:v>1.2042050034217939</c:v>
                      </c:pt>
                      <c:pt idx="1610">
                        <c:v>1.2019333130560423</c:v>
                      </c:pt>
                      <c:pt idx="1611">
                        <c:v>1.2023990571059244</c:v>
                      </c:pt>
                      <c:pt idx="1612">
                        <c:v>1.2077598661698741</c:v>
                      </c:pt>
                      <c:pt idx="1613">
                        <c:v>1.2177971256938647</c:v>
                      </c:pt>
                      <c:pt idx="1614">
                        <c:v>1.2116378982586886</c:v>
                      </c:pt>
                      <c:pt idx="1615">
                        <c:v>1.2040149038095971</c:v>
                      </c:pt>
                      <c:pt idx="1616">
                        <c:v>1.2073701619648707</c:v>
                      </c:pt>
                      <c:pt idx="1617">
                        <c:v>1.2123507718044264</c:v>
                      </c:pt>
                      <c:pt idx="1618">
                        <c:v>1.2169036575165395</c:v>
                      </c:pt>
                      <c:pt idx="1619">
                        <c:v>1.2176545509847168</c:v>
                      </c:pt>
                      <c:pt idx="1620">
                        <c:v>1.210231161128432</c:v>
                      </c:pt>
                      <c:pt idx="1621">
                        <c:v>1.2131396851950429</c:v>
                      </c:pt>
                      <c:pt idx="1622">
                        <c:v>1.2151737510455487</c:v>
                      </c:pt>
                      <c:pt idx="1623">
                        <c:v>1.2235951638658666</c:v>
                      </c:pt>
                      <c:pt idx="1624">
                        <c:v>1.2341456923427885</c:v>
                      </c:pt>
                      <c:pt idx="1625">
                        <c:v>1.2329100448635093</c:v>
                      </c:pt>
                      <c:pt idx="1626">
                        <c:v>1.2506463386814701</c:v>
                      </c:pt>
                      <c:pt idx="1627">
                        <c:v>1.2515017869363558</c:v>
                      </c:pt>
                      <c:pt idx="1628">
                        <c:v>1.2385845182875839</c:v>
                      </c:pt>
                      <c:pt idx="1629">
                        <c:v>1.2525188198616086</c:v>
                      </c:pt>
                      <c:pt idx="1630">
                        <c:v>1.2558835829974917</c:v>
                      </c:pt>
                      <c:pt idx="1631">
                        <c:v>1.2458178085316716</c:v>
                      </c:pt>
                      <c:pt idx="1632">
                        <c:v>1.2528324842217331</c:v>
                      </c:pt>
                      <c:pt idx="1633">
                        <c:v>1.2544673408866256</c:v>
                      </c:pt>
                      <c:pt idx="1634">
                        <c:v>1.2452475096950812</c:v>
                      </c:pt>
                      <c:pt idx="1635">
                        <c:v>1.2523382252300215</c:v>
                      </c:pt>
                      <c:pt idx="1636">
                        <c:v>1.2505417838947619</c:v>
                      </c:pt>
                      <c:pt idx="1637">
                        <c:v>1.2512261424986704</c:v>
                      </c:pt>
                      <c:pt idx="1638">
                        <c:v>1.2521006007147757</c:v>
                      </c:pt>
                      <c:pt idx="1639">
                        <c:v>1.2325868755227751</c:v>
                      </c:pt>
                      <c:pt idx="1640">
                        <c:v>1.2368546118165933</c:v>
                      </c:pt>
                      <c:pt idx="1641">
                        <c:v>1.2276823055280979</c:v>
                      </c:pt>
                      <c:pt idx="1642">
                        <c:v>1.2297353813398233</c:v>
                      </c:pt>
                      <c:pt idx="1643">
                        <c:v>1.2361892631739044</c:v>
                      </c:pt>
                      <c:pt idx="1644">
                        <c:v>1.2516158467036742</c:v>
                      </c:pt>
                      <c:pt idx="1645">
                        <c:v>1.251159607634402</c:v>
                      </c:pt>
                      <c:pt idx="1646">
                        <c:v>1.2705592730590847</c:v>
                      </c:pt>
                      <c:pt idx="1647">
                        <c:v>1.2831058474640729</c:v>
                      </c:pt>
                      <c:pt idx="1648">
                        <c:v>1.2845030796137191</c:v>
                      </c:pt>
                      <c:pt idx="1649">
                        <c:v>1.2902535928826722</c:v>
                      </c:pt>
                      <c:pt idx="1650">
                        <c:v>1.3054520568778056</c:v>
                      </c:pt>
                      <c:pt idx="1651">
                        <c:v>1.3151376321192321</c:v>
                      </c:pt>
                      <c:pt idx="1652">
                        <c:v>1.3084746407117347</c:v>
                      </c:pt>
                      <c:pt idx="1653">
                        <c:v>1.3154227815375275</c:v>
                      </c:pt>
                      <c:pt idx="1654">
                        <c:v>1.3131891110942151</c:v>
                      </c:pt>
                      <c:pt idx="1655">
                        <c:v>1.3015740247889911</c:v>
                      </c:pt>
                      <c:pt idx="1656">
                        <c:v>1.3214869591666052</c:v>
                      </c:pt>
                      <c:pt idx="1657">
                        <c:v>1.3296232225686277</c:v>
                      </c:pt>
                      <c:pt idx="1658">
                        <c:v>1.3321515474108452</c:v>
                      </c:pt>
                      <c:pt idx="1659">
                        <c:v>1.3334347197931735</c:v>
                      </c:pt>
                      <c:pt idx="1660">
                        <c:v>1.3259257851114001</c:v>
                      </c:pt>
                      <c:pt idx="1661">
                        <c:v>1.3195954680252471</c:v>
                      </c:pt>
                      <c:pt idx="1662">
                        <c:v>1.3442989126302203</c:v>
                      </c:pt>
                      <c:pt idx="1663">
                        <c:v>1.3663884875674874</c:v>
                      </c:pt>
                      <c:pt idx="1664">
                        <c:v>1.3604383697057278</c:v>
                      </c:pt>
                      <c:pt idx="1665">
                        <c:v>1.3519979469241903</c:v>
                      </c:pt>
                      <c:pt idx="1666">
                        <c:v>1.3514941829518687</c:v>
                      </c:pt>
                      <c:pt idx="1667">
                        <c:v>1.3331210554330488</c:v>
                      </c:pt>
                      <c:pt idx="1668">
                        <c:v>1.3371416622310111</c:v>
                      </c:pt>
                      <c:pt idx="1669">
                        <c:v>1.3232073606569863</c:v>
                      </c:pt>
                      <c:pt idx="1670">
                        <c:v>1.339631967150789</c:v>
                      </c:pt>
                      <c:pt idx="1671">
                        <c:v>1.3284826248954471</c:v>
                      </c:pt>
                      <c:pt idx="1672">
                        <c:v>1.3343471979317181</c:v>
                      </c:pt>
                      <c:pt idx="1673">
                        <c:v>1.3212208197095296</c:v>
                      </c:pt>
                      <c:pt idx="1674">
                        <c:v>1.3230933008896681</c:v>
                      </c:pt>
                      <c:pt idx="1675">
                        <c:v>1.3143867386510553</c:v>
                      </c:pt>
                      <c:pt idx="1676">
                        <c:v>1.3007185765341058</c:v>
                      </c:pt>
                      <c:pt idx="1677">
                        <c:v>1.3030568017641262</c:v>
                      </c:pt>
                      <c:pt idx="1678">
                        <c:v>1.3234830050946713</c:v>
                      </c:pt>
                      <c:pt idx="1679">
                        <c:v>1.3176184320584006</c:v>
                      </c:pt>
                      <c:pt idx="1680">
                        <c:v>1.3232073606569863</c:v>
                      </c:pt>
                      <c:pt idx="1681">
                        <c:v>1.307885331913925</c:v>
                      </c:pt>
                      <c:pt idx="1682">
                        <c:v>1.2891320051707114</c:v>
                      </c:pt>
                      <c:pt idx="1683">
                        <c:v>1.2942266747775855</c:v>
                      </c:pt>
                      <c:pt idx="1684">
                        <c:v>1.2699414493194452</c:v>
                      </c:pt>
                      <c:pt idx="1685">
                        <c:v>1.2678313436240609</c:v>
                      </c:pt>
                      <c:pt idx="1686">
                        <c:v>1.2671184700783229</c:v>
                      </c:pt>
                      <c:pt idx="1687">
                        <c:v>1.267365599574179</c:v>
                      </c:pt>
                      <c:pt idx="1688">
                        <c:v>1.2756159227435198</c:v>
                      </c:pt>
                      <c:pt idx="1689">
                        <c:v>1.2728024484830074</c:v>
                      </c:pt>
                      <c:pt idx="1690">
                        <c:v>1.2694091704052946</c:v>
                      </c:pt>
                      <c:pt idx="1691">
                        <c:v>1.2716903657516561</c:v>
                      </c:pt>
                      <c:pt idx="1692">
                        <c:v>1.2647612348870829</c:v>
                      </c:pt>
                      <c:pt idx="1693">
                        <c:v>1.2792753402783079</c:v>
                      </c:pt>
                      <c:pt idx="1694">
                        <c:v>1.2632499429701183</c:v>
                      </c:pt>
                      <c:pt idx="1695">
                        <c:v>1.2564823967759124</c:v>
                      </c:pt>
                      <c:pt idx="1696">
                        <c:v>1.2506558436620807</c:v>
                      </c:pt>
                      <c:pt idx="1697">
                        <c:v>1.2517679263934323</c:v>
                      </c:pt>
                      <c:pt idx="1698">
                        <c:v>1.2569576458064045</c:v>
                      </c:pt>
                      <c:pt idx="1699">
                        <c:v>1.2700555090867633</c:v>
                      </c:pt>
                      <c:pt idx="1700">
                        <c:v>1.2915082503231712</c:v>
                      </c:pt>
                      <c:pt idx="1701">
                        <c:v>1.3030377918029066</c:v>
                      </c:pt>
                      <c:pt idx="1702">
                        <c:v>1.2922686487719586</c:v>
                      </c:pt>
                      <c:pt idx="1703">
                        <c:v>1.2749790890426602</c:v>
                      </c:pt>
                      <c:pt idx="1704">
                        <c:v>1.2583928978784902</c:v>
                      </c:pt>
                      <c:pt idx="1705">
                        <c:v>1.2608261729146093</c:v>
                      </c:pt>
                      <c:pt idx="1706">
                        <c:v>1.2669283704661263</c:v>
                      </c:pt>
                      <c:pt idx="1707">
                        <c:v>1.2722226446658069</c:v>
                      </c:pt>
                      <c:pt idx="1708">
                        <c:v>1.2693616455022452</c:v>
                      </c:pt>
                      <c:pt idx="1709">
                        <c:v>1.248469698121818</c:v>
                      </c:pt>
                      <c:pt idx="1710">
                        <c:v>1.2545148657896759</c:v>
                      </c:pt>
                      <c:pt idx="1711">
                        <c:v>1.257489924720556</c:v>
                      </c:pt>
                      <c:pt idx="1712">
                        <c:v>1.2494487111246315</c:v>
                      </c:pt>
                      <c:pt idx="1713">
                        <c:v>1.2438597825260458</c:v>
                      </c:pt>
                      <c:pt idx="1714">
                        <c:v>1.2435651281271407</c:v>
                      </c:pt>
                      <c:pt idx="1715">
                        <c:v>1.2498859402326843</c:v>
                      </c:pt>
                      <c:pt idx="1716">
                        <c:v>1.2527659493574654</c:v>
                      </c:pt>
                      <c:pt idx="1717">
                        <c:v>1.2484031632575492</c:v>
                      </c:pt>
                      <c:pt idx="1718">
                        <c:v>1.2523002053075833</c:v>
                      </c:pt>
                      <c:pt idx="1719">
                        <c:v>1.2472910805261979</c:v>
                      </c:pt>
                      <c:pt idx="1720">
                        <c:v>1.2457132537449644</c:v>
                      </c:pt>
                      <c:pt idx="1721">
                        <c:v>1.2493726712797526</c:v>
                      </c:pt>
                      <c:pt idx="1722">
                        <c:v>1.2426716599498158</c:v>
                      </c:pt>
                      <c:pt idx="1723">
                        <c:v>1.2509790130028156</c:v>
                      </c:pt>
                      <c:pt idx="1724">
                        <c:v>1.2521006007147766</c:v>
                      </c:pt>
                      <c:pt idx="1725">
                        <c:v>1.2535168428256429</c:v>
                      </c:pt>
                      <c:pt idx="1726">
                        <c:v>1.2536974374572296</c:v>
                      </c:pt>
                      <c:pt idx="1727">
                        <c:v>1.2649988594023289</c:v>
                      </c:pt>
                      <c:pt idx="1728">
                        <c:v>1.2687058018401662</c:v>
                      </c:pt>
                      <c:pt idx="1729">
                        <c:v>1.2538019922439378</c:v>
                      </c:pt>
                      <c:pt idx="1730">
                        <c:v>1.2533932780777148</c:v>
                      </c:pt>
                      <c:pt idx="1731">
                        <c:v>1.2525853547258785</c:v>
                      </c:pt>
                      <c:pt idx="1732">
                        <c:v>1.2466732567865582</c:v>
                      </c:pt>
                      <c:pt idx="1733">
                        <c:v>1.240998783362484</c:v>
                      </c:pt>
                      <c:pt idx="1734">
                        <c:v>1.2338225230020552</c:v>
                      </c:pt>
                      <c:pt idx="1735">
                        <c:v>1.2436696829138492</c:v>
                      </c:pt>
                      <c:pt idx="1736">
                        <c:v>1.2344498517223048</c:v>
                      </c:pt>
                      <c:pt idx="1737">
                        <c:v>1.2370066915063516</c:v>
                      </c:pt>
                      <c:pt idx="1738">
                        <c:v>1.2181963348794791</c:v>
                      </c:pt>
                      <c:pt idx="1739">
                        <c:v>1.2085487795604919</c:v>
                      </c:pt>
                      <c:pt idx="1740">
                        <c:v>1.2139095886244415</c:v>
                      </c:pt>
                      <c:pt idx="1741">
                        <c:v>1.2162763287962917</c:v>
                      </c:pt>
                      <c:pt idx="1742">
                        <c:v>1.2222169416774413</c:v>
                      </c:pt>
                      <c:pt idx="1743">
                        <c:v>1.2223214964641496</c:v>
                      </c:pt>
                      <c:pt idx="1744">
                        <c:v>1.2221979317162217</c:v>
                      </c:pt>
                      <c:pt idx="1745">
                        <c:v>1.227340126226145</c:v>
                      </c:pt>
                      <c:pt idx="1746">
                        <c:v>1.2225496159987859</c:v>
                      </c:pt>
                      <c:pt idx="1747">
                        <c:v>1.2232719945251336</c:v>
                      </c:pt>
                      <c:pt idx="1748">
                        <c:v>1.2191753478822929</c:v>
                      </c:pt>
                      <c:pt idx="1749">
                        <c:v>1.2221979317162217</c:v>
                      </c:pt>
                      <c:pt idx="1750">
                        <c:v>1.2192894076496108</c:v>
                      </c:pt>
                      <c:pt idx="1751">
                        <c:v>1.2219888221428052</c:v>
                      </c:pt>
                      <c:pt idx="1752">
                        <c:v>1.2182248498213091</c:v>
                      </c:pt>
                      <c:pt idx="1753">
                        <c:v>1.2125028514941856</c:v>
                      </c:pt>
                      <c:pt idx="1754">
                        <c:v>1.2161432590677543</c:v>
                      </c:pt>
                      <c:pt idx="1755">
                        <c:v>1.217046232225689</c:v>
                      </c:pt>
                      <c:pt idx="1756">
                        <c:v>1.223851798342334</c:v>
                      </c:pt>
                      <c:pt idx="1757">
                        <c:v>1.233499353661321</c:v>
                      </c:pt>
                      <c:pt idx="1758">
                        <c:v>1.2273591361873648</c:v>
                      </c:pt>
                      <c:pt idx="1759">
                        <c:v>1.2231199148353762</c:v>
                      </c:pt>
                      <c:pt idx="1760">
                        <c:v>1.2169701923808098</c:v>
                      </c:pt>
                      <c:pt idx="1761">
                        <c:v>1.2198406965249815</c:v>
                      </c:pt>
                      <c:pt idx="1762">
                        <c:v>1.2154493954832355</c:v>
                      </c:pt>
                      <c:pt idx="1763">
                        <c:v>1.2208006995665752</c:v>
                      </c:pt>
                      <c:pt idx="1764">
                        <c:v>1.2247452665196588</c:v>
                      </c:pt>
                      <c:pt idx="1765">
                        <c:v>1.2221694167743922</c:v>
                      </c:pt>
                      <c:pt idx="1766">
                        <c:v>1.2332902440879043</c:v>
                      </c:pt>
                      <c:pt idx="1767">
                        <c:v>1.2351056953843838</c:v>
                      </c:pt>
                      <c:pt idx="1768">
                        <c:v>1.2365219374952501</c:v>
                      </c:pt>
                      <c:pt idx="1769">
                        <c:v>1.2346684662763312</c:v>
                      </c:pt>
                      <c:pt idx="1770">
                        <c:v>1.2426241350467668</c:v>
                      </c:pt>
                      <c:pt idx="1771">
                        <c:v>1.2427476997946949</c:v>
                      </c:pt>
                      <c:pt idx="1772">
                        <c:v>1.2446677058778826</c:v>
                      </c:pt>
                      <c:pt idx="1773">
                        <c:v>1.2362843129800041</c:v>
                      </c:pt>
                      <c:pt idx="1774">
                        <c:v>1.2391358071629559</c:v>
                      </c:pt>
                      <c:pt idx="1775">
                        <c:v>1.2395635312903988</c:v>
                      </c:pt>
                      <c:pt idx="1776">
                        <c:v>1.2319120218994779</c:v>
                      </c:pt>
                      <c:pt idx="1777">
                        <c:v>1.2424055204927409</c:v>
                      </c:pt>
                      <c:pt idx="1778">
                        <c:v>1.2526043646870988</c:v>
                      </c:pt>
                      <c:pt idx="1779">
                        <c:v>1.2546859554406538</c:v>
                      </c:pt>
                      <c:pt idx="1780">
                        <c:v>1.2557315033077361</c:v>
                      </c:pt>
                      <c:pt idx="1781">
                        <c:v>1.2591913162497179</c:v>
                      </c:pt>
                      <c:pt idx="1782">
                        <c:v>1.2620047905102305</c:v>
                      </c:pt>
                      <c:pt idx="1783">
                        <c:v>1.255465363850661</c:v>
                      </c:pt>
                      <c:pt idx="1784">
                        <c:v>1.2482130636453532</c:v>
                      </c:pt>
                      <c:pt idx="1785">
                        <c:v>1.2411508630522425</c:v>
                      </c:pt>
                      <c:pt idx="1786">
                        <c:v>1.2360656984259784</c:v>
                      </c:pt>
                      <c:pt idx="1787">
                        <c:v>1.2413504676450493</c:v>
                      </c:pt>
                      <c:pt idx="1788">
                        <c:v>1.2384799635008776</c:v>
                      </c:pt>
                      <c:pt idx="1789">
                        <c:v>1.232292221123872</c:v>
                      </c:pt>
                      <c:pt idx="1790">
                        <c:v>1.2371682761767195</c:v>
                      </c:pt>
                      <c:pt idx="1791">
                        <c:v>1.2394779864649106</c:v>
                      </c:pt>
                      <c:pt idx="1792">
                        <c:v>1.2330145996502198</c:v>
                      </c:pt>
                      <c:pt idx="1793">
                        <c:v>1.2306003345753205</c:v>
                      </c:pt>
                      <c:pt idx="1794">
                        <c:v>1.2324823207360689</c:v>
                      </c:pt>
                      <c:pt idx="1795">
                        <c:v>1.2353813398220699</c:v>
                      </c:pt>
                      <c:pt idx="1796">
                        <c:v>1.2305147897498321</c:v>
                      </c:pt>
                      <c:pt idx="1797">
                        <c:v>1.2287753782982316</c:v>
                      </c:pt>
                      <c:pt idx="1798">
                        <c:v>1.2233100144475739</c:v>
                      </c:pt>
                      <c:pt idx="1799">
                        <c:v>1.2214375332674354</c:v>
                      </c:pt>
                      <c:pt idx="1800">
                        <c:v>1.2174929663143519</c:v>
                      </c:pt>
                      <c:pt idx="1801">
                        <c:v>1.2103072009733131</c:v>
                      </c:pt>
                      <c:pt idx="1802">
                        <c:v>1.2111816591894182</c:v>
                      </c:pt>
                      <c:pt idx="1803">
                        <c:v>1.2168751425747122</c:v>
                      </c:pt>
                      <c:pt idx="1804">
                        <c:v>1.2111531442475887</c:v>
                      </c:pt>
                      <c:pt idx="1805">
                        <c:v>1.2090810584746436</c:v>
                      </c:pt>
                      <c:pt idx="1806">
                        <c:v>1.2089004638430567</c:v>
                      </c:pt>
                      <c:pt idx="1807">
                        <c:v>1.2134438445745601</c:v>
                      </c:pt>
                      <c:pt idx="1808">
                        <c:v>1.2129495855828483</c:v>
                      </c:pt>
                      <c:pt idx="1809">
                        <c:v>1.2286898334727425</c:v>
                      </c:pt>
                      <c:pt idx="1810">
                        <c:v>1.234411831799866</c:v>
                      </c:pt>
                      <c:pt idx="1811">
                        <c:v>1.2347159911793808</c:v>
                      </c:pt>
                      <c:pt idx="1812">
                        <c:v>1.2365694623982995</c:v>
                      </c:pt>
                      <c:pt idx="1813">
                        <c:v>1.2333567789521735</c:v>
                      </c:pt>
                      <c:pt idx="1814">
                        <c:v>1.2379761995285554</c:v>
                      </c:pt>
                      <c:pt idx="1815">
                        <c:v>1.2217036727245103</c:v>
                      </c:pt>
                      <c:pt idx="1816">
                        <c:v>1.2251920006083215</c:v>
                      </c:pt>
                      <c:pt idx="1817">
                        <c:v>1.2115523534332016</c:v>
                      </c:pt>
                      <c:pt idx="1818">
                        <c:v>1.2172648467797151</c:v>
                      </c:pt>
                      <c:pt idx="1819">
                        <c:v>1.2110961143639292</c:v>
                      </c:pt>
                      <c:pt idx="1820">
                        <c:v>1.2136244392061466</c:v>
                      </c:pt>
                      <c:pt idx="1821">
                        <c:v>1.2169226674777611</c:v>
                      </c:pt>
                      <c:pt idx="1822">
                        <c:v>1.2092521481256204</c:v>
                      </c:pt>
                      <c:pt idx="1823">
                        <c:v>1.1981788457151572</c:v>
                      </c:pt>
                      <c:pt idx="1824">
                        <c:v>1.2028648011558081</c:v>
                      </c:pt>
                      <c:pt idx="1825">
                        <c:v>1.1970382480419763</c:v>
                      </c:pt>
                      <c:pt idx="1826">
                        <c:v>1.1986731047068688</c:v>
                      </c:pt>
                      <c:pt idx="1827">
                        <c:v>1.199671127670902</c:v>
                      </c:pt>
                      <c:pt idx="1828">
                        <c:v>1.196363394418678</c:v>
                      </c:pt>
                      <c:pt idx="1829">
                        <c:v>1.2035301497984969</c:v>
                      </c:pt>
                      <c:pt idx="1830">
                        <c:v>1.207132537449626</c:v>
                      </c:pt>
                      <c:pt idx="1831">
                        <c:v>1.1994715230780955</c:v>
                      </c:pt>
                      <c:pt idx="1832">
                        <c:v>1.2063911489620587</c:v>
                      </c:pt>
                      <c:pt idx="1833">
                        <c:v>1.2010303398981093</c:v>
                      </c:pt>
                      <c:pt idx="1834">
                        <c:v>1.2077313512280463</c:v>
                      </c:pt>
                      <c:pt idx="1835">
                        <c:v>1.2134818644969991</c:v>
                      </c:pt>
                      <c:pt idx="1836">
                        <c:v>1.2090525435328139</c:v>
                      </c:pt>
                      <c:pt idx="1837">
                        <c:v>1.209109573416473</c:v>
                      </c:pt>
                      <c:pt idx="1838">
                        <c:v>1.2079594707626824</c:v>
                      </c:pt>
                      <c:pt idx="1839">
                        <c:v>1.1982168656375967</c:v>
                      </c:pt>
                      <c:pt idx="1840">
                        <c:v>1.2081495703748788</c:v>
                      </c:pt>
                      <c:pt idx="1841">
                        <c:v>1.2006311307124959</c:v>
                      </c:pt>
                      <c:pt idx="1842">
                        <c:v>1.2054121359592453</c:v>
                      </c:pt>
                      <c:pt idx="1843">
                        <c:v>1.2099745266519681</c:v>
                      </c:pt>
                      <c:pt idx="1844">
                        <c:v>1.2094042278153776</c:v>
                      </c:pt>
                      <c:pt idx="1845">
                        <c:v>1.2103357159151418</c:v>
                      </c:pt>
                      <c:pt idx="1846">
                        <c:v>1.2066572884191338</c:v>
                      </c:pt>
                      <c:pt idx="1847">
                        <c:v>1.2057733252224188</c:v>
                      </c:pt>
                      <c:pt idx="1848">
                        <c:v>1.2067333282640127</c:v>
                      </c:pt>
                      <c:pt idx="1849">
                        <c:v>1.2061725344080321</c:v>
                      </c:pt>
                      <c:pt idx="1850">
                        <c:v>1.2057448102805892</c:v>
                      </c:pt>
                      <c:pt idx="1851">
                        <c:v>1.2005170709451776</c:v>
                      </c:pt>
                      <c:pt idx="1852">
                        <c:v>1.2095372975439154</c:v>
                      </c:pt>
                      <c:pt idx="1853">
                        <c:v>1.2115428484525912</c:v>
                      </c:pt>
                      <c:pt idx="1854">
                        <c:v>1.2074842217321897</c:v>
                      </c:pt>
                      <c:pt idx="1855">
                        <c:v>1.2165614782145866</c:v>
                      </c:pt>
                      <c:pt idx="1856">
                        <c:v>1.2207721846247455</c:v>
                      </c:pt>
                      <c:pt idx="1857">
                        <c:v>1.2133297848072411</c:v>
                      </c:pt>
                      <c:pt idx="1858">
                        <c:v>1.2146699870732285</c:v>
                      </c:pt>
                      <c:pt idx="1859">
                        <c:v>1.2126834461257721</c:v>
                      </c:pt>
                      <c:pt idx="1860">
                        <c:v>1.2114477986464929</c:v>
                      </c:pt>
                      <c:pt idx="1861">
                        <c:v>1.2073891719260914</c:v>
                      </c:pt>
                      <c:pt idx="1862">
                        <c:v>1.2150026613945728</c:v>
                      </c:pt>
                      <c:pt idx="1863">
                        <c:v>1.2127119610676014</c:v>
                      </c:pt>
                      <c:pt idx="1864">
                        <c:v>1.2002794464299313</c:v>
                      </c:pt>
                      <c:pt idx="1865">
                        <c:v>1.191943578435102</c:v>
                      </c:pt>
                      <c:pt idx="1866">
                        <c:v>1.1829043418751446</c:v>
                      </c:pt>
                      <c:pt idx="1867">
                        <c:v>1.181697209337695</c:v>
                      </c:pt>
                      <c:pt idx="1868">
                        <c:v>1.1808512660634194</c:v>
                      </c:pt>
                      <c:pt idx="1869">
                        <c:v>1.1818682989886722</c:v>
                      </c:pt>
                      <c:pt idx="1870">
                        <c:v>1.1800528476921928</c:v>
                      </c:pt>
                      <c:pt idx="1871">
                        <c:v>1.1823245380579444</c:v>
                      </c:pt>
                      <c:pt idx="1872">
                        <c:v>1.1736750057029903</c:v>
                      </c:pt>
                      <c:pt idx="1873">
                        <c:v>1.1814215649000095</c:v>
                      </c:pt>
                      <c:pt idx="1874">
                        <c:v>1.1739696601018952</c:v>
                      </c:pt>
                      <c:pt idx="1875">
                        <c:v>1.1737795604896983</c:v>
                      </c:pt>
                      <c:pt idx="1876">
                        <c:v>1.1739316401794557</c:v>
                      </c:pt>
                      <c:pt idx="1877">
                        <c:v>1.1725344080298095</c:v>
                      </c:pt>
                      <c:pt idx="1878">
                        <c:v>1.174406889209948</c:v>
                      </c:pt>
                      <c:pt idx="1879">
                        <c:v>1.1720781689605373</c:v>
                      </c:pt>
                      <c:pt idx="1880">
                        <c:v>1.1752148125617843</c:v>
                      </c:pt>
                      <c:pt idx="1881">
                        <c:v>1.1667743897802467</c:v>
                      </c:pt>
                      <c:pt idx="1882">
                        <c:v>1.1733138164398165</c:v>
                      </c:pt>
                      <c:pt idx="1883">
                        <c:v>1.1696829138468576</c:v>
                      </c:pt>
                      <c:pt idx="1884">
                        <c:v>1.1572503992091876</c:v>
                      </c:pt>
                      <c:pt idx="1885">
                        <c:v>1.1592844650596934</c:v>
                      </c:pt>
                      <c:pt idx="1886">
                        <c:v>1.1544274199680653</c:v>
                      </c:pt>
                      <c:pt idx="1887">
                        <c:v>1.1507489924720573</c:v>
                      </c:pt>
                      <c:pt idx="1888">
                        <c:v>1.1447893696296878</c:v>
                      </c:pt>
                      <c:pt idx="1889">
                        <c:v>1.1478119534636169</c:v>
                      </c:pt>
                      <c:pt idx="1890">
                        <c:v>1.1674872633259847</c:v>
                      </c:pt>
                      <c:pt idx="1891">
                        <c:v>1.1544939548323341</c:v>
                      </c:pt>
                      <c:pt idx="1892">
                        <c:v>1.1604155577522641</c:v>
                      </c:pt>
                      <c:pt idx="1893">
                        <c:v>1.1665842901680501</c:v>
                      </c:pt>
                      <c:pt idx="1894">
                        <c:v>1.1655007223785283</c:v>
                      </c:pt>
                      <c:pt idx="1895">
                        <c:v>1.1667173598965876</c:v>
                      </c:pt>
                      <c:pt idx="1896">
                        <c:v>1.1638658657136356</c:v>
                      </c:pt>
                      <c:pt idx="1897">
                        <c:v>1.1567751501786951</c:v>
                      </c:pt>
                      <c:pt idx="1898">
                        <c:v>1.1565375256634491</c:v>
                      </c:pt>
                      <c:pt idx="1899">
                        <c:v>1.1543228651813564</c:v>
                      </c:pt>
                      <c:pt idx="1900">
                        <c:v>1.1602539730818964</c:v>
                      </c:pt>
                      <c:pt idx="1901">
                        <c:v>1.1533343471979334</c:v>
                      </c:pt>
                      <c:pt idx="1902">
                        <c:v>1.1595315945555487</c:v>
                      </c:pt>
                      <c:pt idx="1903">
                        <c:v>1.1570032697133312</c:v>
                      </c:pt>
                      <c:pt idx="1904">
                        <c:v>1.1475363090259312</c:v>
                      </c:pt>
                      <c:pt idx="1905">
                        <c:v>1.1509200821230339</c:v>
                      </c:pt>
                      <c:pt idx="1906">
                        <c:v>1.1434586723443099</c:v>
                      </c:pt>
                      <c:pt idx="1907">
                        <c:v>1.1384210326210948</c:v>
                      </c:pt>
                      <c:pt idx="1908">
                        <c:v>1.140312523762453</c:v>
                      </c:pt>
                      <c:pt idx="1909">
                        <c:v>1.1486674017185019</c:v>
                      </c:pt>
                      <c:pt idx="1910">
                        <c:v>1.1562713862063734</c:v>
                      </c:pt>
                      <c:pt idx="1911">
                        <c:v>1.1592179301954237</c:v>
                      </c:pt>
                      <c:pt idx="1912">
                        <c:v>1.1598832788381126</c:v>
                      </c:pt>
                      <c:pt idx="1913">
                        <c:v>1.1669074595087841</c:v>
                      </c:pt>
                      <c:pt idx="1914">
                        <c:v>1.1736084708387211</c:v>
                      </c:pt>
                      <c:pt idx="1915">
                        <c:v>1.1688559805338012</c:v>
                      </c:pt>
                      <c:pt idx="1916">
                        <c:v>1.1724868831267599</c:v>
                      </c:pt>
                      <c:pt idx="1917">
                        <c:v>1.1806231465287824</c:v>
                      </c:pt>
                      <c:pt idx="1918">
                        <c:v>1.17839898106608</c:v>
                      </c:pt>
                      <c:pt idx="1919">
                        <c:v>1.19201961827998</c:v>
                      </c:pt>
                      <c:pt idx="1920">
                        <c:v>1.1851570222796759</c:v>
                      </c:pt>
                      <c:pt idx="1921">
                        <c:v>1.2007546954604227</c:v>
                      </c:pt>
                      <c:pt idx="1922">
                        <c:v>1.2025036118926331</c:v>
                      </c:pt>
                      <c:pt idx="1923">
                        <c:v>1.2153828606189656</c:v>
                      </c:pt>
                      <c:pt idx="1924">
                        <c:v>1.2174834613337402</c:v>
                      </c:pt>
                      <c:pt idx="1925">
                        <c:v>1.2111056193445378</c:v>
                      </c:pt>
                      <c:pt idx="1926">
                        <c:v>1.2084727397156123</c:v>
                      </c:pt>
                      <c:pt idx="1927">
                        <c:v>1.2219793171621942</c:v>
                      </c:pt>
                      <c:pt idx="1928">
                        <c:v>1.2170082123032482</c:v>
                      </c:pt>
                      <c:pt idx="1929">
                        <c:v>1.2133107748460206</c:v>
                      </c:pt>
                      <c:pt idx="1930">
                        <c:v>1.2275492357995601</c:v>
                      </c:pt>
                      <c:pt idx="1931">
                        <c:v>1.2196791118546131</c:v>
                      </c:pt>
                      <c:pt idx="1932">
                        <c:v>1.2291270625807935</c:v>
                      </c:pt>
                      <c:pt idx="1933">
                        <c:v>1.2002224165462714</c:v>
                      </c:pt>
                      <c:pt idx="1934">
                        <c:v>1.2083491749676842</c:v>
                      </c:pt>
                      <c:pt idx="1935">
                        <c:v>1.2200688160596165</c:v>
                      </c:pt>
                      <c:pt idx="1936">
                        <c:v>1.2257147745418611</c:v>
                      </c:pt>
                      <c:pt idx="1937">
                        <c:v>1.2589536917344699</c:v>
                      </c:pt>
                      <c:pt idx="1938">
                        <c:v>1.2704642232529857</c:v>
                      </c:pt>
                      <c:pt idx="1939">
                        <c:v>1.264637670139154</c:v>
                      </c:pt>
                      <c:pt idx="1940">
                        <c:v>1.2636586571363406</c:v>
                      </c:pt>
                      <c:pt idx="1941">
                        <c:v>1.2568055661166462</c:v>
                      </c:pt>
                      <c:pt idx="1942">
                        <c:v>1.2512166375180607</c:v>
                      </c:pt>
                      <c:pt idx="1943">
                        <c:v>1.2376530301878197</c:v>
                      </c:pt>
                      <c:pt idx="1944">
                        <c:v>1.2290700326971344</c:v>
                      </c:pt>
                      <c:pt idx="1945">
                        <c:v>1.2319500418219158</c:v>
                      </c:pt>
                      <c:pt idx="1946">
                        <c:v>1.2406280891186994</c:v>
                      </c:pt>
                      <c:pt idx="1947">
                        <c:v>1.2311326134894696</c:v>
                      </c:pt>
                      <c:pt idx="1948">
                        <c:v>1.2275492357995599</c:v>
                      </c:pt>
                      <c:pt idx="1949">
                        <c:v>1.2428902745038408</c:v>
                      </c:pt>
                      <c:pt idx="1950">
                        <c:v>1.2241939776442865</c:v>
                      </c:pt>
                      <c:pt idx="1951">
                        <c:v>1.2258003193673492</c:v>
                      </c:pt>
                      <c:pt idx="1952">
                        <c:v>1.2262185385141824</c:v>
                      </c:pt>
                      <c:pt idx="1953">
                        <c:v>1.2172173218766644</c:v>
                      </c:pt>
                      <c:pt idx="1954">
                        <c:v>1.2182343548019172</c:v>
                      </c:pt>
                      <c:pt idx="1955">
                        <c:v>1.2040149038095971</c:v>
                      </c:pt>
                      <c:pt idx="1956">
                        <c:v>1.2000798418371235</c:v>
                      </c:pt>
                      <c:pt idx="1957">
                        <c:v>1.1842730590829602</c:v>
                      </c:pt>
                      <c:pt idx="1958">
                        <c:v>1.1882461409778731</c:v>
                      </c:pt>
                      <c:pt idx="1959">
                        <c:v>1.1912116949281431</c:v>
                      </c:pt>
                      <c:pt idx="1960">
                        <c:v>1.1881986160748237</c:v>
                      </c:pt>
                      <c:pt idx="1961">
                        <c:v>1.187647327199453</c:v>
                      </c:pt>
                      <c:pt idx="1962">
                        <c:v>1.1998517223024872</c:v>
                      </c:pt>
                      <c:pt idx="1963">
                        <c:v>1.1979792411223489</c:v>
                      </c:pt>
                      <c:pt idx="1964">
                        <c:v>1.2040434187514266</c:v>
                      </c:pt>
                      <c:pt idx="1965">
                        <c:v>1.2125408714166233</c:v>
                      </c:pt>
                      <c:pt idx="1966">
                        <c:v>1.2134248346133383</c:v>
                      </c:pt>
                      <c:pt idx="1967">
                        <c:v>1.2101741312447731</c:v>
                      </c:pt>
                      <c:pt idx="1968">
                        <c:v>1.2189377233670451</c:v>
                      </c:pt>
                      <c:pt idx="1969">
                        <c:v>1.2035681697209346</c:v>
                      </c:pt>
                      <c:pt idx="1970">
                        <c:v>1.2018477682305535</c:v>
                      </c:pt>
                      <c:pt idx="1971">
                        <c:v>1.1997471675157789</c:v>
                      </c:pt>
                      <c:pt idx="1972">
                        <c:v>1.2087198692114673</c:v>
                      </c:pt>
                      <c:pt idx="1973">
                        <c:v>1.1979222112386896</c:v>
                      </c:pt>
                      <c:pt idx="1974">
                        <c:v>1.1992814234658966</c:v>
                      </c:pt>
                      <c:pt idx="1975">
                        <c:v>1.2054026309786332</c:v>
                      </c:pt>
                      <c:pt idx="1976">
                        <c:v>1.2094232377765954</c:v>
                      </c:pt>
                      <c:pt idx="1977">
                        <c:v>1.2107254201201434</c:v>
                      </c:pt>
                      <c:pt idx="1978">
                        <c:v>1.2184244544141134</c:v>
                      </c:pt>
                      <c:pt idx="1979">
                        <c:v>1.2271880465363856</c:v>
                      </c:pt>
                      <c:pt idx="1980">
                        <c:v>1.243279978708844</c:v>
                      </c:pt>
                      <c:pt idx="1981">
                        <c:v>1.2332237092236338</c:v>
                      </c:pt>
                      <c:pt idx="1982">
                        <c:v>1.2603319139228961</c:v>
                      </c:pt>
                      <c:pt idx="1983">
                        <c:v>1.2442494867310476</c:v>
                      </c:pt>
                      <c:pt idx="1984">
                        <c:v>1.2315888525587413</c:v>
                      </c:pt>
                      <c:pt idx="1985">
                        <c:v>1.2535073378450314</c:v>
                      </c:pt>
                      <c:pt idx="1986">
                        <c:v>1.2579461637898264</c:v>
                      </c:pt>
                      <c:pt idx="1987">
                        <c:v>1.2656927229868455</c:v>
                      </c:pt>
                      <c:pt idx="1988">
                        <c:v>1.2698083795909061</c:v>
                      </c:pt>
                      <c:pt idx="1989">
                        <c:v>1.271766405596533</c:v>
                      </c:pt>
                      <c:pt idx="1990">
                        <c:v>1.267498669302715</c:v>
                      </c:pt>
                      <c:pt idx="1991">
                        <c:v>1.2722891795300741</c:v>
                      </c:pt>
                      <c:pt idx="1992">
                        <c:v>1.2650273743441567</c:v>
                      </c:pt>
                      <c:pt idx="1993">
                        <c:v>1.2726788837350775</c:v>
                      </c:pt>
                      <c:pt idx="1994">
                        <c:v>1.2515207968975746</c:v>
                      </c:pt>
                      <c:pt idx="1995">
                        <c:v>1.2455801840164249</c:v>
                      </c:pt>
                      <c:pt idx="1996">
                        <c:v>1.2440593871188506</c:v>
                      </c:pt>
                      <c:pt idx="1997">
                        <c:v>1.2405710592350394</c:v>
                      </c:pt>
                      <c:pt idx="1998">
                        <c:v>1.2413314576838266</c:v>
                      </c:pt>
                      <c:pt idx="1999">
                        <c:v>1.2396680860771045</c:v>
                      </c:pt>
                      <c:pt idx="2000">
                        <c:v>1.2290700326971336</c:v>
                      </c:pt>
                      <c:pt idx="2001">
                        <c:v>1.2281955744810282</c:v>
                      </c:pt>
                      <c:pt idx="2002">
                        <c:v>1.2032735153220289</c:v>
                      </c:pt>
                      <c:pt idx="2003">
                        <c:v>1.2073701619648698</c:v>
                      </c:pt>
                      <c:pt idx="2004">
                        <c:v>1.2221218918713406</c:v>
                      </c:pt>
                      <c:pt idx="2005">
                        <c:v>1.2169796973614173</c:v>
                      </c:pt>
                      <c:pt idx="2006">
                        <c:v>1.2306858794008062</c:v>
                      </c:pt>
                      <c:pt idx="2007">
                        <c:v>1.2365979773401263</c:v>
                      </c:pt>
                      <c:pt idx="2008">
                        <c:v>1.2415975971409019</c:v>
                      </c:pt>
                      <c:pt idx="2009">
                        <c:v>1.2490209869971867</c:v>
                      </c:pt>
                      <c:pt idx="2010">
                        <c:v>1.2443350315565356</c:v>
                      </c:pt>
                      <c:pt idx="2011">
                        <c:v>1.2503706942437838</c:v>
                      </c:pt>
                      <c:pt idx="2012">
                        <c:v>1.2464831571743595</c:v>
                      </c:pt>
                      <c:pt idx="2013">
                        <c:v>1.2507223785263479</c:v>
                      </c:pt>
                      <c:pt idx="2014">
                        <c:v>1.2437077028362864</c:v>
                      </c:pt>
                      <c:pt idx="2015">
                        <c:v>1.248593262869744</c:v>
                      </c:pt>
                      <c:pt idx="2016">
                        <c:v>1.2569956657288424</c:v>
                      </c:pt>
                      <c:pt idx="2017">
                        <c:v>1.253336248194054</c:v>
                      </c:pt>
                      <c:pt idx="2018">
                        <c:v>1.2445726560717818</c:v>
                      </c:pt>
                      <c:pt idx="2019">
                        <c:v>1.2349346057334045</c:v>
                      </c:pt>
                      <c:pt idx="2020">
                        <c:v>1.2351152003649915</c:v>
                      </c:pt>
                      <c:pt idx="2021">
                        <c:v>1.2350296555395028</c:v>
                      </c:pt>
                      <c:pt idx="2022">
                        <c:v>1.220667629838035</c:v>
                      </c:pt>
                      <c:pt idx="2023">
                        <c:v>1.2144798874610296</c:v>
                      </c:pt>
                      <c:pt idx="2024">
                        <c:v>1.222102881910121</c:v>
                      </c:pt>
                      <c:pt idx="2025">
                        <c:v>1.2346304463538895</c:v>
                      </c:pt>
                      <c:pt idx="2026">
                        <c:v>1.2205725800319369</c:v>
                      </c:pt>
                      <c:pt idx="2027">
                        <c:v>1.2353148049577982</c:v>
                      </c:pt>
                      <c:pt idx="2028">
                        <c:v>1.2325013306972858</c:v>
                      </c:pt>
                      <c:pt idx="2029">
                        <c:v>1.2243555623146534</c:v>
                      </c:pt>
                      <c:pt idx="2030">
                        <c:v>1.223899323245381</c:v>
                      </c:pt>
                      <c:pt idx="2031">
                        <c:v>1.2279294350239529</c:v>
                      </c:pt>
                      <c:pt idx="2032">
                        <c:v>1.2294597369021372</c:v>
                      </c:pt>
                      <c:pt idx="2033">
                        <c:v>1.2377100600714777</c:v>
                      </c:pt>
                      <c:pt idx="2034">
                        <c:v>1.2413409626644365</c:v>
                      </c:pt>
                      <c:pt idx="2035">
                        <c:v>1.2352292601323096</c:v>
                      </c:pt>
                      <c:pt idx="2036">
                        <c:v>1.2510930727701319</c:v>
                      </c:pt>
                      <c:pt idx="2037">
                        <c:v>1.2520910957341651</c:v>
                      </c:pt>
                      <c:pt idx="2038">
                        <c:v>1.256948140825793</c:v>
                      </c:pt>
                      <c:pt idx="2039">
                        <c:v>1.2516253516842828</c:v>
                      </c:pt>
                      <c:pt idx="2040">
                        <c:v>1.2561307124933467</c:v>
                      </c:pt>
                      <c:pt idx="2041">
                        <c:v>1.2524712949585584</c:v>
                      </c:pt>
                      <c:pt idx="2042">
                        <c:v>1.2377005550908677</c:v>
                      </c:pt>
                      <c:pt idx="2043">
                        <c:v>1.2322922211238692</c:v>
                      </c:pt>
                      <c:pt idx="2044">
                        <c:v>1.2294312219603074</c:v>
                      </c:pt>
                      <c:pt idx="2045">
                        <c:v>1.2255721998327125</c:v>
                      </c:pt>
                      <c:pt idx="2046">
                        <c:v>1.232520340658505</c:v>
                      </c:pt>
                      <c:pt idx="2047">
                        <c:v>1.2444300813626341</c:v>
                      </c:pt>
                      <c:pt idx="2048">
                        <c:v>1.2383088738498975</c:v>
                      </c:pt>
                      <c:pt idx="2049">
                        <c:v>1.2326058854839939</c:v>
                      </c:pt>
                      <c:pt idx="2050">
                        <c:v>1.2400577902821082</c:v>
                      </c:pt>
                      <c:pt idx="2051">
                        <c:v>1.2409037335563839</c:v>
                      </c:pt>
                      <c:pt idx="2052">
                        <c:v>1.2473005855068058</c:v>
                      </c:pt>
                      <c:pt idx="2053">
                        <c:v>1.2428332446201811</c:v>
                      </c:pt>
                      <c:pt idx="2054">
                        <c:v>1.2460364230856971</c:v>
                      </c:pt>
                      <c:pt idx="2055">
                        <c:v>1.2562637822218845</c:v>
                      </c:pt>
                      <c:pt idx="2056">
                        <c:v>1.2453140445593491</c:v>
                      </c:pt>
                      <c:pt idx="2057">
                        <c:v>1.2397726408638128</c:v>
                      </c:pt>
                      <c:pt idx="2058">
                        <c:v>1.2442304767698276</c:v>
                      </c:pt>
                      <c:pt idx="2059">
                        <c:v>1.2291650825032319</c:v>
                      </c:pt>
                      <c:pt idx="2060">
                        <c:v>1.2219222872785342</c:v>
                      </c:pt>
                      <c:pt idx="2061">
                        <c:v>1.2230343700098854</c:v>
                      </c:pt>
                      <c:pt idx="2062">
                        <c:v>1.2394399665424682</c:v>
                      </c:pt>
                      <c:pt idx="2063">
                        <c:v>1.232349251007528</c:v>
                      </c:pt>
                      <c:pt idx="2064">
                        <c:v>1.2245266519656299</c:v>
                      </c:pt>
                      <c:pt idx="2065">
                        <c:v>1.2291080526195728</c:v>
                      </c:pt>
                      <c:pt idx="2066">
                        <c:v>1.2314557828302031</c:v>
                      </c:pt>
                      <c:pt idx="2067">
                        <c:v>1.2241179377994071</c:v>
                      </c:pt>
                      <c:pt idx="2068">
                        <c:v>1.2324252908524069</c:v>
                      </c:pt>
                      <c:pt idx="2069">
                        <c:v>1.2336039084480268</c:v>
                      </c:pt>
                      <c:pt idx="2070">
                        <c:v>1.2350011405976733</c:v>
                      </c:pt>
                      <c:pt idx="2071">
                        <c:v>1.2387651129191699</c:v>
                      </c:pt>
                      <c:pt idx="2072">
                        <c:v>1.2383088738498977</c:v>
                      </c:pt>
                      <c:pt idx="2073">
                        <c:v>1.2436601779332372</c:v>
                      </c:pt>
                      <c:pt idx="2074">
                        <c:v>1.240998783362482</c:v>
                      </c:pt>
                      <c:pt idx="2075">
                        <c:v>1.242472055357007</c:v>
                      </c:pt>
                      <c:pt idx="2076">
                        <c:v>1.2391358071629535</c:v>
                      </c:pt>
                      <c:pt idx="2077">
                        <c:v>1.2394304615618585</c:v>
                      </c:pt>
                      <c:pt idx="2078">
                        <c:v>1.2501710896509772</c:v>
                      </c:pt>
                      <c:pt idx="2079">
                        <c:v>1.2458653334347201</c:v>
                      </c:pt>
                      <c:pt idx="2080">
                        <c:v>1.244268496692267</c:v>
                      </c:pt>
                      <c:pt idx="2081">
                        <c:v>1.237396395711353</c:v>
                      </c:pt>
                      <c:pt idx="2082">
                        <c:v>1.248593262869744</c:v>
                      </c:pt>
                      <c:pt idx="2083">
                        <c:v>1.2443540415177554</c:v>
                      </c:pt>
                      <c:pt idx="2084">
                        <c:v>1.2325678655615544</c:v>
                      </c:pt>
                      <c:pt idx="2085">
                        <c:v>1.2437362177781159</c:v>
                      </c:pt>
                      <c:pt idx="2086">
                        <c:v>1.244201961827998</c:v>
                      </c:pt>
                      <c:pt idx="2087">
                        <c:v>1.2544863508478445</c:v>
                      </c:pt>
                      <c:pt idx="2088">
                        <c:v>1.2618907307429095</c:v>
                      </c:pt>
                      <c:pt idx="2089">
                        <c:v>1.259020226598738</c:v>
                      </c:pt>
                      <c:pt idx="2090">
                        <c:v>1.2580982434795835</c:v>
                      </c:pt>
                      <c:pt idx="2091">
                        <c:v>1.2615770663827848</c:v>
                      </c:pt>
                      <c:pt idx="2092">
                        <c:v>1.2651889590145238</c:v>
                      </c:pt>
                      <c:pt idx="2093">
                        <c:v>1.2738384913694778</c:v>
                      </c:pt>
                      <c:pt idx="2094">
                        <c:v>1.2793703900844047</c:v>
                      </c:pt>
                      <c:pt idx="2095">
                        <c:v>1.2704357083111555</c:v>
                      </c:pt>
                      <c:pt idx="2096">
                        <c:v>1.2600942894076501</c:v>
                      </c:pt>
                      <c:pt idx="2097">
                        <c:v>1.2735343319899635</c:v>
                      </c:pt>
                      <c:pt idx="2098">
                        <c:v>1.270359668466277</c:v>
                      </c:pt>
                      <c:pt idx="2099">
                        <c:v>1.2696087749980998</c:v>
                      </c:pt>
                      <c:pt idx="2100">
                        <c:v>1.286537145464224</c:v>
                      </c:pt>
                      <c:pt idx="2101">
                        <c:v>1.2663105467264855</c:v>
                      </c:pt>
                      <c:pt idx="2102">
                        <c:v>1.2626416242110874</c:v>
                      </c:pt>
                      <c:pt idx="2103">
                        <c:v>1.2618051859174213</c:v>
                      </c:pt>
                      <c:pt idx="2104">
                        <c:v>1.2624705345601099</c:v>
                      </c:pt>
                      <c:pt idx="2105">
                        <c:v>1.2666527260284395</c:v>
                      </c:pt>
                      <c:pt idx="2106">
                        <c:v>1.26306934833853</c:v>
                      </c:pt>
                      <c:pt idx="2107">
                        <c:v>1.2664626264162429</c:v>
                      </c:pt>
                      <c:pt idx="2108">
                        <c:v>1.2603604288647259</c:v>
                      </c:pt>
                      <c:pt idx="2109">
                        <c:v>1.2586115124325155</c:v>
                      </c:pt>
                      <c:pt idx="2110">
                        <c:v>1.2556174435404159</c:v>
                      </c:pt>
                      <c:pt idx="2111">
                        <c:v>1.2585925024712958</c:v>
                      </c:pt>
                      <c:pt idx="2112">
                        <c:v>1.2672515398068596</c:v>
                      </c:pt>
                      <c:pt idx="2113">
                        <c:v>1.2621093452969363</c:v>
                      </c:pt>
                      <c:pt idx="2114">
                        <c:v>1.260816667933998</c:v>
                      </c:pt>
                      <c:pt idx="2115">
                        <c:v>1.2606265683218014</c:v>
                      </c:pt>
                      <c:pt idx="2116">
                        <c:v>1.2574233898562854</c:v>
                      </c:pt>
                      <c:pt idx="2117">
                        <c:v>1.2671564900007612</c:v>
                      </c:pt>
                      <c:pt idx="2118">
                        <c:v>1.260483993612654</c:v>
                      </c:pt>
                      <c:pt idx="2119">
                        <c:v>1.2593338909588634</c:v>
                      </c:pt>
                      <c:pt idx="2120">
                        <c:v>1.2672515398068596</c:v>
                      </c:pt>
                      <c:pt idx="2121">
                        <c:v>1.2624325146376709</c:v>
                      </c:pt>
                      <c:pt idx="2122">
                        <c:v>1.2583168580336104</c:v>
                      </c:pt>
                      <c:pt idx="2123">
                        <c:v>1.2501330697285384</c:v>
                      </c:pt>
                      <c:pt idx="2124">
                        <c:v>1.2534408029807627</c:v>
                      </c:pt>
                      <c:pt idx="2125">
                        <c:v>1.2560831875902978</c:v>
                      </c:pt>
                      <c:pt idx="2126">
                        <c:v>1.262594099308038</c:v>
                      </c:pt>
                      <c:pt idx="2127">
                        <c:v>1.2587921070641019</c:v>
                      </c:pt>
                      <c:pt idx="2128">
                        <c:v>1.2633735077180448</c:v>
                      </c:pt>
                      <c:pt idx="2129">
                        <c:v>1.2556744734240746</c:v>
                      </c:pt>
                      <c:pt idx="2130">
                        <c:v>1.2504562390692726</c:v>
                      </c:pt>
                      <c:pt idx="2131">
                        <c:v>1.2507889133906172</c:v>
                      </c:pt>
                      <c:pt idx="2132">
                        <c:v>1.2628222188426741</c:v>
                      </c:pt>
                      <c:pt idx="2133">
                        <c:v>1.260350923884116</c:v>
                      </c:pt>
                      <c:pt idx="2134">
                        <c:v>1.2576324994297017</c:v>
                      </c:pt>
                      <c:pt idx="2135">
                        <c:v>1.2525568397840474</c:v>
                      </c:pt>
                      <c:pt idx="2136">
                        <c:v>1.2464641472131404</c:v>
                      </c:pt>
                      <c:pt idx="2137">
                        <c:v>1.247842369401567</c:v>
                      </c:pt>
                      <c:pt idx="2138">
                        <c:v>1.2434035434567721</c:v>
                      </c:pt>
                      <c:pt idx="2139">
                        <c:v>1.2425861151243258</c:v>
                      </c:pt>
                      <c:pt idx="2140">
                        <c:v>1.2411603680328498</c:v>
                      </c:pt>
                      <c:pt idx="2141">
                        <c:v>1.2404950193901609</c:v>
                      </c:pt>
                      <c:pt idx="2142">
                        <c:v>1.2441354269637295</c:v>
                      </c:pt>
                      <c:pt idx="2143">
                        <c:v>1.2467017717283864</c:v>
                      </c:pt>
                      <c:pt idx="2144">
                        <c:v>1.2360181735229265</c:v>
                      </c:pt>
                      <c:pt idx="2145">
                        <c:v>1.236464907611589</c:v>
                      </c:pt>
                      <c:pt idx="2146">
                        <c:v>1.2403904646034529</c:v>
                      </c:pt>
                      <c:pt idx="2147">
                        <c:v>1.2337845030796144</c:v>
                      </c:pt>
                      <c:pt idx="2148">
                        <c:v>1.2415975971409023</c:v>
                      </c:pt>
                      <c:pt idx="2149">
                        <c:v>1.2396870960383246</c:v>
                      </c:pt>
                      <c:pt idx="2150">
                        <c:v>1.238004714470383</c:v>
                      </c:pt>
                      <c:pt idx="2151">
                        <c:v>1.2449718652573953</c:v>
                      </c:pt>
                      <c:pt idx="2152">
                        <c:v>1.2417116569082203</c:v>
                      </c:pt>
                      <c:pt idx="2153">
                        <c:v>1.2401908600106459</c:v>
                      </c:pt>
                      <c:pt idx="2154">
                        <c:v>1.2406375940993082</c:v>
                      </c:pt>
                      <c:pt idx="2155">
                        <c:v>1.2385084784427041</c:v>
                      </c:pt>
                      <c:pt idx="2156">
                        <c:v>1.241065318226751</c:v>
                      </c:pt>
                      <c:pt idx="2157">
                        <c:v>1.2418162116949283</c:v>
                      </c:pt>
                      <c:pt idx="2158">
                        <c:v>1.244914835373736</c:v>
                      </c:pt>
                      <c:pt idx="2159">
                        <c:v>1.248355638354498</c:v>
                      </c:pt>
                      <c:pt idx="2160">
                        <c:v>1.2473100904874157</c:v>
                      </c:pt>
                      <c:pt idx="2161">
                        <c:v>1.2453615694623985</c:v>
                      </c:pt>
                      <c:pt idx="2162">
                        <c:v>1.2431849289027452</c:v>
                      </c:pt>
                      <c:pt idx="2163">
                        <c:v>1.2397346209413733</c:v>
                      </c:pt>
                      <c:pt idx="2164">
                        <c:v>1.2370827313512283</c:v>
                      </c:pt>
                      <c:pt idx="2165">
                        <c:v>1.2411128431298</c:v>
                      </c:pt>
                      <c:pt idx="2166">
                        <c:v>1.2382233290244089</c:v>
                      </c:pt>
                      <c:pt idx="2167">
                        <c:v>1.2322827161432592</c:v>
                      </c:pt>
                      <c:pt idx="2168">
                        <c:v>1.2306478594783667</c:v>
                      </c:pt>
                      <c:pt idx="2169">
                        <c:v>1.2307048893620258</c:v>
                      </c:pt>
                      <c:pt idx="2170">
                        <c:v>1.2312561782373963</c:v>
                      </c:pt>
                      <c:pt idx="2171">
                        <c:v>1.2267127975058931</c:v>
                      </c:pt>
                      <c:pt idx="2172">
                        <c:v>1.2259523990571057</c:v>
                      </c:pt>
                      <c:pt idx="2173">
                        <c:v>1.2317219222872784</c:v>
                      </c:pt>
                      <c:pt idx="2174">
                        <c:v>1.2264086381263779</c:v>
                      </c:pt>
                      <c:pt idx="2175">
                        <c:v>1.226228043494791</c:v>
                      </c:pt>
                      <c:pt idx="2176">
                        <c:v>1.2270264618660174</c:v>
                      </c:pt>
                      <c:pt idx="2177">
                        <c:v>1.2287278533951786</c:v>
                      </c:pt>
                      <c:pt idx="2178">
                        <c:v>1.2241274427800164</c:v>
                      </c:pt>
                      <c:pt idx="2179">
                        <c:v>1.2219793171621927</c:v>
                      </c:pt>
                      <c:pt idx="2180">
                        <c:v>1.223433579195498</c:v>
                      </c:pt>
                      <c:pt idx="2181">
                        <c:v>1.2219888221428024</c:v>
                      </c:pt>
                      <c:pt idx="2182">
                        <c:v>1.2237092236331835</c:v>
                      </c:pt>
                      <c:pt idx="2183">
                        <c:v>1.220534560109497</c:v>
                      </c:pt>
                      <c:pt idx="2184">
                        <c:v>1.2221504068131697</c:v>
                      </c:pt>
                      <c:pt idx="2185">
                        <c:v>1.2274161660710206</c:v>
                      </c:pt>
                      <c:pt idx="2186">
                        <c:v>1.2298399361265298</c:v>
                      </c:pt>
                      <c:pt idx="2187">
                        <c:v>1.2282145844422472</c:v>
                      </c:pt>
                      <c:pt idx="2188">
                        <c:v>1.222958330165006</c:v>
                      </c:pt>
                      <c:pt idx="2189">
                        <c:v>1.2289179530073753</c:v>
                      </c:pt>
                      <c:pt idx="2190">
                        <c:v>1.2385179834233135</c:v>
                      </c:pt>
                      <c:pt idx="2191">
                        <c:v>1.2374344156337918</c:v>
                      </c:pt>
                      <c:pt idx="2192">
                        <c:v>1.2364363926697586</c:v>
                      </c:pt>
                      <c:pt idx="2193">
                        <c:v>1.2335373735837574</c:v>
                      </c:pt>
                      <c:pt idx="2194">
                        <c:v>1.2370827313512276</c:v>
                      </c:pt>
                      <c:pt idx="2195">
                        <c:v>1.239848680708691</c:v>
                      </c:pt>
                      <c:pt idx="2196">
                        <c:v>1.2466067219222867</c:v>
                      </c:pt>
                      <c:pt idx="2197">
                        <c:v>1.2336324233898557</c:v>
                      </c:pt>
                      <c:pt idx="2198">
                        <c:v>1.2379666945479426</c:v>
                      </c:pt>
                      <c:pt idx="2199">
                        <c:v>1.2347825260436465</c:v>
                      </c:pt>
                      <c:pt idx="2200">
                        <c:v>1.2384039236559954</c:v>
                      </c:pt>
                      <c:pt idx="2201">
                        <c:v>1.2414740323929734</c:v>
                      </c:pt>
                      <c:pt idx="2202">
                        <c:v>1.236170253212683</c:v>
                      </c:pt>
                      <c:pt idx="2203">
                        <c:v>1.2372443160215951</c:v>
                      </c:pt>
                      <c:pt idx="2204">
                        <c:v>1.2320831115504522</c:v>
                      </c:pt>
                      <c:pt idx="2205">
                        <c:v>1.2326344004258227</c:v>
                      </c:pt>
                      <c:pt idx="2206">
                        <c:v>1.2301345905254351</c:v>
                      </c:pt>
                      <c:pt idx="2207">
                        <c:v>1.2353148049577976</c:v>
                      </c:pt>
                      <c:pt idx="2208">
                        <c:v>1.2313037031404455</c:v>
                      </c:pt>
                      <c:pt idx="2209">
                        <c:v>1.2331856893011937</c:v>
                      </c:pt>
                      <c:pt idx="2210">
                        <c:v>1.2376625351684281</c:v>
                      </c:pt>
                      <c:pt idx="2211">
                        <c:v>1.2339365827693709</c:v>
                      </c:pt>
                      <c:pt idx="2212">
                        <c:v>1.2325868755227738</c:v>
                      </c:pt>
                      <c:pt idx="2213">
                        <c:v>1.2348015360048665</c:v>
                      </c:pt>
                      <c:pt idx="2214">
                        <c:v>1.2352102501710898</c:v>
                      </c:pt>
                      <c:pt idx="2215">
                        <c:v>1.23105657364459</c:v>
                      </c:pt>
                      <c:pt idx="2216">
                        <c:v>1.2305908295947077</c:v>
                      </c:pt>
                      <c:pt idx="2217">
                        <c:v>1.2277393354117558</c:v>
                      </c:pt>
                      <c:pt idx="2218">
                        <c:v>1.2355049045699948</c:v>
                      </c:pt>
                      <c:pt idx="2219">
                        <c:v>1.2306668694395866</c:v>
                      </c:pt>
                      <c:pt idx="2220">
                        <c:v>1.2329195498441186</c:v>
                      </c:pt>
                      <c:pt idx="2221">
                        <c:v>1.2303056801764127</c:v>
                      </c:pt>
                      <c:pt idx="2222">
                        <c:v>1.2292886472511599</c:v>
                      </c:pt>
                      <c:pt idx="2223">
                        <c:v>1.2319120218994757</c:v>
                      </c:pt>
                      <c:pt idx="2224">
                        <c:v>1.230533799711049</c:v>
                      </c:pt>
                      <c:pt idx="2225">
                        <c:v>1.2361417382708546</c:v>
                      </c:pt>
                      <c:pt idx="2226">
                        <c:v>1.2420253212683454</c:v>
                      </c:pt>
                      <c:pt idx="2227">
                        <c:v>1.2502756444376861</c:v>
                      </c:pt>
                      <c:pt idx="2228">
                        <c:v>1.2562352672800554</c:v>
                      </c:pt>
                      <c:pt idx="2229">
                        <c:v>1.2529750589308806</c:v>
                      </c:pt>
                      <c:pt idx="2230">
                        <c:v>1.2542772412744287</c:v>
                      </c:pt>
                      <c:pt idx="2231">
                        <c:v>1.2634210326210944</c:v>
                      </c:pt>
                      <c:pt idx="2232">
                        <c:v>1.2580887384989745</c:v>
                      </c:pt>
                      <c:pt idx="2233">
                        <c:v>1.2622519200060842</c:v>
                      </c:pt>
                      <c:pt idx="2234">
                        <c:v>1.2592863660558142</c:v>
                      </c:pt>
                      <c:pt idx="2235">
                        <c:v>1.2526994144931953</c:v>
                      </c:pt>
                      <c:pt idx="2236">
                        <c:v>1.2486217778115742</c:v>
                      </c:pt>
                      <c:pt idx="2237">
                        <c:v>1.2485742529085249</c:v>
                      </c:pt>
                      <c:pt idx="2238">
                        <c:v>1.2424150254733488</c:v>
                      </c:pt>
                      <c:pt idx="2239">
                        <c:v>1.242700174891644</c:v>
                      </c:pt>
                      <c:pt idx="2240">
                        <c:v>1.2401148201657677</c:v>
                      </c:pt>
                      <c:pt idx="2241">
                        <c:v>1.2401433351075972</c:v>
                      </c:pt>
                      <c:pt idx="2242">
                        <c:v>1.2484601931412069</c:v>
                      </c:pt>
                      <c:pt idx="2243">
                        <c:v>1.2458843433959403</c:v>
                      </c:pt>
                      <c:pt idx="2244">
                        <c:v>1.2486693027146234</c:v>
                      </c:pt>
                      <c:pt idx="2245">
                        <c:v>1.2499714850581716</c:v>
                      </c:pt>
                      <c:pt idx="2246">
                        <c:v>1.2448387955288582</c:v>
                      </c:pt>
                      <c:pt idx="2247">
                        <c:v>1.2436696829138481</c:v>
                      </c:pt>
                      <c:pt idx="2248">
                        <c:v>1.2437837426811662</c:v>
                      </c:pt>
                      <c:pt idx="2249">
                        <c:v>1.2436981978556778</c:v>
                      </c:pt>
                      <c:pt idx="2250">
                        <c:v>1.24476275568398</c:v>
                      </c:pt>
                      <c:pt idx="2251">
                        <c:v>1.2460079081438691</c:v>
                      </c:pt>
                      <c:pt idx="2252">
                        <c:v>1.2450193901604456</c:v>
                      </c:pt>
                      <c:pt idx="2253">
                        <c:v>1.2498479203102442</c:v>
                      </c:pt>
                      <c:pt idx="2254">
                        <c:v>1.2387556079385613</c:v>
                      </c:pt>
                      <c:pt idx="2255">
                        <c:v>1.2487263325982831</c:v>
                      </c:pt>
                      <c:pt idx="2256">
                        <c:v>1.2549425899171183</c:v>
                      </c:pt>
                      <c:pt idx="2257">
                        <c:v>1.2539825868755246</c:v>
                      </c:pt>
                      <c:pt idx="2258">
                        <c:v>1.2576610143715325</c:v>
                      </c:pt>
                      <c:pt idx="2259">
                        <c:v>1.2602368641167991</c:v>
                      </c:pt>
                      <c:pt idx="2260">
                        <c:v>1.2580982434795853</c:v>
                      </c:pt>
                      <c:pt idx="2261">
                        <c:v>1.2508079233518383</c:v>
                      </c:pt>
                      <c:pt idx="2262">
                        <c:v>1.2589631967150807</c:v>
                      </c:pt>
                      <c:pt idx="2263">
                        <c:v>1.2581362634020246</c:v>
                      </c:pt>
                      <c:pt idx="2264">
                        <c:v>1.2556459584822466</c:v>
                      </c:pt>
                      <c:pt idx="2265">
                        <c:v>1.2620998403163275</c:v>
                      </c:pt>
                      <c:pt idx="2266">
                        <c:v>1.2658162877347747</c:v>
                      </c:pt>
                      <c:pt idx="2267">
                        <c:v>1.2618717207816914</c:v>
                      </c:pt>
                      <c:pt idx="2268">
                        <c:v>1.2723652193749544</c:v>
                      </c:pt>
                      <c:pt idx="2269">
                        <c:v>1.2781062276632975</c:v>
                      </c:pt>
                      <c:pt idx="2270">
                        <c:v>1.2831058474640731</c:v>
                      </c:pt>
                      <c:pt idx="2271">
                        <c:v>1.2763858261729164</c:v>
                      </c:pt>
                      <c:pt idx="2272">
                        <c:v>1.2788951410539142</c:v>
                      </c:pt>
                      <c:pt idx="2273">
                        <c:v>1.2719565052087312</c:v>
                      </c:pt>
                      <c:pt idx="2274">
                        <c:v>1.2820793095582104</c:v>
                      </c:pt>
                      <c:pt idx="2275">
                        <c:v>1.2734773021063055</c:v>
                      </c:pt>
                      <c:pt idx="2276">
                        <c:v>1.2808341570983215</c:v>
                      </c:pt>
                      <c:pt idx="2277">
                        <c:v>1.2676982738955231</c:v>
                      </c:pt>
                      <c:pt idx="2278">
                        <c:v>1.2773743441563399</c:v>
                      </c:pt>
                      <c:pt idx="2279">
                        <c:v>1.2812903961675939</c:v>
                      </c:pt>
                      <c:pt idx="2280">
                        <c:v>1.2781917724887861</c:v>
                      </c:pt>
                      <c:pt idx="2281">
                        <c:v>1.2779826629153697</c:v>
                      </c:pt>
                      <c:pt idx="2282">
                        <c:v>1.2861664512204416</c:v>
                      </c:pt>
                      <c:pt idx="2283">
                        <c:v>1.2889038856360755</c:v>
                      </c:pt>
                      <c:pt idx="2284">
                        <c:v>1.2854250627328743</c:v>
                      </c:pt>
                      <c:pt idx="2285">
                        <c:v>1.286622690289714</c:v>
                      </c:pt>
                      <c:pt idx="2286">
                        <c:v>1.2868317998631305</c:v>
                      </c:pt>
                      <c:pt idx="2287">
                        <c:v>1.2888183408105871</c:v>
                      </c:pt>
                      <c:pt idx="2288">
                        <c:v>1.2890274503840036</c:v>
                      </c:pt>
                      <c:pt idx="2289">
                        <c:v>1.2888373507718067</c:v>
                      </c:pt>
                      <c:pt idx="2290">
                        <c:v>1.2869363546498389</c:v>
                      </c:pt>
                      <c:pt idx="2291">
                        <c:v>1.2776975134970747</c:v>
                      </c:pt>
                      <c:pt idx="2292">
                        <c:v>1.2829537677743161</c:v>
                      </c:pt>
                      <c:pt idx="2293">
                        <c:v>1.2776499885940258</c:v>
                      </c:pt>
                      <c:pt idx="2294">
                        <c:v>1.2813949509543026</c:v>
                      </c:pt>
                      <c:pt idx="2295">
                        <c:v>1.2934092464451399</c:v>
                      </c:pt>
                      <c:pt idx="2296">
                        <c:v>1.2884381415861939</c:v>
                      </c:pt>
                      <c:pt idx="2297">
                        <c:v>1.2903106227663321</c:v>
                      </c:pt>
                      <c:pt idx="2298">
                        <c:v>1.2961751958026031</c:v>
                      </c:pt>
                      <c:pt idx="2299">
                        <c:v>1.2870694243783767</c:v>
                      </c:pt>
                      <c:pt idx="2300">
                        <c:v>1.2936278609991658</c:v>
                      </c:pt>
                      <c:pt idx="2301">
                        <c:v>1.2931431069880641</c:v>
                      </c:pt>
                      <c:pt idx="2302">
                        <c:v>1.2886092312371706</c:v>
                      </c:pt>
                      <c:pt idx="2303">
                        <c:v>1.2930765721237951</c:v>
                      </c:pt>
                      <c:pt idx="2304">
                        <c:v>1.2864611056193467</c:v>
                      </c:pt>
                      <c:pt idx="2305">
                        <c:v>1.2917078549159782</c:v>
                      </c:pt>
                      <c:pt idx="2306">
                        <c:v>1.2887898258687573</c:v>
                      </c:pt>
                      <c:pt idx="2307">
                        <c:v>1.2945023192152709</c:v>
                      </c:pt>
                      <c:pt idx="2308">
                        <c:v>1.2975344080298099</c:v>
                      </c:pt>
                      <c:pt idx="2309">
                        <c:v>1.2943407345449038</c:v>
                      </c:pt>
                      <c:pt idx="2310">
                        <c:v>1.2982092616531087</c:v>
                      </c:pt>
                      <c:pt idx="2311">
                        <c:v>1.299730058550683</c:v>
                      </c:pt>
                      <c:pt idx="2312">
                        <c:v>1.3044825488556027</c:v>
                      </c:pt>
                      <c:pt idx="2313">
                        <c:v>1.3084651357311252</c:v>
                      </c:pt>
                      <c:pt idx="2314">
                        <c:v>1.3239772640863832</c:v>
                      </c:pt>
                      <c:pt idx="2315">
                        <c:v>1.330031936734851</c:v>
                      </c:pt>
                      <c:pt idx="2316">
                        <c:v>1.3405539502699433</c:v>
                      </c:pt>
                      <c:pt idx="2317">
                        <c:v>1.3402688008516481</c:v>
                      </c:pt>
                      <c:pt idx="2318">
                        <c:v>1.3455535700707189</c:v>
                      </c:pt>
                      <c:pt idx="2319">
                        <c:v>1.3648296707474734</c:v>
                      </c:pt>
                      <c:pt idx="2320">
                        <c:v>1.3670063113071267</c:v>
                      </c:pt>
                      <c:pt idx="2321">
                        <c:v>1.3708178085316722</c:v>
                      </c:pt>
                      <c:pt idx="2322">
                        <c:v>1.3839156718120311</c:v>
                      </c:pt>
                      <c:pt idx="2323">
                        <c:v>1.4045699946772123</c:v>
                      </c:pt>
                      <c:pt idx="2324">
                        <c:v>1.4031632575469559</c:v>
                      </c:pt>
                      <c:pt idx="2325">
                        <c:v>1.4030396927990281</c:v>
                      </c:pt>
                      <c:pt idx="2326">
                        <c:v>1.4022222644665816</c:v>
                      </c:pt>
                      <c:pt idx="2327">
                        <c:v>1.384181811269106</c:v>
                      </c:pt>
                      <c:pt idx="2328">
                        <c:v>1.3857026081666803</c:v>
                      </c:pt>
                      <c:pt idx="2329">
                        <c:v>1.3875085544825501</c:v>
                      </c:pt>
                      <c:pt idx="2330">
                        <c:v>1.3935727321116278</c:v>
                      </c:pt>
                      <c:pt idx="2331">
                        <c:v>1.4028781081286608</c:v>
                      </c:pt>
                      <c:pt idx="2332">
                        <c:v>1.3991141358071644</c:v>
                      </c:pt>
                      <c:pt idx="2333">
                        <c:v>1.4002737434415649</c:v>
                      </c:pt>
                      <c:pt idx="2334">
                        <c:v>1.3987339365827709</c:v>
                      </c:pt>
                      <c:pt idx="2335">
                        <c:v>1.4036860314804973</c:v>
                      </c:pt>
                      <c:pt idx="2336">
                        <c:v>1.4007014675690075</c:v>
                      </c:pt>
                      <c:pt idx="2337">
                        <c:v>1.4021272146604835</c:v>
                      </c:pt>
                      <c:pt idx="2338">
                        <c:v>1.4016709755912113</c:v>
                      </c:pt>
                      <c:pt idx="2339">
                        <c:v>1.4103870428104341</c:v>
                      </c:pt>
                      <c:pt idx="2340">
                        <c:v>1.4205478670823528</c:v>
                      </c:pt>
                      <c:pt idx="2341">
                        <c:v>1.4157478518743838</c:v>
                      </c:pt>
                      <c:pt idx="2342">
                        <c:v>1.3986578967378922</c:v>
                      </c:pt>
                      <c:pt idx="2343">
                        <c:v>1.3940669911033399</c:v>
                      </c:pt>
                      <c:pt idx="2344">
                        <c:v>1.3880123184548718</c:v>
                      </c:pt>
                      <c:pt idx="2345">
                        <c:v>1.3928313436240607</c:v>
                      </c:pt>
                      <c:pt idx="2346">
                        <c:v>1.3890198463995149</c:v>
                      </c:pt>
                      <c:pt idx="2347">
                        <c:v>1.3771386206372154</c:v>
                      </c:pt>
                      <c:pt idx="2348">
                        <c:v>1.3940289711809002</c:v>
                      </c:pt>
                      <c:pt idx="2349">
                        <c:v>1.3837540871416636</c:v>
                      </c:pt>
                      <c:pt idx="2350">
                        <c:v>1.389789749828912</c:v>
                      </c:pt>
                      <c:pt idx="2351">
                        <c:v>1.3935157022279692</c:v>
                      </c:pt>
                      <c:pt idx="2352">
                        <c:v>1.4024028590981694</c:v>
                      </c:pt>
                      <c:pt idx="2353">
                        <c:v>1.3907497528705062</c:v>
                      </c:pt>
                      <c:pt idx="2354">
                        <c:v>1.3931640179454055</c:v>
                      </c:pt>
                      <c:pt idx="2355">
                        <c:v>1.3855220135350945</c:v>
                      </c:pt>
                      <c:pt idx="2356">
                        <c:v>1.3894475705269582</c:v>
                      </c:pt>
                      <c:pt idx="2357">
                        <c:v>1.4023838491369498</c:v>
                      </c:pt>
                      <c:pt idx="2358">
                        <c:v>1.4062618812257641</c:v>
                      </c:pt>
                      <c:pt idx="2359">
                        <c:v>1.4235609459356722</c:v>
                      </c:pt>
                      <c:pt idx="2360">
                        <c:v>1.4131624971485075</c:v>
                      </c:pt>
                      <c:pt idx="2361">
                        <c:v>1.3927648087597919</c:v>
                      </c:pt>
                      <c:pt idx="2362">
                        <c:v>1.4155957721846264</c:v>
                      </c:pt>
                      <c:pt idx="2363">
                        <c:v>1.4055870276024653</c:v>
                      </c:pt>
                      <c:pt idx="2364">
                        <c:v>1.4113375408714182</c:v>
                      </c:pt>
                      <c:pt idx="2365">
                        <c:v>1.4100163485666506</c:v>
                      </c:pt>
                      <c:pt idx="2366">
                        <c:v>1.4214888601627269</c:v>
                      </c:pt>
                      <c:pt idx="2367">
                        <c:v>1.4326572123792884</c:v>
                      </c:pt>
                      <c:pt idx="2368">
                        <c:v>1.4178199376473291</c:v>
                      </c:pt>
                      <c:pt idx="2369">
                        <c:v>1.4148353737358392</c:v>
                      </c:pt>
                      <c:pt idx="2370">
                        <c:v>1.4186278609991654</c:v>
                      </c:pt>
                      <c:pt idx="2371">
                        <c:v>1.4175537981902535</c:v>
                      </c:pt>
                      <c:pt idx="2372">
                        <c:v>1.4127347730210649</c:v>
                      </c:pt>
                      <c:pt idx="2373">
                        <c:v>1.4259276861075221</c:v>
                      </c:pt>
                      <c:pt idx="2374">
                        <c:v>1.4287221504068148</c:v>
                      </c:pt>
                      <c:pt idx="2375">
                        <c:v>1.4342635541023514</c:v>
                      </c:pt>
                      <c:pt idx="2376">
                        <c:v>1.4176393430157419</c:v>
                      </c:pt>
                      <c:pt idx="2377">
                        <c:v>1.4190936050490472</c:v>
                      </c:pt>
                      <c:pt idx="2378">
                        <c:v>1.4254809520188594</c:v>
                      </c:pt>
                      <c:pt idx="2379">
                        <c:v>1.4209850961904054</c:v>
                      </c:pt>
                      <c:pt idx="2380">
                        <c:v>1.4271918485286308</c:v>
                      </c:pt>
                      <c:pt idx="2381">
                        <c:v>1.4254144171545906</c:v>
                      </c:pt>
                      <c:pt idx="2382">
                        <c:v>1.4309843357919567</c:v>
                      </c:pt>
                      <c:pt idx="2383">
                        <c:v>1.4442627937039028</c:v>
                      </c:pt>
                      <c:pt idx="2384">
                        <c:v>1.4731389247965954</c:v>
                      </c:pt>
                      <c:pt idx="2385">
                        <c:v>1.4710003041593815</c:v>
                      </c:pt>
                      <c:pt idx="2386">
                        <c:v>1.4850581704813341</c:v>
                      </c:pt>
                      <c:pt idx="2387">
                        <c:v>1.4729298152231789</c:v>
                      </c:pt>
                      <c:pt idx="2388">
                        <c:v>1.4628640407573588</c:v>
                      </c:pt>
                      <c:pt idx="2389">
                        <c:v>1.472102881910123</c:v>
                      </c:pt>
                      <c:pt idx="2390">
                        <c:v>1.465515930347504</c:v>
                      </c:pt>
                      <c:pt idx="2391">
                        <c:v>1.4614573036271026</c:v>
                      </c:pt>
                      <c:pt idx="2392">
                        <c:v>1.4347768230552829</c:v>
                      </c:pt>
                      <c:pt idx="2393">
                        <c:v>1.4520378678427517</c:v>
                      </c:pt>
                      <c:pt idx="2394">
                        <c:v>1.4310888905786652</c:v>
                      </c:pt>
                      <c:pt idx="2395">
                        <c:v>1.4189795452817295</c:v>
                      </c:pt>
                      <c:pt idx="2396">
                        <c:v>1.4203292525283269</c:v>
                      </c:pt>
                      <c:pt idx="2397">
                        <c:v>1.4244924340354366</c:v>
                      </c:pt>
                      <c:pt idx="2398">
                        <c:v>1.4393392137480059</c:v>
                      </c:pt>
                      <c:pt idx="2399">
                        <c:v>1.4483024104630846</c:v>
                      </c:pt>
                      <c:pt idx="2400">
                        <c:v>1.4508022203634725</c:v>
                      </c:pt>
                      <c:pt idx="2401">
                        <c:v>1.4507927153828626</c:v>
                      </c:pt>
                      <c:pt idx="2402">
                        <c:v>1.4402231769447209</c:v>
                      </c:pt>
                      <c:pt idx="2403">
                        <c:v>1.4263744201961848</c:v>
                      </c:pt>
                      <c:pt idx="2404">
                        <c:v>1.4093224849821324</c:v>
                      </c:pt>
                      <c:pt idx="2405">
                        <c:v>1.4180765721237947</c:v>
                      </c:pt>
                      <c:pt idx="2406">
                        <c:v>1.4193692494867329</c:v>
                      </c:pt>
                      <c:pt idx="2407">
                        <c:v>1.4169359744506138</c:v>
                      </c:pt>
                      <c:pt idx="2408">
                        <c:v>1.4342065242186925</c:v>
                      </c:pt>
                      <c:pt idx="2409">
                        <c:v>1.4472568625960023</c:v>
                      </c:pt>
                      <c:pt idx="2410">
                        <c:v>1.4621226522697912</c:v>
                      </c:pt>
                      <c:pt idx="2411">
                        <c:v>1.4507927153828626</c:v>
                      </c:pt>
                      <c:pt idx="2412">
                        <c:v>1.4518287582693352</c:v>
                      </c:pt>
                      <c:pt idx="2413">
                        <c:v>1.4421336780472989</c:v>
                      </c:pt>
                      <c:pt idx="2414">
                        <c:v>1.4576458064025573</c:v>
                      </c:pt>
                      <c:pt idx="2415">
                        <c:v>1.469023268192535</c:v>
                      </c:pt>
                      <c:pt idx="2416">
                        <c:v>1.4673313816439837</c:v>
                      </c:pt>
                      <c:pt idx="2417">
                        <c:v>1.4679301954224035</c:v>
                      </c:pt>
                      <c:pt idx="2418">
                        <c:v>1.4593757128735481</c:v>
                      </c:pt>
                      <c:pt idx="2419">
                        <c:v>1.4620561174055229</c:v>
                      </c:pt>
                      <c:pt idx="2420">
                        <c:v>1.4591761082807415</c:v>
                      </c:pt>
                      <c:pt idx="2421">
                        <c:v>1.4501939016044432</c:v>
                      </c:pt>
                      <c:pt idx="2422">
                        <c:v>1.4474659721694194</c:v>
                      </c:pt>
                      <c:pt idx="2423">
                        <c:v>1.4590620485134238</c:v>
                      </c:pt>
                      <c:pt idx="2424">
                        <c:v>1.4772640863812665</c:v>
                      </c:pt>
                      <c:pt idx="2425">
                        <c:v>1.4689567333282665</c:v>
                      </c:pt>
                      <c:pt idx="2426">
                        <c:v>1.4582161052391478</c:v>
                      </c:pt>
                      <c:pt idx="2427">
                        <c:v>1.4600600714774568</c:v>
                      </c:pt>
                      <c:pt idx="2428">
                        <c:v>1.4559158999315664</c:v>
                      </c:pt>
                      <c:pt idx="2429">
                        <c:v>1.4372291080526218</c:v>
                      </c:pt>
                      <c:pt idx="2430">
                        <c:v>1.4602311611284338</c:v>
                      </c:pt>
                      <c:pt idx="2431">
                        <c:v>1.4578359060147541</c:v>
                      </c:pt>
                      <c:pt idx="2432">
                        <c:v>1.4509733100144497</c:v>
                      </c:pt>
                      <c:pt idx="2433">
                        <c:v>1.4356227663295587</c:v>
                      </c:pt>
                      <c:pt idx="2434">
                        <c:v>1.426478974982893</c:v>
                      </c:pt>
                      <c:pt idx="2435">
                        <c:v>1.4369629685955461</c:v>
                      </c:pt>
                      <c:pt idx="2436">
                        <c:v>1.4433218006235289</c:v>
                      </c:pt>
                      <c:pt idx="2437">
                        <c:v>1.4440631891110964</c:v>
                      </c:pt>
                      <c:pt idx="2438">
                        <c:v>1.4470002281195369</c:v>
                      </c:pt>
                      <c:pt idx="2439">
                        <c:v>1.451030339898109</c:v>
                      </c:pt>
                      <c:pt idx="2440">
                        <c:v>1.4503554862748105</c:v>
                      </c:pt>
                      <c:pt idx="2441">
                        <c:v>1.4539863888677691</c:v>
                      </c:pt>
                      <c:pt idx="2442">
                        <c:v>1.4526651965630015</c:v>
                      </c:pt>
                      <c:pt idx="2443">
                        <c:v>1.4556497604744911</c:v>
                      </c:pt>
                      <c:pt idx="2444">
                        <c:v>1.4616759181811292</c:v>
                      </c:pt>
                      <c:pt idx="2445">
                        <c:v>1.4718747623754871</c:v>
                      </c:pt>
                      <c:pt idx="2446">
                        <c:v>1.466780092768613</c:v>
                      </c:pt>
                      <c:pt idx="2447">
                        <c:v>1.475020910957344</c:v>
                      </c:pt>
                      <c:pt idx="2448">
                        <c:v>1.4768173522926036</c:v>
                      </c:pt>
                      <c:pt idx="2449">
                        <c:v>1.4933750285149443</c:v>
                      </c:pt>
                      <c:pt idx="2450">
                        <c:v>1.4855904493954857</c:v>
                      </c:pt>
                      <c:pt idx="2451">
                        <c:v>1.4809330088966643</c:v>
                      </c:pt>
                      <c:pt idx="2452">
                        <c:v>1.4674644513725217</c:v>
                      </c:pt>
                      <c:pt idx="2453">
                        <c:v>1.4589384837654955</c:v>
                      </c:pt>
                      <c:pt idx="2454">
                        <c:v>1.4640711732948088</c:v>
                      </c:pt>
                      <c:pt idx="2455">
                        <c:v>1.4672268268572759</c:v>
                      </c:pt>
                      <c:pt idx="2456">
                        <c:v>1.4628640407573594</c:v>
                      </c:pt>
                      <c:pt idx="2457">
                        <c:v>1.4499847920310269</c:v>
                      </c:pt>
                      <c:pt idx="2458">
                        <c:v>1.4583016500646364</c:v>
                      </c:pt>
                      <c:pt idx="2459">
                        <c:v>1.4588814538818364</c:v>
                      </c:pt>
                      <c:pt idx="2460">
                        <c:v>1.4578739259371933</c:v>
                      </c:pt>
                      <c:pt idx="2461">
                        <c:v>1.4637860238765137</c:v>
                      </c:pt>
                      <c:pt idx="2462">
                        <c:v>1.4731864496996452</c:v>
                      </c:pt>
                      <c:pt idx="2463">
                        <c:v>1.4714470382480445</c:v>
                      </c:pt>
                      <c:pt idx="2464">
                        <c:v>1.4788038932400602</c:v>
                      </c:pt>
                      <c:pt idx="2465">
                        <c:v>1.4910748232073632</c:v>
                      </c:pt>
                      <c:pt idx="2466">
                        <c:v>1.4959793932020404</c:v>
                      </c:pt>
                      <c:pt idx="2467">
                        <c:v>1.4997338605429269</c:v>
                      </c:pt>
                      <c:pt idx="2468">
                        <c:v>1.4884799635008767</c:v>
                      </c:pt>
                      <c:pt idx="2469">
                        <c:v>1.4951524598889843</c:v>
                      </c:pt>
                      <c:pt idx="2470">
                        <c:v>1.4935176032240918</c:v>
                      </c:pt>
                      <c:pt idx="2471">
                        <c:v>1.5015112919169671</c:v>
                      </c:pt>
                      <c:pt idx="2472">
                        <c:v>1.5063873469698146</c:v>
                      </c:pt>
                      <c:pt idx="2473">
                        <c:v>1.5032411983879577</c:v>
                      </c:pt>
                      <c:pt idx="2474">
                        <c:v>1.4935841380883605</c:v>
                      </c:pt>
                      <c:pt idx="2475">
                        <c:v>1.4923104706866421</c:v>
                      </c:pt>
                      <c:pt idx="2476">
                        <c:v>1.4886320431906341</c:v>
                      </c:pt>
                      <c:pt idx="2477">
                        <c:v>1.5000950498061005</c:v>
                      </c:pt>
                      <c:pt idx="2478">
                        <c:v>1.5047049654018729</c:v>
                      </c:pt>
                      <c:pt idx="2479">
                        <c:v>1.5138202418067093</c:v>
                      </c:pt>
                      <c:pt idx="2480">
                        <c:v>1.5219374952475122</c:v>
                      </c:pt>
                      <c:pt idx="2481">
                        <c:v>1.5210630370314069</c:v>
                      </c:pt>
                      <c:pt idx="2482">
                        <c:v>1.5305490076800266</c:v>
                      </c:pt>
                      <c:pt idx="2483">
                        <c:v>1.5409664664284108</c:v>
                      </c:pt>
                      <c:pt idx="2484">
                        <c:v>1.5461656908219932</c:v>
                      </c:pt>
                      <c:pt idx="2485">
                        <c:v>1.5485894608775026</c:v>
                      </c:pt>
                      <c:pt idx="2486">
                        <c:v>1.5469355942513903</c:v>
                      </c:pt>
                      <c:pt idx="2487">
                        <c:v>1.5484088662459154</c:v>
                      </c:pt>
                      <c:pt idx="2488">
                        <c:v>1.5462512356474818</c:v>
                      </c:pt>
                      <c:pt idx="2489">
                        <c:v>1.5311383164778367</c:v>
                      </c:pt>
                      <c:pt idx="2490">
                        <c:v>1.5374306136415508</c:v>
                      </c:pt>
                      <c:pt idx="2491">
                        <c:v>1.5492167895977516</c:v>
                      </c:pt>
                      <c:pt idx="2492">
                        <c:v>1.5563645350163509</c:v>
                      </c:pt>
                      <c:pt idx="2493">
                        <c:v>1.5516785795757</c:v>
                      </c:pt>
                      <c:pt idx="2494">
                        <c:v>1.5357672420348285</c:v>
                      </c:pt>
                      <c:pt idx="2495">
                        <c:v>1.5359003117633661</c:v>
                      </c:pt>
                      <c:pt idx="2496">
                        <c:v>1.550728081514716</c:v>
                      </c:pt>
                      <c:pt idx="2497">
                        <c:v>1.5472682685727344</c:v>
                      </c:pt>
                      <c:pt idx="2498">
                        <c:v>1.5589023648391778</c:v>
                      </c:pt>
                      <c:pt idx="2499">
                        <c:v>1.5564120599193998</c:v>
                      </c:pt>
                      <c:pt idx="2500">
                        <c:v>1.5614687096038342</c:v>
                      </c:pt>
                      <c:pt idx="2501">
                        <c:v>1.5590354345677153</c:v>
                      </c:pt>
                      <c:pt idx="2502">
                        <c:v>1.5798513421032641</c:v>
                      </c:pt>
                      <c:pt idx="2503">
                        <c:v>1.597140901832562</c:v>
                      </c:pt>
                      <c:pt idx="2504">
                        <c:v>1.6146205611740569</c:v>
                      </c:pt>
                      <c:pt idx="2505">
                        <c:v>1.6349612196791135</c:v>
                      </c:pt>
                      <c:pt idx="2506">
                        <c:v>1.6357216181279006</c:v>
                      </c:pt>
                      <c:pt idx="2507">
                        <c:v>1.6170728461713952</c:v>
                      </c:pt>
                      <c:pt idx="2508">
                        <c:v>1.6040034978328659</c:v>
                      </c:pt>
                      <c:pt idx="2509">
                        <c:v>1.5920842521481273</c:v>
                      </c:pt>
                      <c:pt idx="2510">
                        <c:v>1.5921127670899566</c:v>
                      </c:pt>
                      <c:pt idx="2511">
                        <c:v>1.6128621397612362</c:v>
                      </c:pt>
                      <c:pt idx="2512">
                        <c:v>1.5993270473728247</c:v>
                      </c:pt>
                      <c:pt idx="2513">
                        <c:v>1.5968272374724368</c:v>
                      </c:pt>
                      <c:pt idx="2514">
                        <c:v>1.610124705345602</c:v>
                      </c:pt>
                      <c:pt idx="2515">
                        <c:v>1.6154950193901616</c:v>
                      </c:pt>
                      <c:pt idx="2516">
                        <c:v>1.5990418979545291</c:v>
                      </c:pt>
                      <c:pt idx="2517">
                        <c:v>1.5993080374116047</c:v>
                      </c:pt>
                      <c:pt idx="2518">
                        <c:v>1.5943274275720485</c:v>
                      </c:pt>
                      <c:pt idx="2519">
                        <c:v>1.6005151699490541</c:v>
                      </c:pt>
                      <c:pt idx="2520">
                        <c:v>1.5923123716827627</c:v>
                      </c:pt>
                      <c:pt idx="2521">
                        <c:v>1.5862101741312453</c:v>
                      </c:pt>
                      <c:pt idx="2522">
                        <c:v>1.5729222112386898</c:v>
                      </c:pt>
                      <c:pt idx="2523">
                        <c:v>1.5777887613109274</c:v>
                      </c:pt>
                      <c:pt idx="2524">
                        <c:v>1.5827978860923129</c:v>
                      </c:pt>
                      <c:pt idx="2525">
                        <c:v>1.5837578891339068</c:v>
                      </c:pt>
                      <c:pt idx="2526">
                        <c:v>1.6049159759714098</c:v>
                      </c:pt>
                      <c:pt idx="2527">
                        <c:v>1.6270245608698963</c:v>
                      </c:pt>
                      <c:pt idx="2528">
                        <c:v>1.6034331989962745</c:v>
                      </c:pt>
                      <c:pt idx="2529">
                        <c:v>1.6131853091019699</c:v>
                      </c:pt>
                      <c:pt idx="2530">
                        <c:v>1.6224241502547336</c:v>
                      </c:pt>
                      <c:pt idx="2531">
                        <c:v>1.6181564139609159</c:v>
                      </c:pt>
                      <c:pt idx="2532">
                        <c:v>1.608024104630827</c:v>
                      </c:pt>
                      <c:pt idx="2533">
                        <c:v>1.6085183636225384</c:v>
                      </c:pt>
                      <c:pt idx="2534">
                        <c:v>1.5929206904417919</c:v>
                      </c:pt>
                      <c:pt idx="2535">
                        <c:v>1.5962664436164553</c:v>
                      </c:pt>
                      <c:pt idx="2536">
                        <c:v>1.5830925404912177</c:v>
                      </c:pt>
                      <c:pt idx="2537">
                        <c:v>1.5828739259371911</c:v>
                      </c:pt>
                      <c:pt idx="2538">
                        <c:v>1.5643772336704436</c:v>
                      </c:pt>
                      <c:pt idx="2539">
                        <c:v>1.5618584138088358</c:v>
                      </c:pt>
                      <c:pt idx="2540">
                        <c:v>1.5645103033989813</c:v>
                      </c:pt>
                      <c:pt idx="2541">
                        <c:v>1.5832446201809749</c:v>
                      </c:pt>
                      <c:pt idx="2542">
                        <c:v>1.5658124857425293</c:v>
                      </c:pt>
                      <c:pt idx="2543">
                        <c:v>1.5578187970496542</c:v>
                      </c:pt>
                      <c:pt idx="2544">
                        <c:v>1.5612881149722455</c:v>
                      </c:pt>
                      <c:pt idx="2545">
                        <c:v>1.5672382328340055</c:v>
                      </c:pt>
                      <c:pt idx="2546">
                        <c:v>1.574129343776139</c:v>
                      </c:pt>
                      <c:pt idx="2547">
                        <c:v>1.583121055433047</c:v>
                      </c:pt>
                      <c:pt idx="2548">
                        <c:v>1.5660881301802148</c:v>
                      </c:pt>
                      <c:pt idx="2549">
                        <c:v>1.5770568778039693</c:v>
                      </c:pt>
                      <c:pt idx="2550">
                        <c:v>1.5711542848452591</c:v>
                      </c:pt>
                      <c:pt idx="2551">
                        <c:v>1.5726180518591744</c:v>
                      </c:pt>
                      <c:pt idx="2552">
                        <c:v>1.5815147137099841</c:v>
                      </c:pt>
                      <c:pt idx="2553">
                        <c:v>1.5806877803969279</c:v>
                      </c:pt>
                      <c:pt idx="2554">
                        <c:v>1.5685214052163332</c:v>
                      </c:pt>
                      <c:pt idx="2555">
                        <c:v>1.5627803969279903</c:v>
                      </c:pt>
                      <c:pt idx="2556">
                        <c:v>1.5586552353433198</c:v>
                      </c:pt>
                      <c:pt idx="2557">
                        <c:v>1.571753098623679</c:v>
                      </c:pt>
                      <c:pt idx="2558">
                        <c:v>1.5782925252832485</c:v>
                      </c:pt>
                      <c:pt idx="2559">
                        <c:v>1.5975496159987836</c:v>
                      </c:pt>
                      <c:pt idx="2560">
                        <c:v>1.5943084176108282</c:v>
                      </c:pt>
                      <c:pt idx="2561">
                        <c:v>1.59242643145008</c:v>
                      </c:pt>
                      <c:pt idx="2562">
                        <c:v>1.5902497908904267</c:v>
                      </c:pt>
                      <c:pt idx="2563">
                        <c:v>1.5909246445137253</c:v>
                      </c:pt>
                      <c:pt idx="2564">
                        <c:v>1.5857444300813626</c:v>
                      </c:pt>
                      <c:pt idx="2565">
                        <c:v>1.5940327731731425</c:v>
                      </c:pt>
                      <c:pt idx="2566">
                        <c:v>1.5897365219374953</c:v>
                      </c:pt>
                      <c:pt idx="2567">
                        <c:v>1.5907155349403086</c:v>
                      </c:pt>
                      <c:pt idx="2568">
                        <c:v>1.5798228271614323</c:v>
                      </c:pt>
                      <c:pt idx="2569">
                        <c:v>1.5719717131777049</c:v>
                      </c:pt>
                      <c:pt idx="2570">
                        <c:v>1.5727986464907613</c:v>
                      </c:pt>
                      <c:pt idx="2571">
                        <c:v>1.5715344840696526</c:v>
                      </c:pt>
                      <c:pt idx="2572">
                        <c:v>1.5685974450612123</c:v>
                      </c:pt>
                      <c:pt idx="2573">
                        <c:v>1.5741198387955291</c:v>
                      </c:pt>
                      <c:pt idx="2574">
                        <c:v>1.5803741160368032</c:v>
                      </c:pt>
                      <c:pt idx="2575">
                        <c:v>1.5756216257318834</c:v>
                      </c:pt>
                      <c:pt idx="2576">
                        <c:v>1.5703653714546422</c:v>
                      </c:pt>
                      <c:pt idx="2577">
                        <c:v>1.574452513116873</c:v>
                      </c:pt>
                      <c:pt idx="2578">
                        <c:v>1.5883868146908975</c:v>
                      </c:pt>
                      <c:pt idx="2579">
                        <c:v>1.5830735305299974</c:v>
                      </c:pt>
                      <c:pt idx="2580">
                        <c:v>1.6051631054672644</c:v>
                      </c:pt>
                      <c:pt idx="2581">
                        <c:v>1.6179092844650593</c:v>
                      </c:pt>
                      <c:pt idx="2582">
                        <c:v>1.6220439510303397</c:v>
                      </c:pt>
                      <c:pt idx="2583">
                        <c:v>1.6341342863660555</c:v>
                      </c:pt>
                      <c:pt idx="2584">
                        <c:v>1.6531537525663442</c:v>
                      </c:pt>
                      <c:pt idx="2585">
                        <c:v>1.6457398676906694</c:v>
                      </c:pt>
                      <c:pt idx="2586">
                        <c:v>1.6265017869363543</c:v>
                      </c:pt>
                      <c:pt idx="2587">
                        <c:v>1.6142498669302709</c:v>
                      </c:pt>
                      <c:pt idx="2588">
                        <c:v>1.6204376093072765</c:v>
                      </c:pt>
                      <c:pt idx="2589">
                        <c:v>1.6289920918561323</c:v>
                      </c:pt>
                      <c:pt idx="2590">
                        <c:v>1.6311877423770054</c:v>
                      </c:pt>
                      <c:pt idx="2591">
                        <c:v>1.6340297315793471</c:v>
                      </c:pt>
                      <c:pt idx="2592">
                        <c:v>1.6369952855296173</c:v>
                      </c:pt>
                      <c:pt idx="2593">
                        <c:v>1.6393049958178083</c:v>
                      </c:pt>
                      <c:pt idx="2594">
                        <c:v>1.6386016272526802</c:v>
                      </c:pt>
                      <c:pt idx="2595">
                        <c:v>1.6388582617291458</c:v>
                      </c:pt>
                      <c:pt idx="2596">
                        <c:v>1.6399133145768381</c:v>
                      </c:pt>
                      <c:pt idx="2597">
                        <c:v>1.6521747395635311</c:v>
                      </c:pt>
                      <c:pt idx="2598">
                        <c:v>1.6355695384381412</c:v>
                      </c:pt>
                      <c:pt idx="2599">
                        <c:v>1.6408067827541628</c:v>
                      </c:pt>
                      <c:pt idx="2600">
                        <c:v>1.6452361037183483</c:v>
                      </c:pt>
                      <c:pt idx="2601">
                        <c:v>1.6478879933084933</c:v>
                      </c:pt>
                      <c:pt idx="2602">
                        <c:v>1.6670120142954903</c:v>
                      </c:pt>
                      <c:pt idx="2603">
                        <c:v>1.6962968595544061</c:v>
                      </c:pt>
                      <c:pt idx="2604">
                        <c:v>1.7047562922971635</c:v>
                      </c:pt>
                      <c:pt idx="2605">
                        <c:v>1.6998707322637059</c:v>
                      </c:pt>
                      <c:pt idx="2606">
                        <c:v>1.7009733100144475</c:v>
                      </c:pt>
                      <c:pt idx="2607">
                        <c:v>1.7059539198540035</c:v>
                      </c:pt>
                      <c:pt idx="2608">
                        <c:v>1.6993004334271158</c:v>
                      </c:pt>
                      <c:pt idx="2609">
                        <c:v>1.7360656984259752</c:v>
                      </c:pt>
                      <c:pt idx="2610">
                        <c:v>1.7308759790130028</c:v>
                      </c:pt>
                      <c:pt idx="2611">
                        <c:v>1.7372918409246443</c:v>
                      </c:pt>
                      <c:pt idx="2612">
                        <c:v>1.7610447874686332</c:v>
                      </c:pt>
                      <c:pt idx="2613">
                        <c:v>1.7802163333586798</c:v>
                      </c:pt>
                      <c:pt idx="2614">
                        <c:v>1.7529275340278305</c:v>
                      </c:pt>
                      <c:pt idx="2615">
                        <c:v>1.7682590677515018</c:v>
                      </c:pt>
                      <c:pt idx="2616">
                        <c:v>1.7547905102273591</c:v>
                      </c:pt>
                      <c:pt idx="2617">
                        <c:v>1.7558265531138315</c:v>
                      </c:pt>
                      <c:pt idx="2618">
                        <c:v>1.7419207664816363</c:v>
                      </c:pt>
                      <c:pt idx="2619">
                        <c:v>1.7210193141205994</c:v>
                      </c:pt>
                      <c:pt idx="2620">
                        <c:v>1.733024104630827</c:v>
                      </c:pt>
                      <c:pt idx="2621">
                        <c:v>1.7563398220667636</c:v>
                      </c:pt>
                      <c:pt idx="2622">
                        <c:v>1.727054976807848</c:v>
                      </c:pt>
                      <c:pt idx="2623">
                        <c:v>1.7375674853623302</c:v>
                      </c:pt>
                      <c:pt idx="2624">
                        <c:v>1.752680404531975</c:v>
                      </c:pt>
                      <c:pt idx="2625">
                        <c:v>1.7747129495855831</c:v>
                      </c:pt>
                      <c:pt idx="2626">
                        <c:v>1.7870789293589846</c:v>
                      </c:pt>
                      <c:pt idx="2627">
                        <c:v>1.8001197627556844</c:v>
                      </c:pt>
                      <c:pt idx="2628">
                        <c:v>1.8199756672496394</c:v>
                      </c:pt>
                      <c:pt idx="2629">
                        <c:v>1.7972302486502933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7DA5-48F7-A1D6-241B98781F6B}"/>
                  </c:ext>
                </c:extLst>
              </c15:ser>
            </c15:filteredLineSeries>
          </c:ext>
        </c:extLst>
      </c:lineChart>
      <c:dateAx>
        <c:axId val="93813979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8142144"/>
        <c:crosses val="autoZero"/>
        <c:auto val="1"/>
        <c:lblOffset val="100"/>
        <c:baseTimeUnit val="days"/>
      </c:dateAx>
      <c:valAx>
        <c:axId val="938142144"/>
        <c:scaling>
          <c:orientation val="minMax"/>
          <c:min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813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12552928955730142"/>
          <c:y val="4.7850155094249586E-2"/>
          <c:w val="0.78985886097240932"/>
          <c:h val="0.1632088197255400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1517073"/>
            <a:ext cx="8637073" cy="1826656"/>
          </a:xfrm>
        </p:spPr>
        <p:txBody>
          <a:bodyPr>
            <a:normAutofit/>
          </a:bodyPr>
          <a:lstStyle/>
          <a:p>
            <a:r>
              <a:rPr lang="en-US" sz="3600" b="1" dirty="0"/>
              <a:t>Anticipating Market Reactions to Fed Policy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Using NLP to forecast Currency Returns from FOMC Statements</a:t>
            </a:r>
          </a:p>
          <a:p>
            <a:endParaRPr lang="en-US" dirty="0"/>
          </a:p>
          <a:p>
            <a:r>
              <a:rPr lang="en-US" dirty="0"/>
              <a:t>Ben Rounds</a:t>
            </a:r>
          </a:p>
        </p:txBody>
      </p:sp>
    </p:spTree>
    <p:extLst>
      <p:ext uri="{BB962C8B-B14F-4D97-AF65-F5344CB8AC3E}">
        <p14:creationId xmlns:p14="http://schemas.microsoft.com/office/powerpoint/2010/main" val="602814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Given more time, I would like to extend the project by:</a:t>
            </a:r>
          </a:p>
          <a:p>
            <a:r>
              <a:rPr lang="en-US" dirty="0"/>
              <a:t>Using a diverse array of potential return categorizations</a:t>
            </a:r>
          </a:p>
          <a:p>
            <a:r>
              <a:rPr lang="en-US" dirty="0"/>
              <a:t>Standardize the predictor variables by de-meaning word occurrence and volatility/sentiment</a:t>
            </a:r>
          </a:p>
          <a:p>
            <a:r>
              <a:rPr lang="en-US" dirty="0"/>
              <a:t>Expand the dataset by scraping more Fed statements</a:t>
            </a:r>
          </a:p>
          <a:p>
            <a:r>
              <a:rPr lang="en-US" dirty="0"/>
              <a:t>Add additional macroeconomic indicators (potentially something in the realm of "now-casting" using Twitter data)</a:t>
            </a:r>
          </a:p>
          <a:p>
            <a:r>
              <a:rPr lang="en-US" dirty="0"/>
              <a:t>Incorporate time series validation</a:t>
            </a:r>
          </a:p>
        </p:txBody>
      </p:sp>
    </p:spTree>
    <p:extLst>
      <p:ext uri="{BB962C8B-B14F-4D97-AF65-F5344CB8AC3E}">
        <p14:creationId xmlns:p14="http://schemas.microsoft.com/office/powerpoint/2010/main" val="352415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2473036"/>
            <a:ext cx="3646874" cy="573054"/>
          </a:xfrm>
        </p:spPr>
        <p:txBody>
          <a:bodyPr/>
          <a:lstStyle/>
          <a:p>
            <a:r>
              <a:rPr lang="en-US" dirty="0"/>
              <a:t>The question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62643"/>
            <a:ext cx="3646874" cy="2248181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Can natural language processing on Fed policy statements reveal insights</a:t>
            </a:r>
          </a:p>
          <a:p>
            <a:r>
              <a:rPr lang="en-US" sz="1300" b="1" dirty="0"/>
              <a:t>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Seek to distill individual statements (8/year) into aggregate sentiment values by word 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Test aggregate counts of various sentiment-laden words to forecast returns to US dollar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018" y="798974"/>
            <a:ext cx="3267489" cy="3669118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8469" y="2205647"/>
            <a:ext cx="2952750" cy="3476625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444671" y="798974"/>
            <a:ext cx="3480787" cy="8427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1"/>
              <a:t>“Buy the rumor, </a:t>
            </a:r>
            <a:br>
              <a:rPr lang="en-US" sz="2800" i="1"/>
            </a:br>
            <a:r>
              <a:rPr lang="en-US" sz="2800" i="1"/>
              <a:t>sell the news”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676820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– A tale of two 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Fed policy statements</a:t>
            </a:r>
          </a:p>
          <a:p>
            <a:pPr marL="571500" indent="-285750"/>
            <a:r>
              <a:rPr lang="en-US" dirty="0"/>
              <a:t>Policy statements are tokenized and matched to a dictionary of financial words and corresponding sentiment scores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Currency returns and volatility</a:t>
            </a:r>
          </a:p>
          <a:p>
            <a:pPr marL="514350"/>
            <a:r>
              <a:rPr lang="en-US" dirty="0"/>
              <a:t>Currency returns observed over 1 day, 1week, and 1 month</a:t>
            </a:r>
          </a:p>
          <a:p>
            <a:pPr marL="514350"/>
            <a:r>
              <a:rPr lang="en-US" dirty="0"/>
              <a:t>Volatility is 1-month rolling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584874"/>
              </p:ext>
            </p:extLst>
          </p:nvPr>
        </p:nvGraphicFramePr>
        <p:xfrm>
          <a:off x="6413771" y="3771900"/>
          <a:ext cx="4806679" cy="2095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128" y="3771900"/>
            <a:ext cx="2495630" cy="193161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33750" y="4933950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Finance   words</a:t>
            </a:r>
          </a:p>
        </p:txBody>
      </p:sp>
    </p:spTree>
    <p:extLst>
      <p:ext uri="{BB962C8B-B14F-4D97-AF65-F5344CB8AC3E}">
        <p14:creationId xmlns:p14="http://schemas.microsoft.com/office/powerpoint/2010/main" val="4042726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Matching – a closer look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9742" y="1998293"/>
            <a:ext cx="4903450" cy="34415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Search for and aggregate words in dictionary: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7958"/>
          <a:stretch/>
        </p:blipFill>
        <p:spPr>
          <a:xfrm>
            <a:off x="1085850" y="1998293"/>
            <a:ext cx="4533900" cy="36786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ounded Rectangle 5"/>
          <p:cNvSpPr/>
          <p:nvPr/>
        </p:nvSpPr>
        <p:spPr>
          <a:xfrm>
            <a:off x="3401123" y="3155795"/>
            <a:ext cx="245327" cy="15611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862151" y="3497766"/>
            <a:ext cx="360551" cy="14868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078885" y="4073911"/>
            <a:ext cx="422598" cy="16355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792" y="2649576"/>
            <a:ext cx="4804356" cy="5525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792" y="3528735"/>
            <a:ext cx="4804356" cy="5525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b="7053"/>
          <a:stretch/>
        </p:blipFill>
        <p:spPr>
          <a:xfrm>
            <a:off x="6636790" y="4360122"/>
            <a:ext cx="4804358" cy="51358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775536" y="2959303"/>
            <a:ext cx="267629" cy="963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249938" y="2930335"/>
            <a:ext cx="228599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6" name="Elbow Connector 15"/>
          <p:cNvCxnSpPr/>
          <p:nvPr/>
        </p:nvCxnSpPr>
        <p:spPr>
          <a:xfrm flipV="1">
            <a:off x="3501483" y="2959303"/>
            <a:ext cx="2912288" cy="155698"/>
          </a:xfrm>
          <a:prstGeom prst="bentConnector3">
            <a:avLst>
              <a:gd name="adj1" fmla="val 6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4" idx="1"/>
          </p:cNvCxnSpPr>
          <p:nvPr/>
        </p:nvCxnSpPr>
        <p:spPr>
          <a:xfrm>
            <a:off x="3226695" y="3459711"/>
            <a:ext cx="3113047" cy="259342"/>
          </a:xfrm>
          <a:prstGeom prst="bentConnector3">
            <a:avLst>
              <a:gd name="adj1" fmla="val 836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3290184" y="4042621"/>
            <a:ext cx="3244431" cy="552848"/>
          </a:xfrm>
          <a:prstGeom prst="bentConnector3">
            <a:avLst>
              <a:gd name="adj1" fmla="val 778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530683" y="3133494"/>
            <a:ext cx="367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+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530683" y="4003599"/>
            <a:ext cx="367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+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6077415" y="5089836"/>
            <a:ext cx="576518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1478" y="5245254"/>
            <a:ext cx="5486400" cy="4762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18928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Aggregating word occurrence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2408" y="2017953"/>
            <a:ext cx="4645152" cy="34415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Smoothed word occurrence over time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Raw word occurrence overtime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357" y="2503404"/>
            <a:ext cx="4355731" cy="33333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113" y="2503404"/>
            <a:ext cx="4401867" cy="3368701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5429250" y="3735175"/>
            <a:ext cx="10144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13663" y="3128963"/>
            <a:ext cx="13144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 statement (~6 month)</a:t>
            </a:r>
          </a:p>
          <a:p>
            <a:endParaRPr lang="en-US" sz="1400" dirty="0"/>
          </a:p>
          <a:p>
            <a:r>
              <a:rPr lang="en-US" sz="1400" dirty="0"/>
              <a:t>rolling average of word occurrence for three possible sentiments</a:t>
            </a:r>
          </a:p>
        </p:txBody>
      </p:sp>
    </p:spTree>
    <p:extLst>
      <p:ext uri="{BB962C8B-B14F-4D97-AF65-F5344CB8AC3E}">
        <p14:creationId xmlns:p14="http://schemas.microsoft.com/office/powerpoint/2010/main" val="2163600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categorization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Returns are transformed from continuous variables into categorical based on the 10</a:t>
            </a:r>
            <a:r>
              <a:rPr lang="en-US" baseline="30000" dirty="0"/>
              <a:t>th</a:t>
            </a:r>
            <a:r>
              <a:rPr lang="en-US" dirty="0"/>
              <a:t> and 90</a:t>
            </a:r>
            <a:r>
              <a:rPr lang="en-US" baseline="30000" dirty="0"/>
              <a:t>th</a:t>
            </a:r>
            <a:r>
              <a:rPr lang="en-US" dirty="0"/>
              <a:t> percentile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921" y="3578008"/>
            <a:ext cx="4534369" cy="14647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330" y="1995821"/>
            <a:ext cx="4703522" cy="374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712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0" y="2010878"/>
            <a:ext cx="9768357" cy="489435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Which models were employed:</a:t>
            </a:r>
          </a:p>
          <a:p>
            <a:pPr marL="0" indent="0" algn="ctr">
              <a:buNone/>
            </a:pP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1547812" y="2823299"/>
            <a:ext cx="33813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Nearest neighbors</a:t>
            </a:r>
          </a:p>
          <a:p>
            <a:endParaRPr lang="en-US" b="1" dirty="0"/>
          </a:p>
          <a:p>
            <a:r>
              <a:rPr lang="en-US" dirty="0"/>
              <a:t>Why?</a:t>
            </a:r>
          </a:p>
          <a:p>
            <a:endParaRPr lang="en-US" dirty="0"/>
          </a:p>
          <a:p>
            <a:pPr marL="514350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dirty="0"/>
              <a:t>Explainability</a:t>
            </a:r>
          </a:p>
          <a:p>
            <a:pPr marL="514350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dirty="0"/>
              <a:t>Relevance </a:t>
            </a:r>
          </a:p>
        </p:txBody>
      </p:sp>
      <p:sp>
        <p:nvSpPr>
          <p:cNvPr id="7" name="Rectangle 6"/>
          <p:cNvSpPr/>
          <p:nvPr/>
        </p:nvSpPr>
        <p:spPr>
          <a:xfrm>
            <a:off x="4817577" y="2823299"/>
            <a:ext cx="302786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Logistic regression</a:t>
            </a:r>
          </a:p>
          <a:p>
            <a:endParaRPr lang="en-US" b="1" dirty="0"/>
          </a:p>
          <a:p>
            <a:r>
              <a:rPr lang="en-US" dirty="0"/>
              <a:t>Why?</a:t>
            </a:r>
          </a:p>
          <a:p>
            <a:endParaRPr lang="en-US" dirty="0"/>
          </a:p>
          <a:p>
            <a:pPr marL="514350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dirty="0"/>
              <a:t>Explainability</a:t>
            </a:r>
          </a:p>
          <a:p>
            <a:pPr marL="514350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dirty="0"/>
              <a:t>Relevance</a:t>
            </a:r>
          </a:p>
          <a:p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8016377" y="2823299"/>
            <a:ext cx="355758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Random Forest</a:t>
            </a:r>
          </a:p>
          <a:p>
            <a:endParaRPr lang="en-US" b="1" dirty="0"/>
          </a:p>
          <a:p>
            <a:r>
              <a:rPr lang="en-US" dirty="0"/>
              <a:t>Why?</a:t>
            </a:r>
          </a:p>
          <a:p>
            <a:endParaRPr lang="en-US" dirty="0"/>
          </a:p>
          <a:p>
            <a:pPr marL="514350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dirty="0"/>
              <a:t>Ability to handle correlated features</a:t>
            </a:r>
          </a:p>
          <a:p>
            <a:pPr marL="514350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dirty="0"/>
              <a:t>Significance scores for predictions made</a:t>
            </a:r>
          </a:p>
        </p:txBody>
      </p:sp>
    </p:spTree>
    <p:extLst>
      <p:ext uri="{BB962C8B-B14F-4D97-AF65-F5344CB8AC3E}">
        <p14:creationId xmlns:p14="http://schemas.microsoft.com/office/powerpoint/2010/main" val="3554452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814638" y="2015732"/>
            <a:ext cx="8240216" cy="172759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No model was able to consistently predict – using any measure of success – currency returns better than the dummy regressor predicting the most common outcome</a:t>
            </a:r>
          </a:p>
          <a:p>
            <a:r>
              <a:rPr lang="en-US" dirty="0"/>
              <a:t>Likely a result of little differentiation in word occurrence between return outcomes as well as the categorization of returns 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6462" y="3564570"/>
            <a:ext cx="2596332" cy="2068326"/>
          </a:xfrm>
          <a:prstGeom prst="rect">
            <a:avLst/>
          </a:prstGeom>
        </p:spPr>
      </p:pic>
      <p:sp>
        <p:nvSpPr>
          <p:cNvPr id="8" name="Content Placeholder 5"/>
          <p:cNvSpPr txBox="1">
            <a:spLocks/>
          </p:cNvSpPr>
          <p:nvPr/>
        </p:nvSpPr>
        <p:spPr>
          <a:xfrm>
            <a:off x="2810415" y="3743325"/>
            <a:ext cx="5923986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/>
              <a:t>Exceptional return outcomes were concentrated in the beginning of the period tests (training data) while word counts have increased in the common era; need to find a way to periodically normalize to remove this effect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622" y="2069518"/>
            <a:ext cx="2405951" cy="320257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9489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After fitting various models under different parameters, I've been unable to consistently form a better prediction than any naive estimator predicting the most common prediction class. This may be for any of a host of reasons, such as:</a:t>
            </a:r>
            <a:endParaRPr lang="en-US" b="1" dirty="0"/>
          </a:p>
          <a:p>
            <a:pPr marL="457200"/>
            <a:r>
              <a:rPr lang="en-US" dirty="0"/>
              <a:t>Arbitrary classification of returns into top and bottom decile versus middle</a:t>
            </a:r>
          </a:p>
          <a:p>
            <a:pPr marL="457200"/>
            <a:r>
              <a:rPr lang="en-US" dirty="0"/>
              <a:t>Limited data to FOMC policy statements with a particular html format</a:t>
            </a:r>
          </a:p>
          <a:p>
            <a:pPr marL="457200"/>
            <a:r>
              <a:rPr lang="en-US" dirty="0"/>
              <a:t>Sentiment data as measured by the utilized dictionary and/or the FOMC statements may simply not be a strong predictor of returns</a:t>
            </a:r>
          </a:p>
        </p:txBody>
      </p:sp>
    </p:spTree>
    <p:extLst>
      <p:ext uri="{BB962C8B-B14F-4D97-AF65-F5344CB8AC3E}">
        <p14:creationId xmlns:p14="http://schemas.microsoft.com/office/powerpoint/2010/main" val="77852864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958</TotalTime>
  <Words>438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Times New Roman</vt:lpstr>
      <vt:lpstr>Gallery</vt:lpstr>
      <vt:lpstr>Anticipating Market Reactions to Fed Policy</vt:lpstr>
      <vt:lpstr>The question</vt:lpstr>
      <vt:lpstr>The data – A tale of two datasets</vt:lpstr>
      <vt:lpstr>Text Matching – a closer look</vt:lpstr>
      <vt:lpstr>Aggregating word occurrence</vt:lpstr>
      <vt:lpstr>Return categorization</vt:lpstr>
      <vt:lpstr>Modeling</vt:lpstr>
      <vt:lpstr>Results</vt:lpstr>
      <vt:lpstr>Conclusions</vt:lpstr>
      <vt:lpstr>Possible Extensions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Front-running the fed</dc:title>
  <dc:creator>Ben Rounds</dc:creator>
  <cp:lastModifiedBy>Ben Rounds</cp:lastModifiedBy>
  <cp:revision>31</cp:revision>
  <dcterms:created xsi:type="dcterms:W3CDTF">2016-03-02T00:31:13Z</dcterms:created>
  <dcterms:modified xsi:type="dcterms:W3CDTF">2016-03-16T17:07:31Z</dcterms:modified>
</cp:coreProperties>
</file>