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56" r:id="rId5"/>
    <p:sldId id="257" r:id="rId6"/>
    <p:sldId id="266" r:id="rId7"/>
    <p:sldId id="267" r:id="rId8"/>
    <p:sldId id="258" r:id="rId9"/>
    <p:sldId id="265" r:id="rId10"/>
    <p:sldId id="259" r:id="rId11"/>
    <p:sldId id="260" r:id="rId12"/>
    <p:sldId id="268" r:id="rId13"/>
    <p:sldId id="262" r:id="rId14"/>
    <p:sldId id="263" r:id="rId15"/>
    <p:sldId id="261"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A6A561-42F5-4E2E-916D-86BCF6533C1C}" v="1693" dt="2023-04-18T13:27:57.218"/>
    <p1510:client id="{674E323A-DC53-42A0-8B66-34AC2B012647}" v="7813" dt="2023-04-18T13:23:19.629"/>
    <p1510:client id="{EB97755A-25CF-467B-9330-B3296B158AD6}" v="1" dt="2023-04-17T18:44:10.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733" autoAdjust="0"/>
  </p:normalViewPr>
  <p:slideViewPr>
    <p:cSldViewPr snapToGrid="0">
      <p:cViewPr>
        <p:scale>
          <a:sx n="102" d="100"/>
          <a:sy n="102" d="100"/>
        </p:scale>
        <p:origin x="352" y="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Sanati" userId="c9e0a793-c790-44fa-bd9d-b465ddc771dc" providerId="ADAL" clId="{674E323A-DC53-42A0-8B66-34AC2B012647}"/>
    <pc:docChg chg="undo custSel addSld modSld">
      <pc:chgData name="Ben Sanati" userId="c9e0a793-c790-44fa-bd9d-b465ddc771dc" providerId="ADAL" clId="{674E323A-DC53-42A0-8B66-34AC2B012647}" dt="2023-04-18T13:23:19.629" v="8747" actId="1076"/>
      <pc:docMkLst>
        <pc:docMk/>
      </pc:docMkLst>
      <pc:sldChg chg="modSp mod">
        <pc:chgData name="Ben Sanati" userId="c9e0a793-c790-44fa-bd9d-b465ddc771dc" providerId="ADAL" clId="{674E323A-DC53-42A0-8B66-34AC2B012647}" dt="2023-04-16T23:20:31.931" v="31" actId="20577"/>
        <pc:sldMkLst>
          <pc:docMk/>
          <pc:sldMk cId="87552166" sldId="256"/>
        </pc:sldMkLst>
        <pc:spChg chg="mod">
          <ac:chgData name="Ben Sanati" userId="c9e0a793-c790-44fa-bd9d-b465ddc771dc" providerId="ADAL" clId="{674E323A-DC53-42A0-8B66-34AC2B012647}" dt="2023-04-16T23:19:56.087" v="10" actId="20577"/>
          <ac:spMkLst>
            <pc:docMk/>
            <pc:sldMk cId="87552166" sldId="256"/>
            <ac:spMk id="2" creationId="{B98B5C92-FE38-51C5-74FC-125739BA5449}"/>
          </ac:spMkLst>
        </pc:spChg>
        <pc:spChg chg="mod">
          <ac:chgData name="Ben Sanati" userId="c9e0a793-c790-44fa-bd9d-b465ddc771dc" providerId="ADAL" clId="{674E323A-DC53-42A0-8B66-34AC2B012647}" dt="2023-04-16T23:20:31.931" v="31" actId="20577"/>
          <ac:spMkLst>
            <pc:docMk/>
            <pc:sldMk cId="87552166" sldId="256"/>
            <ac:spMk id="3" creationId="{94DB873D-B859-5039-AABF-96FF8FC20436}"/>
          </ac:spMkLst>
        </pc:spChg>
      </pc:sldChg>
      <pc:sldChg chg="modSp mod modNotesTx">
        <pc:chgData name="Ben Sanati" userId="c9e0a793-c790-44fa-bd9d-b465ddc771dc" providerId="ADAL" clId="{674E323A-DC53-42A0-8B66-34AC2B012647}" dt="2023-04-18T12:38:00.139" v="4255" actId="20577"/>
        <pc:sldMkLst>
          <pc:docMk/>
          <pc:sldMk cId="1822824387" sldId="257"/>
        </pc:sldMkLst>
        <pc:spChg chg="mod">
          <ac:chgData name="Ben Sanati" userId="c9e0a793-c790-44fa-bd9d-b465ddc771dc" providerId="ADAL" clId="{674E323A-DC53-42A0-8B66-34AC2B012647}" dt="2023-04-18T10:06:47.609" v="1178" actId="20577"/>
          <ac:spMkLst>
            <pc:docMk/>
            <pc:sldMk cId="1822824387" sldId="257"/>
            <ac:spMk id="2" creationId="{C6764C40-E74D-A8EB-A366-18E5EA93F240}"/>
          </ac:spMkLst>
        </pc:spChg>
        <pc:spChg chg="mod">
          <ac:chgData name="Ben Sanati" userId="c9e0a793-c790-44fa-bd9d-b465ddc771dc" providerId="ADAL" clId="{674E323A-DC53-42A0-8B66-34AC2B012647}" dt="2023-04-18T12:33:28.317" v="3770" actId="20577"/>
          <ac:spMkLst>
            <pc:docMk/>
            <pc:sldMk cId="1822824387" sldId="257"/>
            <ac:spMk id="3" creationId="{DFFB4B7B-6DC9-1664-475F-BDE69FB26045}"/>
          </ac:spMkLst>
        </pc:spChg>
      </pc:sldChg>
      <pc:sldChg chg="modNotesTx">
        <pc:chgData name="Ben Sanati" userId="c9e0a793-c790-44fa-bd9d-b465ddc771dc" providerId="ADAL" clId="{674E323A-DC53-42A0-8B66-34AC2B012647}" dt="2023-04-18T09:24:24.606" v="51" actId="20577"/>
        <pc:sldMkLst>
          <pc:docMk/>
          <pc:sldMk cId="515512459" sldId="259"/>
        </pc:sldMkLst>
      </pc:sldChg>
      <pc:sldChg chg="addSp delSp modSp mod modNotesTx">
        <pc:chgData name="Ben Sanati" userId="c9e0a793-c790-44fa-bd9d-b465ddc771dc" providerId="ADAL" clId="{674E323A-DC53-42A0-8B66-34AC2B012647}" dt="2023-04-18T13:23:19.629" v="8747" actId="1076"/>
        <pc:sldMkLst>
          <pc:docMk/>
          <pc:sldMk cId="1996196881" sldId="260"/>
        </pc:sldMkLst>
        <pc:spChg chg="mod">
          <ac:chgData name="Ben Sanati" userId="c9e0a793-c790-44fa-bd9d-b465ddc771dc" providerId="ADAL" clId="{674E323A-DC53-42A0-8B66-34AC2B012647}" dt="2023-04-18T12:58:45.098" v="6243" actId="20577"/>
          <ac:spMkLst>
            <pc:docMk/>
            <pc:sldMk cId="1996196881" sldId="260"/>
            <ac:spMk id="2" creationId="{A30A8F8D-A5C1-1D91-195D-6D5C23EAD131}"/>
          </ac:spMkLst>
        </pc:spChg>
        <pc:spChg chg="mod">
          <ac:chgData name="Ben Sanati" userId="c9e0a793-c790-44fa-bd9d-b465ddc771dc" providerId="ADAL" clId="{674E323A-DC53-42A0-8B66-34AC2B012647}" dt="2023-04-18T12:58:22.948" v="6170" actId="20577"/>
          <ac:spMkLst>
            <pc:docMk/>
            <pc:sldMk cId="1996196881" sldId="260"/>
            <ac:spMk id="3" creationId="{4BD9E5E8-3204-4610-2060-033E996F7CDA}"/>
          </ac:spMkLst>
        </pc:spChg>
        <pc:picChg chg="add mod">
          <ac:chgData name="Ben Sanati" userId="c9e0a793-c790-44fa-bd9d-b465ddc771dc" providerId="ADAL" clId="{674E323A-DC53-42A0-8B66-34AC2B012647}" dt="2023-04-18T13:23:19.629" v="8747" actId="1076"/>
          <ac:picMkLst>
            <pc:docMk/>
            <pc:sldMk cId="1996196881" sldId="260"/>
            <ac:picMk id="5" creationId="{A9FB9335-8113-9455-466E-23D3C45A3FF9}"/>
          </ac:picMkLst>
        </pc:picChg>
        <pc:picChg chg="add del">
          <ac:chgData name="Ben Sanati" userId="c9e0a793-c790-44fa-bd9d-b465ddc771dc" providerId="ADAL" clId="{674E323A-DC53-42A0-8B66-34AC2B012647}" dt="2023-04-18T13:22:36.367" v="8740" actId="478"/>
          <ac:picMkLst>
            <pc:docMk/>
            <pc:sldMk cId="1996196881" sldId="260"/>
            <ac:picMk id="4098" creationId="{B10CB95F-9FF3-7AA5-9113-24CF90B524BD}"/>
          </ac:picMkLst>
        </pc:picChg>
        <pc:picChg chg="add del">
          <ac:chgData name="Ben Sanati" userId="c9e0a793-c790-44fa-bd9d-b465ddc771dc" providerId="ADAL" clId="{674E323A-DC53-42A0-8B66-34AC2B012647}" dt="2023-04-18T13:22:54.565" v="8742" actId="478"/>
          <ac:picMkLst>
            <pc:docMk/>
            <pc:sldMk cId="1996196881" sldId="260"/>
            <ac:picMk id="4100" creationId="{E9CA9EFA-B496-EE09-F493-A6367839FA73}"/>
          </ac:picMkLst>
        </pc:picChg>
      </pc:sldChg>
      <pc:sldChg chg="addSp modSp mod modNotesTx">
        <pc:chgData name="Ben Sanati" userId="c9e0a793-c790-44fa-bd9d-b465ddc771dc" providerId="ADAL" clId="{674E323A-DC53-42A0-8B66-34AC2B012647}" dt="2023-04-18T13:06:41.509" v="7152" actId="20577"/>
        <pc:sldMkLst>
          <pc:docMk/>
          <pc:sldMk cId="448597881" sldId="262"/>
        </pc:sldMkLst>
        <pc:spChg chg="mod">
          <ac:chgData name="Ben Sanati" userId="c9e0a793-c790-44fa-bd9d-b465ddc771dc" providerId="ADAL" clId="{674E323A-DC53-42A0-8B66-34AC2B012647}" dt="2023-04-18T12:15:37.029" v="3184" actId="20577"/>
          <ac:spMkLst>
            <pc:docMk/>
            <pc:sldMk cId="448597881" sldId="262"/>
            <ac:spMk id="2" creationId="{23CA9E06-01F5-9A19-309A-9209C67CF80C}"/>
          </ac:spMkLst>
        </pc:spChg>
        <pc:spChg chg="mod">
          <ac:chgData name="Ben Sanati" userId="c9e0a793-c790-44fa-bd9d-b465ddc771dc" providerId="ADAL" clId="{674E323A-DC53-42A0-8B66-34AC2B012647}" dt="2023-04-18T12:21:13.503" v="3201" actId="1036"/>
          <ac:spMkLst>
            <pc:docMk/>
            <pc:sldMk cId="448597881" sldId="262"/>
            <ac:spMk id="3" creationId="{23DC7005-B108-48F2-1ED0-CD437ABB7FAE}"/>
          </ac:spMkLst>
        </pc:spChg>
        <pc:picChg chg="add mod">
          <ac:chgData name="Ben Sanati" userId="c9e0a793-c790-44fa-bd9d-b465ddc771dc" providerId="ADAL" clId="{674E323A-DC53-42A0-8B66-34AC2B012647}" dt="2023-04-18T12:21:03.350" v="3190" actId="1076"/>
          <ac:picMkLst>
            <pc:docMk/>
            <pc:sldMk cId="448597881" sldId="262"/>
            <ac:picMk id="5" creationId="{F57B2ADD-5480-0DC3-FABF-7039A9B4D3F8}"/>
          </ac:picMkLst>
        </pc:picChg>
      </pc:sldChg>
      <pc:sldChg chg="modSp mod modNotesTx">
        <pc:chgData name="Ben Sanati" userId="c9e0a793-c790-44fa-bd9d-b465ddc771dc" providerId="ADAL" clId="{674E323A-DC53-42A0-8B66-34AC2B012647}" dt="2023-04-18T13:14:48.888" v="8611" actId="20577"/>
        <pc:sldMkLst>
          <pc:docMk/>
          <pc:sldMk cId="836927446" sldId="263"/>
        </pc:sldMkLst>
        <pc:spChg chg="mod">
          <ac:chgData name="Ben Sanati" userId="c9e0a793-c790-44fa-bd9d-b465ddc771dc" providerId="ADAL" clId="{674E323A-DC53-42A0-8B66-34AC2B012647}" dt="2023-04-18T13:12:44.300" v="8176" actId="20577"/>
          <ac:spMkLst>
            <pc:docMk/>
            <pc:sldMk cId="836927446" sldId="263"/>
            <ac:spMk id="3" creationId="{F3FB2CAD-B752-E058-72F4-70D8D89A72E9}"/>
          </ac:spMkLst>
        </pc:spChg>
      </pc:sldChg>
      <pc:sldChg chg="delSp modSp mod">
        <pc:chgData name="Ben Sanati" userId="c9e0a793-c790-44fa-bd9d-b465ddc771dc" providerId="ADAL" clId="{674E323A-DC53-42A0-8B66-34AC2B012647}" dt="2023-04-16T23:25:39.537" v="37" actId="6549"/>
        <pc:sldMkLst>
          <pc:docMk/>
          <pc:sldMk cId="2297167750" sldId="264"/>
        </pc:sldMkLst>
        <pc:spChg chg="mod">
          <ac:chgData name="Ben Sanati" userId="c9e0a793-c790-44fa-bd9d-b465ddc771dc" providerId="ADAL" clId="{674E323A-DC53-42A0-8B66-34AC2B012647}" dt="2023-04-16T23:25:39.537" v="37" actId="6549"/>
          <ac:spMkLst>
            <pc:docMk/>
            <pc:sldMk cId="2297167750" sldId="264"/>
            <ac:spMk id="2" creationId="{824FF838-E1AA-3248-FAB0-BF2F6F4FEFA8}"/>
          </ac:spMkLst>
        </pc:spChg>
        <pc:spChg chg="del">
          <ac:chgData name="Ben Sanati" userId="c9e0a793-c790-44fa-bd9d-b465ddc771dc" providerId="ADAL" clId="{674E323A-DC53-42A0-8B66-34AC2B012647}" dt="2023-04-16T23:25:22.667" v="32" actId="478"/>
          <ac:spMkLst>
            <pc:docMk/>
            <pc:sldMk cId="2297167750" sldId="264"/>
            <ac:spMk id="3" creationId="{670DAC17-BC28-71A0-57BB-2B4D41059E85}"/>
          </ac:spMkLst>
        </pc:spChg>
      </pc:sldChg>
      <pc:sldChg chg="modNotesTx">
        <pc:chgData name="Ben Sanati" userId="c9e0a793-c790-44fa-bd9d-b465ddc771dc" providerId="ADAL" clId="{674E323A-DC53-42A0-8B66-34AC2B012647}" dt="2023-04-18T09:59:28.673" v="951" actId="20577"/>
        <pc:sldMkLst>
          <pc:docMk/>
          <pc:sldMk cId="2755127209" sldId="265"/>
        </pc:sldMkLst>
      </pc:sldChg>
      <pc:sldChg chg="addSp delSp modSp new mod modNotesTx">
        <pc:chgData name="Ben Sanati" userId="c9e0a793-c790-44fa-bd9d-b465ddc771dc" providerId="ADAL" clId="{674E323A-DC53-42A0-8B66-34AC2B012647}" dt="2023-04-18T12:51:55.475" v="5087" actId="20577"/>
        <pc:sldMkLst>
          <pc:docMk/>
          <pc:sldMk cId="3990319" sldId="266"/>
        </pc:sldMkLst>
        <pc:spChg chg="mod">
          <ac:chgData name="Ben Sanati" userId="c9e0a793-c790-44fa-bd9d-b465ddc771dc" providerId="ADAL" clId="{674E323A-DC53-42A0-8B66-34AC2B012647}" dt="2023-04-18T11:24:01.190" v="1621" actId="1076"/>
          <ac:spMkLst>
            <pc:docMk/>
            <pc:sldMk cId="3990319" sldId="266"/>
            <ac:spMk id="2" creationId="{01FEDCD7-D4B4-EB42-2548-44677FACDAA2}"/>
          </ac:spMkLst>
        </pc:spChg>
        <pc:spChg chg="mod">
          <ac:chgData name="Ben Sanati" userId="c9e0a793-c790-44fa-bd9d-b465ddc771dc" providerId="ADAL" clId="{674E323A-DC53-42A0-8B66-34AC2B012647}" dt="2023-04-18T11:42:37.052" v="1895" actId="20577"/>
          <ac:spMkLst>
            <pc:docMk/>
            <pc:sldMk cId="3990319" sldId="266"/>
            <ac:spMk id="3" creationId="{4006C3D9-5FCE-1C1D-6AE8-F37FC98A1B00}"/>
          </ac:spMkLst>
        </pc:spChg>
        <pc:spChg chg="add del">
          <ac:chgData name="Ben Sanati" userId="c9e0a793-c790-44fa-bd9d-b465ddc771dc" providerId="ADAL" clId="{674E323A-DC53-42A0-8B66-34AC2B012647}" dt="2023-04-18T11:00:47.330" v="1330"/>
          <ac:spMkLst>
            <pc:docMk/>
            <pc:sldMk cId="3990319" sldId="266"/>
            <ac:spMk id="4" creationId="{CDE7F522-CE94-6BFC-5C1F-34133DF7AC61}"/>
          </ac:spMkLst>
        </pc:spChg>
        <pc:spChg chg="add del">
          <ac:chgData name="Ben Sanati" userId="c9e0a793-c790-44fa-bd9d-b465ddc771dc" providerId="ADAL" clId="{674E323A-DC53-42A0-8B66-34AC2B012647}" dt="2023-04-18T11:00:50.808" v="1332"/>
          <ac:spMkLst>
            <pc:docMk/>
            <pc:sldMk cId="3990319" sldId="266"/>
            <ac:spMk id="5" creationId="{FDFADA01-23B5-AABF-4A73-C2838853EDF5}"/>
          </ac:spMkLst>
        </pc:spChg>
      </pc:sldChg>
      <pc:sldChg chg="addSp delSp modSp new mod modNotesTx">
        <pc:chgData name="Ben Sanati" userId="c9e0a793-c790-44fa-bd9d-b465ddc771dc" providerId="ADAL" clId="{674E323A-DC53-42A0-8B66-34AC2B012647}" dt="2023-04-18T13:19:44.549" v="8738" actId="20577"/>
        <pc:sldMkLst>
          <pc:docMk/>
          <pc:sldMk cId="1864211026" sldId="267"/>
        </pc:sldMkLst>
        <pc:spChg chg="mod">
          <ac:chgData name="Ben Sanati" userId="c9e0a793-c790-44fa-bd9d-b465ddc771dc" providerId="ADAL" clId="{674E323A-DC53-42A0-8B66-34AC2B012647}" dt="2023-04-18T10:59:56.876" v="1277" actId="20577"/>
          <ac:spMkLst>
            <pc:docMk/>
            <pc:sldMk cId="1864211026" sldId="267"/>
            <ac:spMk id="2" creationId="{B8936376-21FC-0012-15C1-DA8E1A78858A}"/>
          </ac:spMkLst>
        </pc:spChg>
        <pc:spChg chg="mod">
          <ac:chgData name="Ben Sanati" userId="c9e0a793-c790-44fa-bd9d-b465ddc771dc" providerId="ADAL" clId="{674E323A-DC53-42A0-8B66-34AC2B012647}" dt="2023-04-18T13:19:44.549" v="8738" actId="20577"/>
          <ac:spMkLst>
            <pc:docMk/>
            <pc:sldMk cId="1864211026" sldId="267"/>
            <ac:spMk id="3" creationId="{E6B34159-8ACC-AFBD-D4F6-AAB1C390B014}"/>
          </ac:spMkLst>
        </pc:spChg>
        <pc:spChg chg="add del">
          <ac:chgData name="Ben Sanati" userId="c9e0a793-c790-44fa-bd9d-b465ddc771dc" providerId="ADAL" clId="{674E323A-DC53-42A0-8B66-34AC2B012647}" dt="2023-04-18T11:30:12.863" v="1742"/>
          <ac:spMkLst>
            <pc:docMk/>
            <pc:sldMk cId="1864211026" sldId="267"/>
            <ac:spMk id="4" creationId="{67690411-C4EA-F913-B406-CA8849BD4ECE}"/>
          </ac:spMkLst>
        </pc:spChg>
      </pc:sldChg>
      <pc:sldChg chg="addSp modSp new mod modNotesTx">
        <pc:chgData name="Ben Sanati" userId="c9e0a793-c790-44fa-bd9d-b465ddc771dc" providerId="ADAL" clId="{674E323A-DC53-42A0-8B66-34AC2B012647}" dt="2023-04-18T13:16:05.084" v="8624" actId="1036"/>
        <pc:sldMkLst>
          <pc:docMk/>
          <pc:sldMk cId="477633881" sldId="268"/>
        </pc:sldMkLst>
        <pc:spChg chg="mod">
          <ac:chgData name="Ben Sanati" userId="c9e0a793-c790-44fa-bd9d-b465ddc771dc" providerId="ADAL" clId="{674E323A-DC53-42A0-8B66-34AC2B012647}" dt="2023-04-18T11:59:17.688" v="2173" actId="20577"/>
          <ac:spMkLst>
            <pc:docMk/>
            <pc:sldMk cId="477633881" sldId="268"/>
            <ac:spMk id="2" creationId="{3F08DE83-118C-6CDC-B66B-4C922D42BC68}"/>
          </ac:spMkLst>
        </pc:spChg>
        <pc:spChg chg="mod">
          <ac:chgData name="Ben Sanati" userId="c9e0a793-c790-44fa-bd9d-b465ddc771dc" providerId="ADAL" clId="{674E323A-DC53-42A0-8B66-34AC2B012647}" dt="2023-04-18T13:15:56.816" v="8619" actId="1076"/>
          <ac:spMkLst>
            <pc:docMk/>
            <pc:sldMk cId="477633881" sldId="268"/>
            <ac:spMk id="3" creationId="{E23775B3-03DA-C2E7-75B4-3CA71DFC7FE9}"/>
          </ac:spMkLst>
        </pc:spChg>
        <pc:picChg chg="add mod">
          <ac:chgData name="Ben Sanati" userId="c9e0a793-c790-44fa-bd9d-b465ddc771dc" providerId="ADAL" clId="{674E323A-DC53-42A0-8B66-34AC2B012647}" dt="2023-04-18T13:16:05.084" v="8624" actId="1036"/>
          <ac:picMkLst>
            <pc:docMk/>
            <pc:sldMk cId="477633881" sldId="268"/>
            <ac:picMk id="3074" creationId="{37D0A5C3-7C50-A89F-88CA-7D3386832FA3}"/>
          </ac:picMkLst>
        </pc:picChg>
      </pc:sldChg>
    </pc:docChg>
  </pc:docChgLst>
  <pc:docChgLst>
    <pc:chgData name="Joel Edgar (je1g19)" userId="b68ad1c0-c5d7-47be-a31b-7b68406eff9e" providerId="ADAL" clId="{17A6A561-42F5-4E2E-916D-86BCF6533C1C}"/>
    <pc:docChg chg="custSel modSld">
      <pc:chgData name="Joel Edgar (je1g19)" userId="b68ad1c0-c5d7-47be-a31b-7b68406eff9e" providerId="ADAL" clId="{17A6A561-42F5-4E2E-916D-86BCF6533C1C}" dt="2023-04-18T13:27:57.218" v="1662" actId="5793"/>
      <pc:docMkLst>
        <pc:docMk/>
      </pc:docMkLst>
      <pc:sldChg chg="modSp mod">
        <pc:chgData name="Joel Edgar (je1g19)" userId="b68ad1c0-c5d7-47be-a31b-7b68406eff9e" providerId="ADAL" clId="{17A6A561-42F5-4E2E-916D-86BCF6533C1C}" dt="2023-04-18T13:23:49.707" v="1303" actId="20577"/>
        <pc:sldMkLst>
          <pc:docMk/>
          <pc:sldMk cId="1822824387" sldId="257"/>
        </pc:sldMkLst>
        <pc:spChg chg="mod">
          <ac:chgData name="Joel Edgar (je1g19)" userId="b68ad1c0-c5d7-47be-a31b-7b68406eff9e" providerId="ADAL" clId="{17A6A561-42F5-4E2E-916D-86BCF6533C1C}" dt="2023-04-18T13:23:49.707" v="1303" actId="20577"/>
          <ac:spMkLst>
            <pc:docMk/>
            <pc:sldMk cId="1822824387" sldId="257"/>
            <ac:spMk id="2" creationId="{C6764C40-E74D-A8EB-A366-18E5EA93F240}"/>
          </ac:spMkLst>
        </pc:spChg>
      </pc:sldChg>
      <pc:sldChg chg="modSp mod modNotesTx">
        <pc:chgData name="Joel Edgar (je1g19)" userId="b68ad1c0-c5d7-47be-a31b-7b68406eff9e" providerId="ADAL" clId="{17A6A561-42F5-4E2E-916D-86BCF6533C1C}" dt="2023-04-18T13:22:09.234" v="1288" actId="207"/>
        <pc:sldMkLst>
          <pc:docMk/>
          <pc:sldMk cId="1586569442" sldId="258"/>
        </pc:sldMkLst>
        <pc:spChg chg="mod">
          <ac:chgData name="Joel Edgar (je1g19)" userId="b68ad1c0-c5d7-47be-a31b-7b68406eff9e" providerId="ADAL" clId="{17A6A561-42F5-4E2E-916D-86BCF6533C1C}" dt="2023-04-18T13:22:09.234" v="1288" actId="207"/>
          <ac:spMkLst>
            <pc:docMk/>
            <pc:sldMk cId="1586569442" sldId="258"/>
            <ac:spMk id="3" creationId="{76AF6B57-E059-F45D-74FC-8F227ACB8109}"/>
          </ac:spMkLst>
        </pc:spChg>
      </pc:sldChg>
      <pc:sldChg chg="addSp delSp modSp mod modNotesTx">
        <pc:chgData name="Joel Edgar (je1g19)" userId="b68ad1c0-c5d7-47be-a31b-7b68406eff9e" providerId="ADAL" clId="{17A6A561-42F5-4E2E-916D-86BCF6533C1C}" dt="2023-04-18T13:22:21.371" v="1290" actId="207"/>
        <pc:sldMkLst>
          <pc:docMk/>
          <pc:sldMk cId="515512459" sldId="259"/>
        </pc:sldMkLst>
        <pc:spChg chg="mod">
          <ac:chgData name="Joel Edgar (je1g19)" userId="b68ad1c0-c5d7-47be-a31b-7b68406eff9e" providerId="ADAL" clId="{17A6A561-42F5-4E2E-916D-86BCF6533C1C}" dt="2023-04-18T13:22:21.371" v="1290" actId="207"/>
          <ac:spMkLst>
            <pc:docMk/>
            <pc:sldMk cId="515512459" sldId="259"/>
            <ac:spMk id="3" creationId="{FBC03D49-7123-8A84-60BB-543EBB6D633E}"/>
          </ac:spMkLst>
        </pc:spChg>
        <pc:picChg chg="mod">
          <ac:chgData name="Joel Edgar (je1g19)" userId="b68ad1c0-c5d7-47be-a31b-7b68406eff9e" providerId="ADAL" clId="{17A6A561-42F5-4E2E-916D-86BCF6533C1C}" dt="2023-04-18T13:10:48.160" v="775" actId="1076"/>
          <ac:picMkLst>
            <pc:docMk/>
            <pc:sldMk cId="515512459" sldId="259"/>
            <ac:picMk id="5" creationId="{90D2207B-5EA4-5B1D-523B-9EE73A142522}"/>
          </ac:picMkLst>
        </pc:picChg>
        <pc:picChg chg="add mod">
          <ac:chgData name="Joel Edgar (je1g19)" userId="b68ad1c0-c5d7-47be-a31b-7b68406eff9e" providerId="ADAL" clId="{17A6A561-42F5-4E2E-916D-86BCF6533C1C}" dt="2023-04-18T13:10:54.862" v="777" actId="1076"/>
          <ac:picMkLst>
            <pc:docMk/>
            <pc:sldMk cId="515512459" sldId="259"/>
            <ac:picMk id="6" creationId="{2B8BDAD8-3BC6-53F5-64FE-73A3750CF517}"/>
          </ac:picMkLst>
        </pc:picChg>
        <pc:picChg chg="del">
          <ac:chgData name="Joel Edgar (je1g19)" userId="b68ad1c0-c5d7-47be-a31b-7b68406eff9e" providerId="ADAL" clId="{17A6A561-42F5-4E2E-916D-86BCF6533C1C}" dt="2023-04-18T10:23:30.838" v="0" actId="478"/>
          <ac:picMkLst>
            <pc:docMk/>
            <pc:sldMk cId="515512459" sldId="259"/>
            <ac:picMk id="7" creationId="{4B7FF03E-FE45-2329-92A1-A53371F7448B}"/>
          </ac:picMkLst>
        </pc:picChg>
      </pc:sldChg>
      <pc:sldChg chg="modSp mod">
        <pc:chgData name="Joel Edgar (je1g19)" userId="b68ad1c0-c5d7-47be-a31b-7b68406eff9e" providerId="ADAL" clId="{17A6A561-42F5-4E2E-916D-86BCF6533C1C}" dt="2023-04-18T13:22:26.039" v="1291" actId="207"/>
        <pc:sldMkLst>
          <pc:docMk/>
          <pc:sldMk cId="1996196881" sldId="260"/>
        </pc:sldMkLst>
        <pc:spChg chg="mod">
          <ac:chgData name="Joel Edgar (je1g19)" userId="b68ad1c0-c5d7-47be-a31b-7b68406eff9e" providerId="ADAL" clId="{17A6A561-42F5-4E2E-916D-86BCF6533C1C}" dt="2023-04-18T13:22:26.039" v="1291" actId="207"/>
          <ac:spMkLst>
            <pc:docMk/>
            <pc:sldMk cId="1996196881" sldId="260"/>
            <ac:spMk id="3" creationId="{4BD9E5E8-3204-4610-2060-033E996F7CDA}"/>
          </ac:spMkLst>
        </pc:spChg>
      </pc:sldChg>
      <pc:sldChg chg="modSp mod modNotesTx">
        <pc:chgData name="Joel Edgar (je1g19)" userId="b68ad1c0-c5d7-47be-a31b-7b68406eff9e" providerId="ADAL" clId="{17A6A561-42F5-4E2E-916D-86BCF6533C1C}" dt="2023-04-18T13:27:57.218" v="1662" actId="5793"/>
        <pc:sldMkLst>
          <pc:docMk/>
          <pc:sldMk cId="2890685532" sldId="261"/>
        </pc:sldMkLst>
        <pc:spChg chg="mod">
          <ac:chgData name="Joel Edgar (je1g19)" userId="b68ad1c0-c5d7-47be-a31b-7b68406eff9e" providerId="ADAL" clId="{17A6A561-42F5-4E2E-916D-86BCF6533C1C}" dt="2023-04-18T13:27:18.764" v="1496" actId="20577"/>
          <ac:spMkLst>
            <pc:docMk/>
            <pc:sldMk cId="2890685532" sldId="261"/>
            <ac:spMk id="3" creationId="{1644B01C-7420-A2CD-D0F2-34831D3B687F}"/>
          </ac:spMkLst>
        </pc:spChg>
      </pc:sldChg>
      <pc:sldChg chg="modSp">
        <pc:chgData name="Joel Edgar (je1g19)" userId="b68ad1c0-c5d7-47be-a31b-7b68406eff9e" providerId="ADAL" clId="{17A6A561-42F5-4E2E-916D-86BCF6533C1C}" dt="2023-04-18T13:23:09.428" v="1294" actId="2711"/>
        <pc:sldMkLst>
          <pc:docMk/>
          <pc:sldMk cId="448597881" sldId="262"/>
        </pc:sldMkLst>
        <pc:spChg chg="mod">
          <ac:chgData name="Joel Edgar (je1g19)" userId="b68ad1c0-c5d7-47be-a31b-7b68406eff9e" providerId="ADAL" clId="{17A6A561-42F5-4E2E-916D-86BCF6533C1C}" dt="2023-04-18T13:23:09.428" v="1294" actId="2711"/>
          <ac:spMkLst>
            <pc:docMk/>
            <pc:sldMk cId="448597881" sldId="262"/>
            <ac:spMk id="3" creationId="{23DC7005-B108-48F2-1ED0-CD437ABB7FAE}"/>
          </ac:spMkLst>
        </pc:spChg>
      </pc:sldChg>
      <pc:sldChg chg="modSp mod">
        <pc:chgData name="Joel Edgar (je1g19)" userId="b68ad1c0-c5d7-47be-a31b-7b68406eff9e" providerId="ADAL" clId="{17A6A561-42F5-4E2E-916D-86BCF6533C1C}" dt="2023-04-18T13:25:56.448" v="1336" actId="207"/>
        <pc:sldMkLst>
          <pc:docMk/>
          <pc:sldMk cId="836927446" sldId="263"/>
        </pc:sldMkLst>
        <pc:spChg chg="mod">
          <ac:chgData name="Joel Edgar (je1g19)" userId="b68ad1c0-c5d7-47be-a31b-7b68406eff9e" providerId="ADAL" clId="{17A6A561-42F5-4E2E-916D-86BCF6533C1C}" dt="2023-04-18T13:25:56.448" v="1336" actId="207"/>
          <ac:spMkLst>
            <pc:docMk/>
            <pc:sldMk cId="836927446" sldId="263"/>
            <ac:spMk id="3" creationId="{F3FB2CAD-B752-E058-72F4-70D8D89A72E9}"/>
          </ac:spMkLst>
        </pc:spChg>
      </pc:sldChg>
      <pc:sldChg chg="modSp mod">
        <pc:chgData name="Joel Edgar (je1g19)" userId="b68ad1c0-c5d7-47be-a31b-7b68406eff9e" providerId="ADAL" clId="{17A6A561-42F5-4E2E-916D-86BCF6533C1C}" dt="2023-04-18T13:24:17.894" v="1322" actId="20577"/>
        <pc:sldMkLst>
          <pc:docMk/>
          <pc:sldMk cId="2755127209" sldId="265"/>
        </pc:sldMkLst>
        <pc:spChg chg="mod">
          <ac:chgData name="Joel Edgar (je1g19)" userId="b68ad1c0-c5d7-47be-a31b-7b68406eff9e" providerId="ADAL" clId="{17A6A561-42F5-4E2E-916D-86BCF6533C1C}" dt="2023-04-18T13:24:17.894" v="1322" actId="20577"/>
          <ac:spMkLst>
            <pc:docMk/>
            <pc:sldMk cId="2755127209" sldId="265"/>
            <ac:spMk id="2" creationId="{50700FB4-F36F-8EF6-D14C-30AD0A16295B}"/>
          </ac:spMkLst>
        </pc:spChg>
        <pc:spChg chg="mod">
          <ac:chgData name="Joel Edgar (je1g19)" userId="b68ad1c0-c5d7-47be-a31b-7b68406eff9e" providerId="ADAL" clId="{17A6A561-42F5-4E2E-916D-86BCF6533C1C}" dt="2023-04-18T13:22:15.147" v="1289" actId="207"/>
          <ac:spMkLst>
            <pc:docMk/>
            <pc:sldMk cId="2755127209" sldId="265"/>
            <ac:spMk id="3" creationId="{CF8894B7-D099-A590-F7FE-06EE787FEBBF}"/>
          </ac:spMkLst>
        </pc:spChg>
      </pc:sldChg>
      <pc:sldChg chg="modSp mod">
        <pc:chgData name="Joel Edgar (je1g19)" userId="b68ad1c0-c5d7-47be-a31b-7b68406eff9e" providerId="ADAL" clId="{17A6A561-42F5-4E2E-916D-86BCF6533C1C}" dt="2023-04-18T13:23:57.332" v="1309" actId="20577"/>
        <pc:sldMkLst>
          <pc:docMk/>
          <pc:sldMk cId="3990319" sldId="266"/>
        </pc:sldMkLst>
        <pc:spChg chg="mod">
          <ac:chgData name="Joel Edgar (je1g19)" userId="b68ad1c0-c5d7-47be-a31b-7b68406eff9e" providerId="ADAL" clId="{17A6A561-42F5-4E2E-916D-86BCF6533C1C}" dt="2023-04-18T13:23:57.332" v="1309" actId="20577"/>
          <ac:spMkLst>
            <pc:docMk/>
            <pc:sldMk cId="3990319" sldId="266"/>
            <ac:spMk id="2" creationId="{01FEDCD7-D4B4-EB42-2548-44677FACDAA2}"/>
          </ac:spMkLst>
        </pc:spChg>
      </pc:sldChg>
      <pc:sldChg chg="modSp mod">
        <pc:chgData name="Joel Edgar (je1g19)" userId="b68ad1c0-c5d7-47be-a31b-7b68406eff9e" providerId="ADAL" clId="{17A6A561-42F5-4E2E-916D-86BCF6533C1C}" dt="2023-04-18T13:24:04.903" v="1315" actId="20577"/>
        <pc:sldMkLst>
          <pc:docMk/>
          <pc:sldMk cId="1864211026" sldId="267"/>
        </pc:sldMkLst>
        <pc:spChg chg="mod">
          <ac:chgData name="Joel Edgar (je1g19)" userId="b68ad1c0-c5d7-47be-a31b-7b68406eff9e" providerId="ADAL" clId="{17A6A561-42F5-4E2E-916D-86BCF6533C1C}" dt="2023-04-18T13:24:04.903" v="1315" actId="20577"/>
          <ac:spMkLst>
            <pc:docMk/>
            <pc:sldMk cId="1864211026" sldId="267"/>
            <ac:spMk id="2" creationId="{B8936376-21FC-0012-15C1-DA8E1A78858A}"/>
          </ac:spMkLst>
        </pc:spChg>
      </pc:sldChg>
      <pc:sldChg chg="modSp mod">
        <pc:chgData name="Joel Edgar (je1g19)" userId="b68ad1c0-c5d7-47be-a31b-7b68406eff9e" providerId="ADAL" clId="{17A6A561-42F5-4E2E-916D-86BCF6533C1C}" dt="2023-04-18T13:22:32.449" v="1292" actId="207"/>
        <pc:sldMkLst>
          <pc:docMk/>
          <pc:sldMk cId="477633881" sldId="268"/>
        </pc:sldMkLst>
        <pc:spChg chg="mod">
          <ac:chgData name="Joel Edgar (je1g19)" userId="b68ad1c0-c5d7-47be-a31b-7b68406eff9e" providerId="ADAL" clId="{17A6A561-42F5-4E2E-916D-86BCF6533C1C}" dt="2023-04-18T13:22:32.449" v="1292" actId="207"/>
          <ac:spMkLst>
            <pc:docMk/>
            <pc:sldMk cId="477633881" sldId="268"/>
            <ac:spMk id="3" creationId="{E23775B3-03DA-C2E7-75B4-3CA71DFC7FE9}"/>
          </ac:spMkLst>
        </pc:spChg>
      </pc:sldChg>
    </pc:docChg>
  </pc:docChgLst>
  <pc:docChgLst>
    <pc:chgData name="Joel Edgar (je1g19)" userId="S::je1g19@soton.ac.uk::b68ad1c0-c5d7-47be-a31b-7b68406eff9e" providerId="AD" clId="Web-{42106D01-8CF8-2BCE-37F5-4AB47D0972C3}"/>
    <pc:docChg chg="modSld">
      <pc:chgData name="Joel Edgar (je1g19)" userId="S::je1g19@soton.ac.uk::b68ad1c0-c5d7-47be-a31b-7b68406eff9e" providerId="AD" clId="Web-{42106D01-8CF8-2BCE-37F5-4AB47D0972C3}" dt="2023-04-16T23:20:05.032" v="12" actId="20577"/>
      <pc:docMkLst>
        <pc:docMk/>
      </pc:docMkLst>
      <pc:sldChg chg="modSp">
        <pc:chgData name="Joel Edgar (je1g19)" userId="S::je1g19@soton.ac.uk::b68ad1c0-c5d7-47be-a31b-7b68406eff9e" providerId="AD" clId="Web-{42106D01-8CF8-2BCE-37F5-4AB47D0972C3}" dt="2023-04-16T23:20:05.032" v="12" actId="20577"/>
        <pc:sldMkLst>
          <pc:docMk/>
          <pc:sldMk cId="87552166" sldId="256"/>
        </pc:sldMkLst>
        <pc:spChg chg="mod">
          <ac:chgData name="Joel Edgar (je1g19)" userId="S::je1g19@soton.ac.uk::b68ad1c0-c5d7-47be-a31b-7b68406eff9e" providerId="AD" clId="Web-{42106D01-8CF8-2BCE-37F5-4AB47D0972C3}" dt="2023-04-16T23:19:41.656" v="1" actId="20577"/>
          <ac:spMkLst>
            <pc:docMk/>
            <pc:sldMk cId="87552166" sldId="256"/>
            <ac:spMk id="2" creationId="{B98B5C92-FE38-51C5-74FC-125739BA5449}"/>
          </ac:spMkLst>
        </pc:spChg>
        <pc:spChg chg="mod">
          <ac:chgData name="Joel Edgar (je1g19)" userId="S::je1g19@soton.ac.uk::b68ad1c0-c5d7-47be-a31b-7b68406eff9e" providerId="AD" clId="Web-{42106D01-8CF8-2BCE-37F5-4AB47D0972C3}" dt="2023-04-16T23:20:05.032" v="12" actId="20577"/>
          <ac:spMkLst>
            <pc:docMk/>
            <pc:sldMk cId="87552166" sldId="256"/>
            <ac:spMk id="3" creationId="{94DB873D-B859-5039-AABF-96FF8FC20436}"/>
          </ac:spMkLst>
        </pc:spChg>
      </pc:sldChg>
    </pc:docChg>
  </pc:docChgLst>
  <pc:docChgLst>
    <pc:chgData name="Joel Edgar" userId="b68ad1c0-c5d7-47be-a31b-7b68406eff9e" providerId="ADAL" clId="{EB97755A-25CF-467B-9330-B3296B158AD6}"/>
    <pc:docChg chg="undo redo custSel addSld delSld modSld">
      <pc:chgData name="Joel Edgar" userId="b68ad1c0-c5d7-47be-a31b-7b68406eff9e" providerId="ADAL" clId="{EB97755A-25CF-467B-9330-B3296B158AD6}" dt="2023-04-17T21:09:50.129" v="5891" actId="20577"/>
      <pc:docMkLst>
        <pc:docMk/>
      </pc:docMkLst>
      <pc:sldChg chg="modSp mod modNotesTx">
        <pc:chgData name="Joel Edgar" userId="b68ad1c0-c5d7-47be-a31b-7b68406eff9e" providerId="ADAL" clId="{EB97755A-25CF-467B-9330-B3296B158AD6}" dt="2023-04-17T19:41:25.179" v="2272" actId="20577"/>
        <pc:sldMkLst>
          <pc:docMk/>
          <pc:sldMk cId="1586569442" sldId="258"/>
        </pc:sldMkLst>
        <pc:spChg chg="mod">
          <ac:chgData name="Joel Edgar" userId="b68ad1c0-c5d7-47be-a31b-7b68406eff9e" providerId="ADAL" clId="{EB97755A-25CF-467B-9330-B3296B158AD6}" dt="2023-04-17T19:40:53.800" v="2100" actId="20577"/>
          <ac:spMkLst>
            <pc:docMk/>
            <pc:sldMk cId="1586569442" sldId="258"/>
            <ac:spMk id="3" creationId="{76AF6B57-E059-F45D-74FC-8F227ACB8109}"/>
          </ac:spMkLst>
        </pc:spChg>
      </pc:sldChg>
      <pc:sldChg chg="addSp modSp mod setBg modNotesTx">
        <pc:chgData name="Joel Edgar" userId="b68ad1c0-c5d7-47be-a31b-7b68406eff9e" providerId="ADAL" clId="{EB97755A-25CF-467B-9330-B3296B158AD6}" dt="2023-04-17T20:59:59.754" v="5849" actId="20577"/>
        <pc:sldMkLst>
          <pc:docMk/>
          <pc:sldMk cId="515512459" sldId="259"/>
        </pc:sldMkLst>
        <pc:spChg chg="mod">
          <ac:chgData name="Joel Edgar" userId="b68ad1c0-c5d7-47be-a31b-7b68406eff9e" providerId="ADAL" clId="{EB97755A-25CF-467B-9330-B3296B158AD6}" dt="2023-04-17T20:40:50.134" v="4762" actId="26606"/>
          <ac:spMkLst>
            <pc:docMk/>
            <pc:sldMk cId="515512459" sldId="259"/>
            <ac:spMk id="2" creationId="{0625D049-58DB-8C53-04A2-BF4A9B930A67}"/>
          </ac:spMkLst>
        </pc:spChg>
        <pc:spChg chg="mod ord">
          <ac:chgData name="Joel Edgar" userId="b68ad1c0-c5d7-47be-a31b-7b68406eff9e" providerId="ADAL" clId="{EB97755A-25CF-467B-9330-B3296B158AD6}" dt="2023-04-17T20:59:36.234" v="5837" actId="20577"/>
          <ac:spMkLst>
            <pc:docMk/>
            <pc:sldMk cId="515512459" sldId="259"/>
            <ac:spMk id="3" creationId="{FBC03D49-7123-8A84-60BB-543EBB6D633E}"/>
          </ac:spMkLst>
        </pc:spChg>
        <pc:spChg chg="add mod">
          <ac:chgData name="Joel Edgar" userId="b68ad1c0-c5d7-47be-a31b-7b68406eff9e" providerId="ADAL" clId="{EB97755A-25CF-467B-9330-B3296B158AD6}" dt="2023-04-17T20:59:59.754" v="5849" actId="20577"/>
          <ac:spMkLst>
            <pc:docMk/>
            <pc:sldMk cId="515512459" sldId="259"/>
            <ac:spMk id="9" creationId="{88BF9E18-AF4F-5CB6-97CB-76481A408BE1}"/>
          </ac:spMkLst>
        </pc:spChg>
        <pc:picChg chg="add mod">
          <ac:chgData name="Joel Edgar" userId="b68ad1c0-c5d7-47be-a31b-7b68406eff9e" providerId="ADAL" clId="{EB97755A-25CF-467B-9330-B3296B158AD6}" dt="2023-04-17T20:41:02.056" v="4766" actId="1076"/>
          <ac:picMkLst>
            <pc:docMk/>
            <pc:sldMk cId="515512459" sldId="259"/>
            <ac:picMk id="5" creationId="{90D2207B-5EA4-5B1D-523B-9EE73A142522}"/>
          </ac:picMkLst>
        </pc:picChg>
        <pc:picChg chg="add mod">
          <ac:chgData name="Joel Edgar" userId="b68ad1c0-c5d7-47be-a31b-7b68406eff9e" providerId="ADAL" clId="{EB97755A-25CF-467B-9330-B3296B158AD6}" dt="2023-04-17T20:40:57.864" v="4764" actId="1076"/>
          <ac:picMkLst>
            <pc:docMk/>
            <pc:sldMk cId="515512459" sldId="259"/>
            <ac:picMk id="7" creationId="{4B7FF03E-FE45-2329-92A1-A53371F7448B}"/>
          </ac:picMkLst>
        </pc:picChg>
      </pc:sldChg>
      <pc:sldChg chg="modSp mod modNotesTx">
        <pc:chgData name="Joel Edgar" userId="b68ad1c0-c5d7-47be-a31b-7b68406eff9e" providerId="ADAL" clId="{EB97755A-25CF-467B-9330-B3296B158AD6}" dt="2023-04-17T21:09:50.129" v="5891" actId="20577"/>
        <pc:sldMkLst>
          <pc:docMk/>
          <pc:sldMk cId="2890685532" sldId="261"/>
        </pc:sldMkLst>
        <pc:spChg chg="mod">
          <ac:chgData name="Joel Edgar" userId="b68ad1c0-c5d7-47be-a31b-7b68406eff9e" providerId="ADAL" clId="{EB97755A-25CF-467B-9330-B3296B158AD6}" dt="2023-04-17T21:09:50.129" v="5891" actId="20577"/>
          <ac:spMkLst>
            <pc:docMk/>
            <pc:sldMk cId="2890685532" sldId="261"/>
            <ac:spMk id="3" creationId="{1644B01C-7420-A2CD-D0F2-34831D3B687F}"/>
          </ac:spMkLst>
        </pc:spChg>
      </pc:sldChg>
      <pc:sldChg chg="modSp mod">
        <pc:chgData name="Joel Edgar" userId="b68ad1c0-c5d7-47be-a31b-7b68406eff9e" providerId="ADAL" clId="{EB97755A-25CF-467B-9330-B3296B158AD6}" dt="2023-04-17T20:50:48.482" v="5563" actId="20577"/>
        <pc:sldMkLst>
          <pc:docMk/>
          <pc:sldMk cId="836927446" sldId="263"/>
        </pc:sldMkLst>
        <pc:spChg chg="mod">
          <ac:chgData name="Joel Edgar" userId="b68ad1c0-c5d7-47be-a31b-7b68406eff9e" providerId="ADAL" clId="{EB97755A-25CF-467B-9330-B3296B158AD6}" dt="2023-04-17T20:50:48.482" v="5563" actId="20577"/>
          <ac:spMkLst>
            <pc:docMk/>
            <pc:sldMk cId="836927446" sldId="263"/>
            <ac:spMk id="3" creationId="{F3FB2CAD-B752-E058-72F4-70D8D89A72E9}"/>
          </ac:spMkLst>
        </pc:spChg>
      </pc:sldChg>
      <pc:sldChg chg="modSp new mod modNotesTx">
        <pc:chgData name="Joel Edgar" userId="b68ad1c0-c5d7-47be-a31b-7b68406eff9e" providerId="ADAL" clId="{EB97755A-25CF-467B-9330-B3296B158AD6}" dt="2023-04-17T19:55:42.780" v="3561" actId="5793"/>
        <pc:sldMkLst>
          <pc:docMk/>
          <pc:sldMk cId="2755127209" sldId="265"/>
        </pc:sldMkLst>
        <pc:spChg chg="mod">
          <ac:chgData name="Joel Edgar" userId="b68ad1c0-c5d7-47be-a31b-7b68406eff9e" providerId="ADAL" clId="{EB97755A-25CF-467B-9330-B3296B158AD6}" dt="2023-04-17T17:44:03.989" v="6"/>
          <ac:spMkLst>
            <pc:docMk/>
            <pc:sldMk cId="2755127209" sldId="265"/>
            <ac:spMk id="2" creationId="{50700FB4-F36F-8EF6-D14C-30AD0A16295B}"/>
          </ac:spMkLst>
        </pc:spChg>
        <pc:spChg chg="mod">
          <ac:chgData name="Joel Edgar" userId="b68ad1c0-c5d7-47be-a31b-7b68406eff9e" providerId="ADAL" clId="{EB97755A-25CF-467B-9330-B3296B158AD6}" dt="2023-04-17T19:55:42.780" v="3561" actId="5793"/>
          <ac:spMkLst>
            <pc:docMk/>
            <pc:sldMk cId="2755127209" sldId="265"/>
            <ac:spMk id="3" creationId="{CF8894B7-D099-A590-F7FE-06EE787FEBBF}"/>
          </ac:spMkLst>
        </pc:spChg>
      </pc:sldChg>
      <pc:sldChg chg="new del">
        <pc:chgData name="Joel Edgar" userId="b68ad1c0-c5d7-47be-a31b-7b68406eff9e" providerId="ADAL" clId="{EB97755A-25CF-467B-9330-B3296B158AD6}" dt="2023-04-17T19:55:52.296" v="3562" actId="47"/>
        <pc:sldMkLst>
          <pc:docMk/>
          <pc:sldMk cId="4028463651"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EE5133-7063-4919-8EB5-0F1678DA73EC}" type="datetimeFigureOut">
              <a:rPr lang="en-GB" smtClean="0"/>
              <a:t>18/04/2023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C2B59-2860-45A2-A8AD-F1A4CEFC6CA5}" type="slidenum">
              <a:rPr lang="en-GB" smtClean="0"/>
              <a:t>‹#›</a:t>
            </a:fld>
            <a:endParaRPr lang="en-GB"/>
          </a:p>
        </p:txBody>
      </p:sp>
    </p:spTree>
    <p:extLst>
      <p:ext uri="{BB962C8B-B14F-4D97-AF65-F5344CB8AC3E}">
        <p14:creationId xmlns:p14="http://schemas.microsoft.com/office/powerpoint/2010/main" val="132136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doing anything to the data, we set out to understand the datasets and their corresponding features. Starting with the Airlines and Country dataset, we found that these are essentially just lookup tables that can be used to merge the datasets together. Upon investigating the airline dataset, we found that some airlines have multiple airline types. This makes any mappings made between the datasets non-unique. To fix this, we need to produce an embedding that factors in multiple airline types into the data. This makes each airline instance unique in the dataset. We can achieve this by creating an embedding that encapsulates the airline type within a vector representation. Joel will go over this later.</a:t>
            </a:r>
            <a:endParaRPr lang="en-GB" dirty="0"/>
          </a:p>
        </p:txBody>
      </p:sp>
      <p:sp>
        <p:nvSpPr>
          <p:cNvPr id="4" name="Slide Number Placeholder 3"/>
          <p:cNvSpPr>
            <a:spLocks noGrp="1"/>
          </p:cNvSpPr>
          <p:nvPr>
            <p:ph type="sldNum" sz="quarter" idx="5"/>
          </p:nvPr>
        </p:nvSpPr>
        <p:spPr/>
        <p:txBody>
          <a:bodyPr/>
          <a:lstStyle/>
          <a:p>
            <a:fld id="{B59C2B59-2860-45A2-A8AD-F1A4CEFC6CA5}" type="slidenum">
              <a:rPr lang="en-GB" smtClean="0"/>
              <a:t>2</a:t>
            </a:fld>
            <a:endParaRPr lang="en-GB"/>
          </a:p>
        </p:txBody>
      </p:sp>
    </p:spTree>
    <p:extLst>
      <p:ext uri="{BB962C8B-B14F-4D97-AF65-F5344CB8AC3E}">
        <p14:creationId xmlns:p14="http://schemas.microsoft.com/office/powerpoint/2010/main" val="2978847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Although we believe our approach was good, if we had the time, we would have went about a few of our decisions differently. Firstly, we would have included GDP data by standardizing the GDP measure across the dataset and then interpolating data to get a monthly sampling frequency. We would have also trained the models that we previously mentioned, and compare their performance with the LSTM model. We think the generalisation performance of the other models would have outperformed that of the LSTM. We would have also taken into account the stringency index on a per nation basis instead of using an average global index. Additionally, we would have made our data stationary and tested it using the  augmented dickey fuller test,  improving the </a:t>
            </a:r>
            <a:r>
              <a:rPr lang="en-GB" dirty="0" err="1"/>
              <a:t>XGBoost</a:t>
            </a:r>
            <a:r>
              <a:rPr lang="en-GB" dirty="0"/>
              <a:t> model we used to predict the stringency index, as well as allowing us to effectively train other time series models. One additional thing we could have done (although its not necessarily an improvement) is researching models trained over different sampling frequencies and seeing what the effects are.</a:t>
            </a:r>
          </a:p>
        </p:txBody>
      </p:sp>
      <p:sp>
        <p:nvSpPr>
          <p:cNvPr id="4" name="Slide Number Placeholder 3"/>
          <p:cNvSpPr>
            <a:spLocks noGrp="1"/>
          </p:cNvSpPr>
          <p:nvPr>
            <p:ph type="sldNum" sz="quarter" idx="5"/>
          </p:nvPr>
        </p:nvSpPr>
        <p:spPr/>
        <p:txBody>
          <a:bodyPr/>
          <a:lstStyle/>
          <a:p>
            <a:fld id="{B59C2B59-2860-45A2-A8AD-F1A4CEFC6CA5}" type="slidenum">
              <a:rPr lang="en-GB" smtClean="0"/>
              <a:t>11</a:t>
            </a:fld>
            <a:endParaRPr lang="en-GB"/>
          </a:p>
        </p:txBody>
      </p:sp>
    </p:spTree>
    <p:extLst>
      <p:ext uri="{BB962C8B-B14F-4D97-AF65-F5344CB8AC3E}">
        <p14:creationId xmlns:p14="http://schemas.microsoft.com/office/powerpoint/2010/main" val="1918345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think one of the most important features of our model was the binary embedding of the airline type. This has a very strong impact on the passenger load factor and we think that is one of the reasons our model performed better than other people.</a:t>
            </a:r>
          </a:p>
          <a:p>
            <a:endParaRPr lang="en-GB" dirty="0"/>
          </a:p>
          <a:p>
            <a:endParaRPr lang="en-GB"/>
          </a:p>
          <a:p>
            <a:r>
              <a:rPr lang="en-GB" dirty="0"/>
              <a:t>We also noted that </a:t>
            </a:r>
            <a:r>
              <a:rPr lang="en-GB"/>
              <a:t>one of the difficulties with training time-series models </a:t>
            </a:r>
            <a:r>
              <a:rPr lang="en-GB" dirty="0"/>
              <a:t>with datasets like the ones provided </a:t>
            </a:r>
            <a:r>
              <a:rPr lang="en-GB"/>
              <a:t>is that </a:t>
            </a:r>
            <a:r>
              <a:rPr lang="en-GB" dirty="0"/>
              <a:t>there are often multiple overlapping </a:t>
            </a:r>
            <a:r>
              <a:rPr lang="en-GB" dirty="0" err="1"/>
              <a:t>seasonailties</a:t>
            </a:r>
            <a:r>
              <a:rPr lang="en-GB" dirty="0"/>
              <a:t> that can make it hard for a model to accurately predict the passenger load factor. For example the actual season is different for different hemispheres and as a result the passenger load factor for each country would have its own seasonality. This also applies for things such as global holidays like Christmas, or national holidays.</a:t>
            </a:r>
          </a:p>
          <a:p>
            <a:r>
              <a:rPr lang="en-GB"/>
              <a:t>Another difficult problem to deal with is that key features at one point in time can become less important at other points in time. For example the stringency index is more important during covid-19, </a:t>
            </a:r>
            <a:r>
              <a:rPr lang="en-GB" err="1"/>
              <a:t>afterwhich</a:t>
            </a:r>
            <a:r>
              <a:rPr lang="en-GB"/>
              <a:t> it’s importance diminishes.</a:t>
            </a:r>
            <a:endParaRPr lang="en-GB" dirty="0"/>
          </a:p>
          <a:p>
            <a:br>
              <a:rPr lang="en-GB" dirty="0"/>
            </a:br>
            <a:endParaRPr lang="en-GB" dirty="0"/>
          </a:p>
        </p:txBody>
      </p:sp>
      <p:sp>
        <p:nvSpPr>
          <p:cNvPr id="4" name="Slide Number Placeholder 3"/>
          <p:cNvSpPr>
            <a:spLocks noGrp="1"/>
          </p:cNvSpPr>
          <p:nvPr>
            <p:ph type="sldNum" sz="quarter" idx="5"/>
          </p:nvPr>
        </p:nvSpPr>
        <p:spPr/>
        <p:txBody>
          <a:bodyPr/>
          <a:lstStyle/>
          <a:p>
            <a:fld id="{B59C2B59-2860-45A2-A8AD-F1A4CEFC6CA5}" type="slidenum">
              <a:rPr lang="en-GB" smtClean="0"/>
              <a:t>12</a:t>
            </a:fld>
            <a:endParaRPr lang="en-GB"/>
          </a:p>
        </p:txBody>
      </p:sp>
    </p:spTree>
    <p:extLst>
      <p:ext uri="{BB962C8B-B14F-4D97-AF65-F5344CB8AC3E}">
        <p14:creationId xmlns:p14="http://schemas.microsoft.com/office/powerpoint/2010/main" val="3255980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Helvetica Neue"/>
              </a:rPr>
              <a:t>Moving onto the COVID, GDP, and seats datasets, we found that all of the COVID related data could be encoded by the stringency index. The stringency index ranges from 0 to 100 and is based upon 9 response indicators, one of which being travel bans. The GDP dataset consists of data with varying sampling frequency and a non-standardized GDP measure. As such, the data needs to be standardized to work over the same period as well as being interpolated such that the sampling frequency is the same as that of the other features used to train the models. The seats dataset is the primary dataset that links the other datasets together. </a:t>
            </a:r>
          </a:p>
          <a:p>
            <a:pPr algn="l">
              <a:buFont typeface="Arial" panose="020B0604020202020204" pitchFamily="34" charset="0"/>
              <a:buNone/>
            </a:pPr>
            <a:endParaRPr lang="en-US" b="0" i="0" dirty="0">
              <a:solidFill>
                <a:srgbClr val="000000"/>
              </a:solidFill>
              <a:effectLst/>
              <a:latin typeface="Helvetica Neue"/>
            </a:endParaRPr>
          </a:p>
          <a:p>
            <a:pPr algn="l">
              <a:buFont typeface="Arial" panose="020B0604020202020204" pitchFamily="34" charset="0"/>
              <a:buNone/>
            </a:pPr>
            <a:r>
              <a:rPr lang="en-US" b="0" i="0" dirty="0">
                <a:solidFill>
                  <a:srgbClr val="000000"/>
                </a:solidFill>
                <a:effectLst/>
                <a:latin typeface="Helvetica Neue"/>
              </a:rPr>
              <a:t>The </a:t>
            </a:r>
            <a:r>
              <a:rPr lang="en-US" b="0" i="0" dirty="0" err="1">
                <a:solidFill>
                  <a:srgbClr val="000000"/>
                </a:solidFill>
                <a:effectLst/>
                <a:latin typeface="Helvetica Neue"/>
              </a:rPr>
              <a:t>operating_airline</a:t>
            </a:r>
            <a:r>
              <a:rPr lang="en-US" b="0" i="0" dirty="0">
                <a:solidFill>
                  <a:srgbClr val="000000"/>
                </a:solidFill>
                <a:effectLst/>
                <a:latin typeface="Helvetica Neue"/>
              </a:rPr>
              <a:t> IATA code can be used with the airline dataset to get the </a:t>
            </a:r>
            <a:r>
              <a:rPr lang="en-US" b="0" i="0" dirty="0" err="1">
                <a:solidFill>
                  <a:srgbClr val="000000"/>
                </a:solidFill>
                <a:effectLst/>
                <a:latin typeface="Helvetica Neue"/>
              </a:rPr>
              <a:t>airline_type</a:t>
            </a:r>
            <a:r>
              <a:rPr lang="en-US" b="0" i="0" dirty="0">
                <a:solidFill>
                  <a:srgbClr val="000000"/>
                </a:solidFill>
                <a:effectLst/>
                <a:latin typeface="Helvetica Neue"/>
              </a:rPr>
              <a:t> for the flights. The </a:t>
            </a:r>
            <a:r>
              <a:rPr lang="en-US" b="0" i="0" dirty="0" err="1">
                <a:solidFill>
                  <a:srgbClr val="000000"/>
                </a:solidFill>
                <a:effectLst/>
                <a:latin typeface="Helvetica Neue"/>
              </a:rPr>
              <a:t>departure_country_iata</a:t>
            </a:r>
            <a:r>
              <a:rPr lang="en-US" b="0" i="0" dirty="0">
                <a:solidFill>
                  <a:srgbClr val="000000"/>
                </a:solidFill>
                <a:effectLst/>
                <a:latin typeface="Helvetica Neue"/>
              </a:rPr>
              <a:t> can be used with the country dataset to get the iso code, and then used with the COVID dataset (and GDP if we use the GDP data). The </a:t>
            </a:r>
            <a:r>
              <a:rPr lang="en-US" b="0" i="0" dirty="0" err="1">
                <a:solidFill>
                  <a:srgbClr val="000000"/>
                </a:solidFill>
                <a:effectLst/>
                <a:latin typeface="Helvetica Neue"/>
              </a:rPr>
              <a:t>arrival_country_iata</a:t>
            </a:r>
            <a:r>
              <a:rPr lang="en-US" b="0" i="0" dirty="0">
                <a:solidFill>
                  <a:srgbClr val="000000"/>
                </a:solidFill>
                <a:effectLst/>
                <a:latin typeface="Helvetica Neue"/>
              </a:rPr>
              <a:t> can be used with the country dataset to get the iso code, and then used with the COVID dataset. </a:t>
            </a:r>
            <a:r>
              <a:rPr lang="en-US" b="0" i="0" dirty="0" err="1">
                <a:solidFill>
                  <a:srgbClr val="000000"/>
                </a:solidFill>
                <a:effectLst/>
                <a:latin typeface="Helvetica Neue"/>
              </a:rPr>
              <a:t>seats_year</a:t>
            </a:r>
            <a:r>
              <a:rPr lang="en-US" b="0" i="0" dirty="0">
                <a:solidFill>
                  <a:srgbClr val="000000"/>
                </a:solidFill>
                <a:effectLst/>
                <a:latin typeface="Helvetica Neue"/>
              </a:rPr>
              <a:t> and </a:t>
            </a:r>
            <a:r>
              <a:rPr lang="en-US" b="0" i="0" dirty="0" err="1">
                <a:solidFill>
                  <a:srgbClr val="000000"/>
                </a:solidFill>
                <a:effectLst/>
                <a:latin typeface="Helvetica Neue"/>
              </a:rPr>
              <a:t>seats_month</a:t>
            </a:r>
            <a:r>
              <a:rPr lang="en-US" b="0" i="0" dirty="0">
                <a:solidFill>
                  <a:srgbClr val="000000"/>
                </a:solidFill>
                <a:effectLst/>
                <a:latin typeface="Helvetica Neue"/>
              </a:rPr>
              <a:t> used to identify when the flight was. </a:t>
            </a:r>
          </a:p>
          <a:p>
            <a:endParaRPr lang="en-GB" dirty="0"/>
          </a:p>
        </p:txBody>
      </p:sp>
      <p:sp>
        <p:nvSpPr>
          <p:cNvPr id="4" name="Slide Number Placeholder 3"/>
          <p:cNvSpPr>
            <a:spLocks noGrp="1"/>
          </p:cNvSpPr>
          <p:nvPr>
            <p:ph type="sldNum" sz="quarter" idx="5"/>
          </p:nvPr>
        </p:nvSpPr>
        <p:spPr/>
        <p:txBody>
          <a:bodyPr/>
          <a:lstStyle/>
          <a:p>
            <a:fld id="{B59C2B59-2860-45A2-A8AD-F1A4CEFC6CA5}" type="slidenum">
              <a:rPr lang="en-GB" smtClean="0"/>
              <a:t>3</a:t>
            </a:fld>
            <a:endParaRPr lang="en-GB"/>
          </a:p>
        </p:txBody>
      </p:sp>
    </p:spTree>
    <p:extLst>
      <p:ext uri="{BB962C8B-B14F-4D97-AF65-F5344CB8AC3E}">
        <p14:creationId xmlns:p14="http://schemas.microsoft.com/office/powerpoint/2010/main" val="856914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The load factor dataset contains our target feature. We noticed that there are random periods with 0 load factors. When checking this against the airline type dataset, we find that the 0s correspond to airlines that have cargo airline types. Therefore, these 0s are correct load factor values. Finally, the validation dataset is what we use to validate our model and optimize it to minimize the generalization loss. This dataset requires all of the features to be interpolated or merged  over the time-frame and L months before the time frame. The preceding L months of data is used to predict timestep t+1. </a:t>
            </a:r>
            <a:r>
              <a:rPr lang="en-US" b="0" i="0" dirty="0">
                <a:solidFill>
                  <a:schemeClr val="tx1"/>
                </a:solidFill>
                <a:effectLst/>
                <a:latin typeface="Helvetica Neue"/>
              </a:rPr>
              <a:t>i.e. to predict load factor at timestep </a:t>
            </a:r>
            <a:r>
              <a:rPr lang="en-US" b="0" i="0" u="none" strike="noStrike" dirty="0">
                <a:solidFill>
                  <a:schemeClr val="tx1"/>
                </a:solidFill>
                <a:effectLst/>
                <a:latin typeface="STIXMathJax_Normal-italic"/>
              </a:rPr>
              <a:t>𝑡</a:t>
            </a:r>
            <a:r>
              <a:rPr lang="en-US" b="0" i="0" u="none" strike="noStrike" dirty="0">
                <a:solidFill>
                  <a:schemeClr val="tx1"/>
                </a:solidFill>
                <a:effectLst/>
                <a:latin typeface="STIXMathJax_Main"/>
              </a:rPr>
              <a:t>+1</a:t>
            </a:r>
            <a:r>
              <a:rPr lang="en-US" b="0" i="0" dirty="0">
                <a:solidFill>
                  <a:schemeClr val="tx1"/>
                </a:solidFill>
                <a:effectLst/>
                <a:latin typeface="Helvetica Neue"/>
              </a:rPr>
              <a:t>, we need the data for each timestep over the range </a:t>
            </a:r>
            <a:r>
              <a:rPr lang="en-US" b="0" i="0" u="none" strike="noStrike" dirty="0">
                <a:solidFill>
                  <a:schemeClr val="tx1"/>
                </a:solidFill>
                <a:effectLst/>
                <a:latin typeface="STIXMathJax_Normal-italic"/>
              </a:rPr>
              <a:t>𝑡</a:t>
            </a:r>
            <a:r>
              <a:rPr lang="en-US" b="0" i="0" u="none" strike="noStrike" dirty="0">
                <a:solidFill>
                  <a:schemeClr val="tx1"/>
                </a:solidFill>
                <a:effectLst/>
                <a:latin typeface="STIXMathJax_Main"/>
              </a:rPr>
              <a:t>−</a:t>
            </a:r>
            <a:r>
              <a:rPr lang="en-US" b="0" i="0" u="none" strike="noStrike" dirty="0">
                <a:solidFill>
                  <a:schemeClr val="tx1"/>
                </a:solidFill>
                <a:effectLst/>
                <a:latin typeface="STIXMathJax_Normal-italic"/>
              </a:rPr>
              <a:t>𝐿</a:t>
            </a:r>
            <a:r>
              <a:rPr lang="en-US" b="0" i="0" u="none" strike="noStrike" dirty="0">
                <a:solidFill>
                  <a:schemeClr val="tx1"/>
                </a:solidFill>
                <a:effectLst/>
                <a:latin typeface="STIXMathJax_Main"/>
              </a:rPr>
              <a:t>:</a:t>
            </a:r>
            <a:r>
              <a:rPr lang="en-US" b="0" i="0" u="none" strike="noStrike" dirty="0">
                <a:solidFill>
                  <a:schemeClr val="tx1"/>
                </a:solidFill>
                <a:effectLst/>
                <a:latin typeface="STIXMathJax_Normal-italic"/>
              </a:rPr>
              <a:t>𝑡.</a:t>
            </a:r>
            <a:r>
              <a:rPr lang="en-US" b="0" i="0" dirty="0">
                <a:solidFill>
                  <a:srgbClr val="000000"/>
                </a:solidFill>
                <a:effectLst/>
                <a:latin typeface="Helvetica Neue"/>
              </a:rPr>
              <a:t> The features must also be sorted temporally and by organization. </a:t>
            </a:r>
            <a:endParaRPr lang="en-GB" dirty="0"/>
          </a:p>
        </p:txBody>
      </p:sp>
      <p:sp>
        <p:nvSpPr>
          <p:cNvPr id="4" name="Slide Number Placeholder 3"/>
          <p:cNvSpPr>
            <a:spLocks noGrp="1"/>
          </p:cNvSpPr>
          <p:nvPr>
            <p:ph type="sldNum" sz="quarter" idx="5"/>
          </p:nvPr>
        </p:nvSpPr>
        <p:spPr/>
        <p:txBody>
          <a:bodyPr/>
          <a:lstStyle/>
          <a:p>
            <a:fld id="{B59C2B59-2860-45A2-A8AD-F1A4CEFC6CA5}" type="slidenum">
              <a:rPr lang="en-GB" smtClean="0"/>
              <a:t>4</a:t>
            </a:fld>
            <a:endParaRPr lang="en-GB"/>
          </a:p>
        </p:txBody>
      </p:sp>
    </p:spTree>
    <p:extLst>
      <p:ext uri="{BB962C8B-B14F-4D97-AF65-F5344CB8AC3E}">
        <p14:creationId xmlns:p14="http://schemas.microsoft.com/office/powerpoint/2010/main" val="1055229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began our </a:t>
            </a:r>
            <a:r>
              <a:rPr lang="en-GB" dirty="0" err="1"/>
              <a:t>preprocessing</a:t>
            </a:r>
            <a:r>
              <a:rPr lang="en-GB" dirty="0"/>
              <a:t> stage by ensuring consistency between the data sets we had chosen</a:t>
            </a:r>
            <a:r>
              <a:rPr lang="en-GB"/>
              <a:t> from the data understanding phase</a:t>
            </a:r>
            <a:r>
              <a:rPr lang="en-GB" dirty="0"/>
              <a:t>, namely we changed column names to be consistent and made sure the date time format was the same across all data sets.</a:t>
            </a:r>
          </a:p>
          <a:p>
            <a:endParaRPr lang="en-GB" dirty="0"/>
          </a:p>
          <a:p>
            <a:r>
              <a:rPr lang="en-GB" dirty="0"/>
              <a:t>After that we ensured the sampling frequency was monthly. </a:t>
            </a:r>
            <a:r>
              <a:rPr lang="en-GB"/>
              <a:t>Annual</a:t>
            </a:r>
            <a:r>
              <a:rPr lang="en-GB" dirty="0"/>
              <a:t> and quarterly data points were far out numbered by the number of monthly data points so we felt we could afford to drop them.</a:t>
            </a:r>
          </a:p>
        </p:txBody>
      </p:sp>
      <p:sp>
        <p:nvSpPr>
          <p:cNvPr id="4" name="Slide Number Placeholder 3"/>
          <p:cNvSpPr>
            <a:spLocks noGrp="1"/>
          </p:cNvSpPr>
          <p:nvPr>
            <p:ph type="sldNum" sz="quarter" idx="5"/>
          </p:nvPr>
        </p:nvSpPr>
        <p:spPr/>
        <p:txBody>
          <a:bodyPr/>
          <a:lstStyle/>
          <a:p>
            <a:fld id="{B59C2B59-2860-45A2-A8AD-F1A4CEFC6CA5}" type="slidenum">
              <a:rPr lang="en-GB" smtClean="0"/>
              <a:t>5</a:t>
            </a:fld>
            <a:endParaRPr lang="en-GB"/>
          </a:p>
        </p:txBody>
      </p:sp>
    </p:spTree>
    <p:extLst>
      <p:ext uri="{BB962C8B-B14F-4D97-AF65-F5344CB8AC3E}">
        <p14:creationId xmlns:p14="http://schemas.microsoft.com/office/powerpoint/2010/main" val="364643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we began looking at ways to deal with Nans in our datasets. We investigated a range of different methods of dealing with these; filling the missing data points with 0, filling the missing data points with the mean + a small amount of noise, linear interpolation or even training a new model to predict the missing data points.</a:t>
            </a:r>
            <a:br>
              <a:rPr lang="en-GB" dirty="0"/>
            </a:br>
            <a:r>
              <a:rPr lang="en-GB" dirty="0"/>
              <a:t>We opted to fill with the mean value and a small amount of noise. This is because some of the data points required extrapolation as well as the fact we deemed interpolation to be too time consuming because we weren’t aware of the pandas interpolate method.</a:t>
            </a:r>
          </a:p>
          <a:p>
            <a:r>
              <a:rPr lang="en-GB" dirty="0"/>
              <a:t>In hindsight it may have been better using a mix of interpolation for central data points and mean + noise for the points on the edge of the datasets.</a:t>
            </a:r>
          </a:p>
          <a:p>
            <a:endParaRPr lang="en-GB" dirty="0"/>
          </a:p>
          <a:p>
            <a:r>
              <a:rPr lang="en-GB" dirty="0"/>
              <a:t>We were also going to remove zeroes in the load factor data but after our data understanding phase we realised these were essential for cargo flights.</a:t>
            </a:r>
          </a:p>
          <a:p>
            <a:endParaRPr lang="en-GB" dirty="0"/>
          </a:p>
          <a:p>
            <a:r>
              <a:rPr lang="en-GB" dirty="0"/>
              <a:t>We also tested for stationarity in the data set and found via QQ plots that our data wasn’t stationary (we got a non-linear plot).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Stationarity is essential because many of the assumptions models (such as </a:t>
            </a:r>
            <a:r>
              <a:rPr lang="en-GB" dirty="0" err="1">
                <a:solidFill>
                  <a:schemeClr val="tx1"/>
                </a:solidFill>
              </a:rPr>
              <a:t>arima</a:t>
            </a:r>
            <a:r>
              <a:rPr lang="en-GB" dirty="0">
                <a:solidFill>
                  <a:schemeClr val="tx1"/>
                </a:solidFill>
              </a:rPr>
              <a:t>) are built upon are only true if the data is stationary. For example Law of large numbers, central limit theorem.</a:t>
            </a:r>
          </a:p>
          <a:p>
            <a:endParaRPr lang="en-GB" dirty="0"/>
          </a:p>
          <a:p>
            <a:r>
              <a:rPr lang="en-GB" dirty="0"/>
              <a:t>The seats data set had departure/arrival country that we had decided not to include in our model. We ignored these features and added the datapoints together to get a total number of global seats for each airline. </a:t>
            </a:r>
          </a:p>
        </p:txBody>
      </p:sp>
      <p:sp>
        <p:nvSpPr>
          <p:cNvPr id="4" name="Slide Number Placeholder 3"/>
          <p:cNvSpPr>
            <a:spLocks noGrp="1"/>
          </p:cNvSpPr>
          <p:nvPr>
            <p:ph type="sldNum" sz="quarter" idx="5"/>
          </p:nvPr>
        </p:nvSpPr>
        <p:spPr/>
        <p:txBody>
          <a:bodyPr/>
          <a:lstStyle/>
          <a:p>
            <a:fld id="{B59C2B59-2860-45A2-A8AD-F1A4CEFC6CA5}" type="slidenum">
              <a:rPr lang="en-GB" smtClean="0"/>
              <a:t>6</a:t>
            </a:fld>
            <a:endParaRPr lang="en-GB"/>
          </a:p>
        </p:txBody>
      </p:sp>
    </p:spTree>
    <p:extLst>
      <p:ext uri="{BB962C8B-B14F-4D97-AF65-F5344CB8AC3E}">
        <p14:creationId xmlns:p14="http://schemas.microsoft.com/office/powerpoint/2010/main" val="287712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decided it was important to encode our months in a cyclical fashion. This ensures that models that don’t have a perception of time baked in would be able to perceive </a:t>
            </a:r>
            <a:r>
              <a:rPr lang="en-GB"/>
              <a:t>the cyclical nature of months and hopefully exaggerate </a:t>
            </a:r>
            <a:r>
              <a:rPr lang="en-GB" err="1"/>
              <a:t>seasonalities</a:t>
            </a:r>
            <a:r>
              <a:rPr lang="en-GB"/>
              <a:t> in the data</a:t>
            </a:r>
            <a:r>
              <a:rPr lang="en-GB" dirty="0"/>
              <a:t>. </a:t>
            </a:r>
            <a:r>
              <a:rPr lang="en-GB"/>
              <a:t>We got this idea from an </a:t>
            </a:r>
            <a:r>
              <a:rPr lang="en-GB" err="1"/>
              <a:t>nvidia</a:t>
            </a:r>
            <a:r>
              <a:rPr lang="en-GB"/>
              <a:t> blog post referenced at the bottom of the slide.</a:t>
            </a:r>
            <a:endParaRPr lang="en-GB" dirty="0"/>
          </a:p>
          <a:p>
            <a:endParaRPr lang="en-GB" dirty="0"/>
          </a:p>
          <a:p>
            <a:r>
              <a:rPr lang="en-GB" dirty="0"/>
              <a:t>As part of data understanding we had noted that different organisations could be described by one or more “types”. These different types are essential features of the passenger load factor, for example cargo planes RARELY have any passengers. We decided to embed this feature in a binary fashion, like in the </a:t>
            </a:r>
            <a:r>
              <a:rPr lang="en-GB"/>
              <a:t>top </a:t>
            </a:r>
            <a:r>
              <a:rPr lang="en-GB" dirty="0"/>
              <a:t>diagram shown </a:t>
            </a:r>
            <a:r>
              <a:rPr lang="en-GB"/>
              <a:t>on this slide</a:t>
            </a:r>
            <a:r>
              <a:rPr lang="en-GB" dirty="0"/>
              <a:t>. An airline that could be described as low cost, regional and leisure would be encoded by 110100. </a:t>
            </a:r>
          </a:p>
          <a:p>
            <a:endParaRPr lang="en-GB" dirty="0"/>
          </a:p>
          <a:p>
            <a:r>
              <a:rPr lang="en-GB" dirty="0"/>
              <a:t>We wanted to include the stringency index but the data set did not cover the required months for the validation or test data set. To include this we created a model to predict the average global stringency index using </a:t>
            </a:r>
            <a:r>
              <a:rPr lang="en-GB" dirty="0" err="1"/>
              <a:t>XGBoost</a:t>
            </a:r>
            <a:r>
              <a:rPr lang="en-GB" dirty="0"/>
              <a:t>. This meant using the month and year data from the </a:t>
            </a:r>
            <a:r>
              <a:rPr lang="en-GB"/>
              <a:t>test</a:t>
            </a:r>
            <a:r>
              <a:rPr lang="en-GB" dirty="0"/>
              <a:t> data we could add a new feature using our predictive model.</a:t>
            </a:r>
            <a:r>
              <a:rPr lang="en-GB"/>
              <a:t> The bottom diagram shows our predicted global average stringency index for the year 2022 in orange, and for the previous 410 before 2022 used as training data. The model wasn’t great, and we are aware of some improvements we could’ve made, but we decided to use it anyway.</a:t>
            </a:r>
            <a:endParaRPr lang="en-GB" dirty="0"/>
          </a:p>
          <a:p>
            <a:endParaRPr lang="en-GB" dirty="0"/>
          </a:p>
          <a:p>
            <a:r>
              <a:rPr lang="en-GB" dirty="0"/>
              <a:t>Refs:</a:t>
            </a:r>
          </a:p>
          <a:p>
            <a:r>
              <a:rPr lang="en-GB" dirty="0"/>
              <a:t>https://developer.nvidia.com/blog/three-approaches-to-encoding-time-information-as-features-for-ml-models/</a:t>
            </a:r>
          </a:p>
        </p:txBody>
      </p:sp>
      <p:sp>
        <p:nvSpPr>
          <p:cNvPr id="4" name="Slide Number Placeholder 3"/>
          <p:cNvSpPr>
            <a:spLocks noGrp="1"/>
          </p:cNvSpPr>
          <p:nvPr>
            <p:ph type="sldNum" sz="quarter" idx="5"/>
          </p:nvPr>
        </p:nvSpPr>
        <p:spPr/>
        <p:txBody>
          <a:bodyPr/>
          <a:lstStyle/>
          <a:p>
            <a:fld id="{B59C2B59-2860-45A2-A8AD-F1A4CEFC6CA5}" type="slidenum">
              <a:rPr lang="en-GB" smtClean="0"/>
              <a:t>7</a:t>
            </a:fld>
            <a:endParaRPr lang="en-GB"/>
          </a:p>
        </p:txBody>
      </p:sp>
    </p:spTree>
    <p:extLst>
      <p:ext uri="{BB962C8B-B14F-4D97-AF65-F5344CB8AC3E}">
        <p14:creationId xmlns:p14="http://schemas.microsoft.com/office/powerpoint/2010/main" val="2113445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thought of using the following time-series models: </a:t>
            </a:r>
          </a:p>
          <a:p>
            <a:r>
              <a:rPr lang="en-GB" dirty="0"/>
              <a:t>-ARIMA</a:t>
            </a:r>
          </a:p>
          <a:p>
            <a:r>
              <a:rPr lang="en-GB" dirty="0"/>
              <a:t>-Decision trees</a:t>
            </a:r>
          </a:p>
          <a:p>
            <a:r>
              <a:rPr lang="en-GB" dirty="0"/>
              <a:t>-Prophet</a:t>
            </a:r>
          </a:p>
          <a:p>
            <a:endParaRPr lang="en-GB" dirty="0"/>
          </a:p>
          <a:p>
            <a:r>
              <a:rPr lang="en-GB" dirty="0"/>
              <a:t>Instead, because we did not have time to ensure our data is stationary, we decided to use LSTMs. LSTMs are able to learn the non-linear and non-stationary nature of a time series, thus reducing the error in forecasting.</a:t>
            </a:r>
          </a:p>
        </p:txBody>
      </p:sp>
      <p:sp>
        <p:nvSpPr>
          <p:cNvPr id="4" name="Slide Number Placeholder 3"/>
          <p:cNvSpPr>
            <a:spLocks noGrp="1"/>
          </p:cNvSpPr>
          <p:nvPr>
            <p:ph type="sldNum" sz="quarter" idx="5"/>
          </p:nvPr>
        </p:nvSpPr>
        <p:spPr/>
        <p:txBody>
          <a:bodyPr/>
          <a:lstStyle/>
          <a:p>
            <a:fld id="{B59C2B59-2860-45A2-A8AD-F1A4CEFC6CA5}" type="slidenum">
              <a:rPr lang="en-GB" smtClean="0"/>
              <a:t>8</a:t>
            </a:fld>
            <a:endParaRPr lang="en-GB"/>
          </a:p>
        </p:txBody>
      </p:sp>
    </p:spTree>
    <p:extLst>
      <p:ext uri="{BB962C8B-B14F-4D97-AF65-F5344CB8AC3E}">
        <p14:creationId xmlns:p14="http://schemas.microsoft.com/office/powerpoint/2010/main" val="714326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talk about LSTMs, we first need to talk about RNNs. RNNs are a family of NNs that are used for processing sequential data. They continually add state information due to their directed cycles in their computational graphs (they’re essentially just recursive functions). A major property of RNNs is their distributed hidden state which allows for the efficient storage of information about the past (compared to NNs). If we train RNNs on data that has long temporal dependencies, their gradient vanishes/explodes. LSTMs solve this problem. LSTMs use gates that saturate at 0 and 1, reducing the effects of vanishing gradients. A big issue of LSTMs, however, are overfitting.</a:t>
            </a:r>
          </a:p>
        </p:txBody>
      </p:sp>
      <p:sp>
        <p:nvSpPr>
          <p:cNvPr id="4" name="Slide Number Placeholder 3"/>
          <p:cNvSpPr>
            <a:spLocks noGrp="1"/>
          </p:cNvSpPr>
          <p:nvPr>
            <p:ph type="sldNum" sz="quarter" idx="5"/>
          </p:nvPr>
        </p:nvSpPr>
        <p:spPr/>
        <p:txBody>
          <a:bodyPr/>
          <a:lstStyle/>
          <a:p>
            <a:fld id="{B59C2B59-2860-45A2-A8AD-F1A4CEFC6CA5}" type="slidenum">
              <a:rPr lang="en-GB" smtClean="0"/>
              <a:t>9</a:t>
            </a:fld>
            <a:endParaRPr lang="en-GB"/>
          </a:p>
        </p:txBody>
      </p:sp>
    </p:spTree>
    <p:extLst>
      <p:ext uri="{BB962C8B-B14F-4D97-AF65-F5344CB8AC3E}">
        <p14:creationId xmlns:p14="http://schemas.microsoft.com/office/powerpoint/2010/main" val="2032660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Helvetica Neue"/>
              </a:rPr>
              <a:t>The dimension of the input data should be </a:t>
            </a:r>
            <a:r>
              <a:rPr lang="en-GB" b="0" i="0" u="none" strike="noStrike" dirty="0">
                <a:solidFill>
                  <a:srgbClr val="000000"/>
                </a:solidFill>
                <a:effectLst/>
                <a:latin typeface="STIXMathJax_Main"/>
              </a:rPr>
              <a:t>(</a:t>
            </a:r>
            <a:r>
              <a:rPr lang="en-GB" b="0" i="0" u="none" strike="noStrike" dirty="0">
                <a:solidFill>
                  <a:srgbClr val="000000"/>
                </a:solidFill>
                <a:effectLst/>
                <a:latin typeface="STIXMathJax_Normal-italic"/>
              </a:rPr>
              <a:t>𝐿</a:t>
            </a:r>
            <a:r>
              <a:rPr lang="en-GB" b="0" i="0" u="none" strike="noStrike" dirty="0">
                <a:solidFill>
                  <a:srgbClr val="000000"/>
                </a:solidFill>
                <a:effectLst/>
                <a:latin typeface="STIXMathJax_Main"/>
              </a:rPr>
              <a:t>×</a:t>
            </a:r>
            <a:r>
              <a:rPr lang="en-GB" b="0" i="0" u="none" strike="noStrike" dirty="0">
                <a:solidFill>
                  <a:srgbClr val="000000"/>
                </a:solidFill>
                <a:effectLst/>
                <a:latin typeface="STIXMathJax_Normal-italic"/>
              </a:rPr>
              <a:t>𝑁</a:t>
            </a:r>
            <a:r>
              <a:rPr lang="en-GB" b="0" i="0" u="none" strike="noStrike" dirty="0">
                <a:solidFill>
                  <a:srgbClr val="000000"/>
                </a:solidFill>
                <a:effectLst/>
                <a:latin typeface="STIXMathJax_Main"/>
              </a:rPr>
              <a:t>×</a:t>
            </a:r>
            <a:r>
              <a:rPr lang="en-GB" b="0" i="0" u="none" strike="noStrike" dirty="0">
                <a:solidFill>
                  <a:srgbClr val="000000"/>
                </a:solidFill>
                <a:effectLst/>
                <a:latin typeface="STIXMathJax_Normal-italic"/>
              </a:rPr>
              <a:t>𝐻𝑖𝑛</a:t>
            </a:r>
            <a:r>
              <a:rPr lang="en-GB" b="0" i="0" u="none" strike="noStrike" dirty="0">
                <a:solidFill>
                  <a:srgbClr val="000000"/>
                </a:solidFill>
                <a:effectLst/>
                <a:latin typeface="STIXMathJax_Main"/>
              </a:rPr>
              <a:t>)</a:t>
            </a:r>
            <a:r>
              <a:rPr lang="en-GB" b="0" i="0" u="none" strike="noStrike" dirty="0">
                <a:solidFill>
                  <a:srgbClr val="000000"/>
                </a:solidFill>
                <a:effectLst/>
                <a:latin typeface="Helvetica Neue"/>
              </a:rPr>
              <a:t>, with L being the sequence length, N being the batch size, and </a:t>
            </a:r>
            <a:r>
              <a:rPr lang="en-GB" b="0" i="0" u="none" strike="noStrike" dirty="0" err="1">
                <a:solidFill>
                  <a:srgbClr val="000000"/>
                </a:solidFill>
                <a:effectLst/>
                <a:latin typeface="Helvetica Neue"/>
              </a:rPr>
              <a:t>Hin</a:t>
            </a:r>
            <a:r>
              <a:rPr lang="en-GB" b="0" i="0" u="none" strike="noStrike" dirty="0">
                <a:solidFill>
                  <a:srgbClr val="000000"/>
                </a:solidFill>
                <a:effectLst/>
                <a:latin typeface="Helvetica Neue"/>
              </a:rPr>
              <a:t> being the number of input features. An LSTM operates on this input and returns data of shape </a:t>
            </a:r>
            <a:r>
              <a:rPr lang="en-GB" b="0" i="0" u="none" strike="noStrike" dirty="0">
                <a:solidFill>
                  <a:srgbClr val="000000"/>
                </a:solidFill>
                <a:effectLst/>
                <a:latin typeface="STIXMathJax_Main"/>
              </a:rPr>
              <a:t>(</a:t>
            </a:r>
            <a:r>
              <a:rPr lang="en-GB" b="0" i="0" u="none" strike="noStrike" dirty="0">
                <a:solidFill>
                  <a:srgbClr val="000000"/>
                </a:solidFill>
                <a:effectLst/>
                <a:latin typeface="STIXMathJax_Normal-italic"/>
              </a:rPr>
              <a:t>𝐿</a:t>
            </a:r>
            <a:r>
              <a:rPr lang="en-GB" b="0" i="0" u="none" strike="noStrike" dirty="0">
                <a:solidFill>
                  <a:srgbClr val="000000"/>
                </a:solidFill>
                <a:effectLst/>
                <a:latin typeface="STIXMathJax_Main"/>
              </a:rPr>
              <a:t>×</a:t>
            </a:r>
            <a:r>
              <a:rPr lang="en-GB" b="0" i="0" u="none" strike="noStrike" dirty="0">
                <a:solidFill>
                  <a:srgbClr val="000000"/>
                </a:solidFill>
                <a:effectLst/>
                <a:latin typeface="STIXMathJax_Normal-italic"/>
              </a:rPr>
              <a:t>𝑁</a:t>
            </a:r>
            <a:r>
              <a:rPr lang="en-GB" b="0" i="0" u="none" strike="noStrike" dirty="0">
                <a:solidFill>
                  <a:srgbClr val="000000"/>
                </a:solidFill>
                <a:effectLst/>
                <a:latin typeface="STIXMathJax_Main"/>
              </a:rPr>
              <a:t>×</a:t>
            </a:r>
            <a:r>
              <a:rPr lang="en-GB" b="0" i="0" u="none" strike="noStrike" dirty="0">
                <a:solidFill>
                  <a:srgbClr val="000000"/>
                </a:solidFill>
                <a:effectLst/>
                <a:latin typeface="STIXMathJax_Normal-italic"/>
              </a:rPr>
              <a:t>𝐻𝑜𝑢𝑡</a:t>
            </a:r>
            <a:r>
              <a:rPr lang="en-GB" b="0" i="0" u="none" strike="noStrike" dirty="0">
                <a:solidFill>
                  <a:srgbClr val="000000"/>
                </a:solidFill>
                <a:effectLst/>
                <a:latin typeface="STIXMathJax_Main"/>
              </a:rPr>
              <a:t>), with </a:t>
            </a:r>
            <a:r>
              <a:rPr lang="en-GB" b="0" i="0" u="none" strike="noStrike" dirty="0" err="1">
                <a:solidFill>
                  <a:srgbClr val="000000"/>
                </a:solidFill>
                <a:effectLst/>
                <a:latin typeface="STIXMathJax_Main"/>
              </a:rPr>
              <a:t>Hout</a:t>
            </a:r>
            <a:r>
              <a:rPr lang="en-GB" b="0" i="0" u="none" strike="noStrike" dirty="0">
                <a:solidFill>
                  <a:srgbClr val="000000"/>
                </a:solidFill>
                <a:effectLst/>
                <a:latin typeface="STIXMathJax_Main"/>
              </a:rPr>
              <a:t> being the number of output features. To train our model, we used an LSTM with 2 layers that requires a sequence length of 8 months to train. Additionally, we used a high dropout to reduce overfitting.</a:t>
            </a:r>
            <a:endParaRPr lang="en-GB" b="0" i="0" dirty="0">
              <a:solidFill>
                <a:srgbClr val="000000"/>
              </a:solidFill>
              <a:effectLst/>
              <a:latin typeface="Helvetica Neue"/>
            </a:endParaRPr>
          </a:p>
        </p:txBody>
      </p:sp>
      <p:sp>
        <p:nvSpPr>
          <p:cNvPr id="4" name="Slide Number Placeholder 3"/>
          <p:cNvSpPr>
            <a:spLocks noGrp="1"/>
          </p:cNvSpPr>
          <p:nvPr>
            <p:ph type="sldNum" sz="quarter" idx="5"/>
          </p:nvPr>
        </p:nvSpPr>
        <p:spPr/>
        <p:txBody>
          <a:bodyPr/>
          <a:lstStyle/>
          <a:p>
            <a:fld id="{B59C2B59-2860-45A2-A8AD-F1A4CEFC6CA5}" type="slidenum">
              <a:rPr lang="en-GB" smtClean="0"/>
              <a:t>10</a:t>
            </a:fld>
            <a:endParaRPr lang="en-GB"/>
          </a:p>
        </p:txBody>
      </p:sp>
    </p:spTree>
    <p:extLst>
      <p:ext uri="{BB962C8B-B14F-4D97-AF65-F5344CB8AC3E}">
        <p14:creationId xmlns:p14="http://schemas.microsoft.com/office/powerpoint/2010/main" val="1068349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4/18/2023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4/18/2023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5C92-FE38-51C5-74FC-125739BA5449}"/>
              </a:ext>
            </a:extLst>
          </p:cNvPr>
          <p:cNvSpPr>
            <a:spLocks noGrp="1"/>
          </p:cNvSpPr>
          <p:nvPr>
            <p:ph type="ctrTitle"/>
          </p:nvPr>
        </p:nvSpPr>
        <p:spPr/>
        <p:txBody>
          <a:bodyPr/>
          <a:lstStyle/>
          <a:p>
            <a:r>
              <a:rPr lang="en-GB"/>
              <a:t>Hack AI '23</a:t>
            </a:r>
          </a:p>
        </p:txBody>
      </p:sp>
      <p:sp>
        <p:nvSpPr>
          <p:cNvPr id="3" name="Subtitle 2">
            <a:extLst>
              <a:ext uri="{FF2B5EF4-FFF2-40B4-BE49-F238E27FC236}">
                <a16:creationId xmlns:a16="http://schemas.microsoft.com/office/drawing/2014/main" id="{94DB873D-B859-5039-AABF-96FF8FC20436}"/>
              </a:ext>
            </a:extLst>
          </p:cNvPr>
          <p:cNvSpPr>
            <a:spLocks noGrp="1"/>
          </p:cNvSpPr>
          <p:nvPr>
            <p:ph type="subTitle" idx="1"/>
          </p:nvPr>
        </p:nvSpPr>
        <p:spPr/>
        <p:txBody>
          <a:bodyPr/>
          <a:lstStyle/>
          <a:p>
            <a:r>
              <a:rPr lang="en-GB"/>
              <a:t>Ben &amp; Joel</a:t>
            </a:r>
          </a:p>
        </p:txBody>
      </p:sp>
    </p:spTree>
    <p:extLst>
      <p:ext uri="{BB962C8B-B14F-4D97-AF65-F5344CB8AC3E}">
        <p14:creationId xmlns:p14="http://schemas.microsoft.com/office/powerpoint/2010/main" val="8755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A9E06-01F5-9A19-309A-9209C67CF80C}"/>
              </a:ext>
            </a:extLst>
          </p:cNvPr>
          <p:cNvSpPr>
            <a:spLocks noGrp="1"/>
          </p:cNvSpPr>
          <p:nvPr>
            <p:ph type="title"/>
          </p:nvPr>
        </p:nvSpPr>
        <p:spPr/>
        <p:txBody>
          <a:bodyPr/>
          <a:lstStyle/>
          <a:p>
            <a:r>
              <a:rPr lang="en-GB" dirty="0"/>
              <a:t>Model Training and validation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DC7005-B108-48F2-1ED0-CD437ABB7FAE}"/>
                  </a:ext>
                </a:extLst>
              </p:cNvPr>
              <p:cNvSpPr>
                <a:spLocks noGrp="1"/>
              </p:cNvSpPr>
              <p:nvPr>
                <p:ph idx="1"/>
              </p:nvPr>
            </p:nvSpPr>
            <p:spPr>
              <a:xfrm>
                <a:off x="1141413" y="2297079"/>
                <a:ext cx="9905998" cy="3911118"/>
              </a:xfrm>
            </p:spPr>
            <p:txBody>
              <a:bodyPr>
                <a:normAutofit/>
              </a:bodyPr>
              <a:lstStyle/>
              <a:p>
                <a:pPr/>
                <a14:m>
                  <m:oMath xmlns:m="http://schemas.openxmlformats.org/officeDocument/2006/math">
                    <m:r>
                      <m:rPr>
                        <m:sty m:val="p"/>
                      </m:rPr>
                      <a:rPr lang="en-GB" b="0" i="0" smtClean="0">
                        <a:solidFill>
                          <a:schemeClr val="tx1"/>
                        </a:solidFill>
                        <a:latin typeface="Cambria Math" panose="02040503050406030204" pitchFamily="18" charset="0"/>
                        <a:ea typeface="Cambria Math" panose="02040503050406030204" pitchFamily="18" charset="0"/>
                      </a:rPr>
                      <m:t>Input</m:t>
                    </m:r>
                    <m:r>
                      <a:rPr lang="en-GB" b="0" i="0" smtClean="0">
                        <a:solidFill>
                          <a:schemeClr val="tx1"/>
                        </a:solidFill>
                        <a:latin typeface="Cambria Math" panose="02040503050406030204" pitchFamily="18" charset="0"/>
                        <a:ea typeface="Cambria Math" panose="02040503050406030204" pitchFamily="18" charset="0"/>
                      </a:rPr>
                      <m:t> </m:t>
                    </m:r>
                    <m:r>
                      <m:rPr>
                        <m:sty m:val="p"/>
                      </m:rPr>
                      <a:rPr lang="en-GB" b="0" i="0" smtClean="0">
                        <a:solidFill>
                          <a:schemeClr val="tx1"/>
                        </a:solidFill>
                        <a:latin typeface="Cambria Math" panose="02040503050406030204" pitchFamily="18" charset="0"/>
                        <a:ea typeface="Cambria Math" panose="02040503050406030204" pitchFamily="18" charset="0"/>
                      </a:rPr>
                      <m:t>Data</m:t>
                    </m:r>
                    <m:r>
                      <a:rPr lang="en-GB" i="1" smtClean="0">
                        <a:solidFill>
                          <a:schemeClr val="tx1"/>
                        </a:solidFill>
                        <a:latin typeface="Cambria Math" panose="02040503050406030204" pitchFamily="18" charset="0"/>
                        <a:ea typeface="Cambria Math" panose="02040503050406030204" pitchFamily="18" charset="0"/>
                      </a:rPr>
                      <m:t>∈</m:t>
                    </m:r>
                    <m:sSup>
                      <m:sSupPr>
                        <m:ctrlPr>
                          <a:rPr lang="en-GB" i="1" smtClean="0">
                            <a:solidFill>
                              <a:schemeClr val="tx1"/>
                            </a:solidFill>
                            <a:latin typeface="Cambria Math" panose="02040503050406030204" pitchFamily="18" charset="0"/>
                            <a:ea typeface="Cambria Math" panose="02040503050406030204" pitchFamily="18" charset="0"/>
                          </a:rPr>
                        </m:ctrlPr>
                      </m:sSupPr>
                      <m:e>
                        <m:r>
                          <a:rPr lang="en-GB" i="1">
                            <a:solidFill>
                              <a:schemeClr val="tx1"/>
                            </a:solidFill>
                            <a:latin typeface="Cambria Math" panose="02040503050406030204" pitchFamily="18" charset="0"/>
                            <a:ea typeface="Cambria Math" panose="02040503050406030204" pitchFamily="18" charset="0"/>
                          </a:rPr>
                          <m:t>ℝ</m:t>
                        </m:r>
                      </m:e>
                      <m:sup>
                        <m:r>
                          <a:rPr lang="en-GB" b="0" i="1" smtClean="0">
                            <a:solidFill>
                              <a:schemeClr val="tx1"/>
                            </a:solidFill>
                            <a:latin typeface="Cambria Math" panose="02040503050406030204" pitchFamily="18" charset="0"/>
                            <a:ea typeface="Cambria Math" panose="02040503050406030204" pitchFamily="18" charset="0"/>
                          </a:rPr>
                          <m:t>𝐿</m:t>
                        </m:r>
                        <m:r>
                          <a:rPr lang="en-GB" b="0" i="1" smtClean="0">
                            <a:solidFill>
                              <a:schemeClr val="tx1"/>
                            </a:solidFill>
                            <a:latin typeface="Cambria Math" panose="02040503050406030204" pitchFamily="18" charset="0"/>
                            <a:ea typeface="Cambria Math" panose="02040503050406030204" pitchFamily="18" charset="0"/>
                          </a:rPr>
                          <m:t>×</m:t>
                        </m:r>
                        <m:r>
                          <a:rPr lang="en-GB" b="0" i="1" smtClean="0">
                            <a:solidFill>
                              <a:schemeClr val="tx1"/>
                            </a:solidFill>
                            <a:latin typeface="Cambria Math" panose="02040503050406030204" pitchFamily="18" charset="0"/>
                            <a:ea typeface="Cambria Math" panose="02040503050406030204" pitchFamily="18" charset="0"/>
                          </a:rPr>
                          <m:t>𝑁</m:t>
                        </m:r>
                        <m:r>
                          <a:rPr lang="en-GB" b="0" i="1" smtClean="0">
                            <a:solidFill>
                              <a:schemeClr val="tx1"/>
                            </a:solidFill>
                            <a:latin typeface="Cambria Math" panose="02040503050406030204" pitchFamily="18" charset="0"/>
                            <a:ea typeface="Cambria Math" panose="02040503050406030204" pitchFamily="18" charset="0"/>
                          </a:rPr>
                          <m:t>×</m:t>
                        </m:r>
                        <m:sSub>
                          <m:sSubPr>
                            <m:ctrlPr>
                              <a:rPr lang="en-GB" b="0" i="1" smtClean="0">
                                <a:solidFill>
                                  <a:schemeClr val="tx1"/>
                                </a:solidFill>
                                <a:latin typeface="Cambria Math" panose="02040503050406030204" pitchFamily="18" charset="0"/>
                                <a:ea typeface="Cambria Math" panose="02040503050406030204" pitchFamily="18" charset="0"/>
                              </a:rPr>
                            </m:ctrlPr>
                          </m:sSubPr>
                          <m:e>
                            <m:r>
                              <a:rPr lang="en-GB" b="0" i="1" smtClean="0">
                                <a:solidFill>
                                  <a:schemeClr val="tx1"/>
                                </a:solidFill>
                                <a:latin typeface="Cambria Math" panose="02040503050406030204" pitchFamily="18" charset="0"/>
                                <a:ea typeface="Cambria Math" panose="02040503050406030204" pitchFamily="18" charset="0"/>
                              </a:rPr>
                              <m:t>𝐻</m:t>
                            </m:r>
                          </m:e>
                          <m:sub>
                            <m:r>
                              <a:rPr lang="en-GB" b="0" i="1" smtClean="0">
                                <a:solidFill>
                                  <a:schemeClr val="tx1"/>
                                </a:solidFill>
                                <a:latin typeface="Cambria Math" panose="02040503050406030204" pitchFamily="18" charset="0"/>
                                <a:ea typeface="Cambria Math" panose="02040503050406030204" pitchFamily="18" charset="0"/>
                              </a:rPr>
                              <m:t>𝑖𝑛</m:t>
                            </m:r>
                          </m:sub>
                        </m:sSub>
                      </m:sup>
                    </m:sSup>
                  </m:oMath>
                </a14:m>
                <a:endParaRPr lang="en-GB">
                  <a:solidFill>
                    <a:schemeClr val="tx1"/>
                  </a:solidFill>
                </a:endParaRPr>
              </a:p>
              <a:p>
                <a:pPr/>
                <a14:m>
                  <m:oMath xmlns:m="http://schemas.openxmlformats.org/officeDocument/2006/math">
                    <m:r>
                      <m:rPr>
                        <m:sty m:val="p"/>
                      </m:rPr>
                      <a:rPr lang="en-GB" b="0" i="0" smtClean="0">
                        <a:solidFill>
                          <a:schemeClr val="tx1"/>
                        </a:solidFill>
                        <a:latin typeface="Cambria Math" panose="02040503050406030204" pitchFamily="18" charset="0"/>
                        <a:ea typeface="Cambria Math" panose="02040503050406030204" pitchFamily="18" charset="0"/>
                      </a:rPr>
                      <m:t>Output</m:t>
                    </m:r>
                    <m:r>
                      <a:rPr lang="en-GB" b="0" i="0" smtClean="0">
                        <a:solidFill>
                          <a:schemeClr val="tx1"/>
                        </a:solidFill>
                        <a:latin typeface="Cambria Math" panose="02040503050406030204" pitchFamily="18" charset="0"/>
                        <a:ea typeface="Cambria Math" panose="02040503050406030204" pitchFamily="18" charset="0"/>
                      </a:rPr>
                      <m:t> </m:t>
                    </m:r>
                    <m:r>
                      <m:rPr>
                        <m:sty m:val="p"/>
                      </m:rPr>
                      <a:rPr lang="en-GB" b="0" i="0" smtClean="0">
                        <a:solidFill>
                          <a:schemeClr val="tx1"/>
                        </a:solidFill>
                        <a:latin typeface="Cambria Math" panose="02040503050406030204" pitchFamily="18" charset="0"/>
                        <a:ea typeface="Cambria Math" panose="02040503050406030204" pitchFamily="18" charset="0"/>
                      </a:rPr>
                      <m:t>Data</m:t>
                    </m:r>
                    <m:r>
                      <a:rPr lang="en-GB" i="1" smtClean="0">
                        <a:solidFill>
                          <a:schemeClr val="tx1"/>
                        </a:solidFill>
                        <a:latin typeface="Cambria Math" panose="02040503050406030204" pitchFamily="18" charset="0"/>
                        <a:ea typeface="Cambria Math" panose="02040503050406030204" pitchFamily="18" charset="0"/>
                      </a:rPr>
                      <m:t>∈</m:t>
                    </m:r>
                    <m:sSup>
                      <m:sSupPr>
                        <m:ctrlPr>
                          <a:rPr lang="en-GB" i="1" smtClean="0">
                            <a:solidFill>
                              <a:schemeClr val="tx1"/>
                            </a:solidFill>
                            <a:latin typeface="Cambria Math" panose="02040503050406030204" pitchFamily="18" charset="0"/>
                            <a:ea typeface="Cambria Math" panose="02040503050406030204" pitchFamily="18" charset="0"/>
                          </a:rPr>
                        </m:ctrlPr>
                      </m:sSupPr>
                      <m:e>
                        <m:r>
                          <a:rPr lang="en-GB" i="1">
                            <a:solidFill>
                              <a:schemeClr val="tx1"/>
                            </a:solidFill>
                            <a:latin typeface="Cambria Math" panose="02040503050406030204" pitchFamily="18" charset="0"/>
                            <a:ea typeface="Cambria Math" panose="02040503050406030204" pitchFamily="18" charset="0"/>
                          </a:rPr>
                          <m:t>ℝ</m:t>
                        </m:r>
                      </m:e>
                      <m:sup>
                        <m:r>
                          <a:rPr lang="en-GB" b="0" i="1" smtClean="0">
                            <a:solidFill>
                              <a:schemeClr val="tx1"/>
                            </a:solidFill>
                            <a:latin typeface="Cambria Math" panose="02040503050406030204" pitchFamily="18" charset="0"/>
                            <a:ea typeface="Cambria Math" panose="02040503050406030204" pitchFamily="18" charset="0"/>
                          </a:rPr>
                          <m:t>𝐿</m:t>
                        </m:r>
                        <m:r>
                          <a:rPr lang="en-GB" b="0" i="1" smtClean="0">
                            <a:solidFill>
                              <a:schemeClr val="tx1"/>
                            </a:solidFill>
                            <a:latin typeface="Cambria Math" panose="02040503050406030204" pitchFamily="18" charset="0"/>
                            <a:ea typeface="Cambria Math" panose="02040503050406030204" pitchFamily="18" charset="0"/>
                          </a:rPr>
                          <m:t>×</m:t>
                        </m:r>
                        <m:r>
                          <a:rPr lang="en-GB" b="0" i="1" smtClean="0">
                            <a:solidFill>
                              <a:schemeClr val="tx1"/>
                            </a:solidFill>
                            <a:latin typeface="Cambria Math" panose="02040503050406030204" pitchFamily="18" charset="0"/>
                            <a:ea typeface="Cambria Math" panose="02040503050406030204" pitchFamily="18" charset="0"/>
                          </a:rPr>
                          <m:t>𝑁</m:t>
                        </m:r>
                        <m:r>
                          <a:rPr lang="en-GB" b="0" i="1" smtClean="0">
                            <a:solidFill>
                              <a:schemeClr val="tx1"/>
                            </a:solidFill>
                            <a:latin typeface="Cambria Math" panose="02040503050406030204" pitchFamily="18" charset="0"/>
                            <a:ea typeface="Cambria Math" panose="02040503050406030204" pitchFamily="18" charset="0"/>
                          </a:rPr>
                          <m:t>×</m:t>
                        </m:r>
                        <m:sSub>
                          <m:sSubPr>
                            <m:ctrlPr>
                              <a:rPr lang="en-GB" b="0" i="1" smtClean="0">
                                <a:solidFill>
                                  <a:schemeClr val="tx1"/>
                                </a:solidFill>
                                <a:latin typeface="Cambria Math" panose="02040503050406030204" pitchFamily="18" charset="0"/>
                                <a:ea typeface="Cambria Math" panose="02040503050406030204" pitchFamily="18" charset="0"/>
                              </a:rPr>
                            </m:ctrlPr>
                          </m:sSubPr>
                          <m:e>
                            <m:r>
                              <a:rPr lang="en-GB" b="0" i="1" smtClean="0">
                                <a:solidFill>
                                  <a:schemeClr val="tx1"/>
                                </a:solidFill>
                                <a:latin typeface="Cambria Math" panose="02040503050406030204" pitchFamily="18" charset="0"/>
                                <a:ea typeface="Cambria Math" panose="02040503050406030204" pitchFamily="18" charset="0"/>
                              </a:rPr>
                              <m:t>𝐻</m:t>
                            </m:r>
                          </m:e>
                          <m:sub>
                            <m:r>
                              <a:rPr lang="en-GB" b="0" i="1" smtClean="0">
                                <a:solidFill>
                                  <a:schemeClr val="tx1"/>
                                </a:solidFill>
                                <a:latin typeface="Cambria Math" panose="02040503050406030204" pitchFamily="18" charset="0"/>
                                <a:ea typeface="Cambria Math" panose="02040503050406030204" pitchFamily="18" charset="0"/>
                              </a:rPr>
                              <m:t>𝑜𝑢𝑡</m:t>
                            </m:r>
                          </m:sub>
                        </m:sSub>
                      </m:sup>
                    </m:sSup>
                  </m:oMath>
                </a14:m>
                <a:endParaRPr lang="en-GB">
                  <a:solidFill>
                    <a:schemeClr val="tx1"/>
                  </a:solidFill>
                </a:endParaRPr>
              </a:p>
              <a:p>
                <a:r>
                  <a:rPr lang="en-GB">
                    <a:solidFill>
                      <a:schemeClr val="tx1"/>
                    </a:solidFill>
                  </a:rPr>
                  <a:t>LSTM metadata</a:t>
                </a:r>
              </a:p>
              <a:p>
                <a:pPr lvl="1"/>
                <a14:m>
                  <m:oMath xmlns:m="http://schemas.openxmlformats.org/officeDocument/2006/math">
                    <m:r>
                      <a:rPr lang="en-GB" b="0" i="1" smtClean="0">
                        <a:solidFill>
                          <a:schemeClr val="tx1"/>
                        </a:solidFill>
                        <a:latin typeface="Cambria Math" panose="02040503050406030204" pitchFamily="18" charset="0"/>
                      </a:rPr>
                      <m:t>𝐿</m:t>
                    </m:r>
                    <m:r>
                      <a:rPr lang="en-GB" b="0" i="1" smtClean="0">
                        <a:solidFill>
                          <a:schemeClr val="tx1"/>
                        </a:solidFill>
                        <a:latin typeface="Cambria Math" panose="02040503050406030204" pitchFamily="18" charset="0"/>
                      </a:rPr>
                      <m:t>=8</m:t>
                    </m:r>
                  </m:oMath>
                </a14:m>
                <a:endParaRPr lang="en-GB">
                  <a:solidFill>
                    <a:schemeClr val="tx1"/>
                  </a:solidFill>
                </a:endParaRPr>
              </a:p>
              <a:p>
                <a:pPr lvl="1"/>
                <a14:m>
                  <m:oMath xmlns:m="http://schemas.openxmlformats.org/officeDocument/2006/math">
                    <m:r>
                      <a:rPr lang="en-GB" b="0" i="1" smtClean="0">
                        <a:solidFill>
                          <a:schemeClr val="tx1"/>
                        </a:solidFill>
                        <a:latin typeface="Cambria Math" panose="02040503050406030204" pitchFamily="18" charset="0"/>
                      </a:rPr>
                      <m:t>2 </m:t>
                    </m:r>
                  </m:oMath>
                </a14:m>
                <a:r>
                  <a:rPr lang="en-GB" b="0">
                    <a:solidFill>
                      <a:schemeClr val="tx1"/>
                    </a:solidFill>
                  </a:rPr>
                  <a:t>layers</a:t>
                </a:r>
              </a:p>
              <a:p>
                <a:pPr lvl="1"/>
                <a:r>
                  <a:rPr lang="en-GB">
                    <a:solidFill>
                      <a:schemeClr val="tx1"/>
                    </a:solidFill>
                  </a:rPr>
                  <a:t>Dropout </a:t>
                </a:r>
                <a14:m>
                  <m:oMath xmlns:m="http://schemas.openxmlformats.org/officeDocument/2006/math">
                    <m:r>
                      <a:rPr lang="en-GB" b="0" i="1" smtClean="0">
                        <a:solidFill>
                          <a:schemeClr val="tx1"/>
                        </a:solidFill>
                        <a:latin typeface="Cambria Math" panose="02040503050406030204" pitchFamily="18" charset="0"/>
                      </a:rPr>
                      <m:t>𝑝</m:t>
                    </m:r>
                    <m:r>
                      <a:rPr lang="en-GB" b="0" i="1" smtClean="0">
                        <a:solidFill>
                          <a:schemeClr val="tx1"/>
                        </a:solidFill>
                        <a:latin typeface="Cambria Math" panose="02040503050406030204" pitchFamily="18" charset="0"/>
                      </a:rPr>
                      <m:t>=0.8</m:t>
                    </m:r>
                  </m:oMath>
                </a14:m>
                <a:r>
                  <a:rPr lang="en-GB">
                    <a:solidFill>
                      <a:schemeClr val="tx1"/>
                    </a:solidFill>
                  </a:rPr>
                  <a:t> – reduces overfitting</a:t>
                </a:r>
              </a:p>
              <a:p>
                <a:r>
                  <a:rPr lang="en-GB">
                    <a:solidFill>
                      <a:schemeClr val="tx1"/>
                    </a:solidFill>
                  </a:rPr>
                  <a:t>Noticed that optimizing over training data quickly overfits, despite dropout</a:t>
                </a:r>
              </a:p>
              <a:p>
                <a:r>
                  <a:rPr lang="en-GB">
                    <a:solidFill>
                      <a:schemeClr val="tx1"/>
                    </a:solidFill>
                  </a:rPr>
                  <a:t>minimised generalisation loss by optimizing over the validation set </a:t>
                </a:r>
              </a:p>
              <a:p>
                <a:endParaRPr lang="en-GB">
                  <a:solidFill>
                    <a:schemeClr val="tx1"/>
                  </a:solidFill>
                </a:endParaRPr>
              </a:p>
            </p:txBody>
          </p:sp>
        </mc:Choice>
        <mc:Fallback>
          <p:sp>
            <p:nvSpPr>
              <p:cNvPr id="3" name="Content Placeholder 2">
                <a:extLst>
                  <a:ext uri="{FF2B5EF4-FFF2-40B4-BE49-F238E27FC236}">
                    <a16:creationId xmlns:a16="http://schemas.microsoft.com/office/drawing/2014/main" id="{23DC7005-B108-48F2-1ED0-CD437ABB7FAE}"/>
                  </a:ext>
                </a:extLst>
              </p:cNvPr>
              <p:cNvSpPr>
                <a:spLocks noGrp="1" noRot="1" noChangeAspect="1" noMove="1" noResize="1" noEditPoints="1" noAdjustHandles="1" noChangeArrowheads="1" noChangeShapeType="1" noTextEdit="1"/>
              </p:cNvSpPr>
              <p:nvPr>
                <p:ph idx="1"/>
              </p:nvPr>
            </p:nvSpPr>
            <p:spPr>
              <a:xfrm>
                <a:off x="1141413" y="2297079"/>
                <a:ext cx="9905998" cy="3911118"/>
              </a:xfrm>
              <a:blipFill>
                <a:blip r:embed="rId3"/>
                <a:stretch>
                  <a:fillRect l="-985" t="-312"/>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F57B2ADD-5480-0DC3-FABF-7039A9B4D3F8}"/>
              </a:ext>
            </a:extLst>
          </p:cNvPr>
          <p:cNvPicPr>
            <a:picLocks noChangeAspect="1"/>
          </p:cNvPicPr>
          <p:nvPr/>
        </p:nvPicPr>
        <p:blipFill>
          <a:blip r:embed="rId4"/>
          <a:stretch>
            <a:fillRect/>
          </a:stretch>
        </p:blipFill>
        <p:spPr>
          <a:xfrm>
            <a:off x="6447904" y="1891640"/>
            <a:ext cx="5289668" cy="2883528"/>
          </a:xfrm>
          <a:prstGeom prst="rect">
            <a:avLst/>
          </a:prstGeom>
        </p:spPr>
      </p:pic>
    </p:spTree>
    <p:extLst>
      <p:ext uri="{BB962C8B-B14F-4D97-AF65-F5344CB8AC3E}">
        <p14:creationId xmlns:p14="http://schemas.microsoft.com/office/powerpoint/2010/main" val="448597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523A-DD61-9C0A-F17B-037074512D11}"/>
              </a:ext>
            </a:extLst>
          </p:cNvPr>
          <p:cNvSpPr>
            <a:spLocks noGrp="1"/>
          </p:cNvSpPr>
          <p:nvPr>
            <p:ph type="title"/>
          </p:nvPr>
        </p:nvSpPr>
        <p:spPr/>
        <p:txBody>
          <a:bodyPr/>
          <a:lstStyle/>
          <a:p>
            <a:r>
              <a:rPr lang="en-GB"/>
              <a:t>Improvements (Ben)</a:t>
            </a:r>
          </a:p>
        </p:txBody>
      </p:sp>
      <p:sp>
        <p:nvSpPr>
          <p:cNvPr id="3" name="Content Placeholder 2">
            <a:extLst>
              <a:ext uri="{FF2B5EF4-FFF2-40B4-BE49-F238E27FC236}">
                <a16:creationId xmlns:a16="http://schemas.microsoft.com/office/drawing/2014/main" id="{F3FB2CAD-B752-E058-72F4-70D8D89A72E9}"/>
              </a:ext>
            </a:extLst>
          </p:cNvPr>
          <p:cNvSpPr>
            <a:spLocks noGrp="1"/>
          </p:cNvSpPr>
          <p:nvPr>
            <p:ph idx="1"/>
          </p:nvPr>
        </p:nvSpPr>
        <p:spPr>
          <a:xfrm>
            <a:off x="1141413" y="1862051"/>
            <a:ext cx="9905998" cy="3929149"/>
          </a:xfrm>
        </p:spPr>
        <p:txBody>
          <a:bodyPr>
            <a:normAutofit/>
          </a:bodyPr>
          <a:lstStyle/>
          <a:p>
            <a:r>
              <a:rPr lang="en-GB">
                <a:solidFill>
                  <a:schemeClr val="tx1"/>
                </a:solidFill>
              </a:rPr>
              <a:t>Include GDP data</a:t>
            </a:r>
          </a:p>
          <a:p>
            <a:pPr lvl="1"/>
            <a:r>
              <a:rPr lang="en-GB">
                <a:solidFill>
                  <a:schemeClr val="tx1"/>
                </a:solidFill>
              </a:rPr>
              <a:t>requires interpolation and standardizing the measure</a:t>
            </a:r>
          </a:p>
          <a:p>
            <a:r>
              <a:rPr lang="en-GB">
                <a:solidFill>
                  <a:schemeClr val="tx1"/>
                </a:solidFill>
              </a:rPr>
              <a:t>Use other time-series models and compare performance </a:t>
            </a:r>
          </a:p>
          <a:p>
            <a:pPr lvl="1"/>
            <a:r>
              <a:rPr lang="en-GB">
                <a:solidFill>
                  <a:schemeClr val="tx1"/>
                </a:solidFill>
              </a:rPr>
              <a:t>Think generalisation performance would be better with other models</a:t>
            </a:r>
          </a:p>
          <a:p>
            <a:r>
              <a:rPr lang="en-GB">
                <a:solidFill>
                  <a:schemeClr val="tx1"/>
                </a:solidFill>
              </a:rPr>
              <a:t>link organisation code </a:t>
            </a:r>
            <a:r>
              <a:rPr lang="en-GB" err="1">
                <a:solidFill>
                  <a:schemeClr val="tx1"/>
                </a:solidFill>
              </a:rPr>
              <a:t>iata</a:t>
            </a:r>
            <a:r>
              <a:rPr lang="en-GB">
                <a:solidFill>
                  <a:schemeClr val="tx1"/>
                </a:solidFill>
              </a:rPr>
              <a:t> to the stringency index of countries the airline operates in rather than a average global index</a:t>
            </a:r>
          </a:p>
          <a:p>
            <a:r>
              <a:rPr lang="en-GB">
                <a:solidFill>
                  <a:schemeClr val="tx1"/>
                </a:solidFill>
              </a:rPr>
              <a:t>Improve the </a:t>
            </a:r>
            <a:r>
              <a:rPr lang="en-GB" err="1">
                <a:solidFill>
                  <a:schemeClr val="tx1"/>
                </a:solidFill>
              </a:rPr>
              <a:t>xgboost</a:t>
            </a:r>
            <a:r>
              <a:rPr lang="en-GB">
                <a:solidFill>
                  <a:schemeClr val="tx1"/>
                </a:solidFill>
              </a:rPr>
              <a:t> model used to predict the stringency index</a:t>
            </a:r>
          </a:p>
          <a:p>
            <a:r>
              <a:rPr lang="en-GB">
                <a:solidFill>
                  <a:schemeClr val="tx1"/>
                </a:solidFill>
              </a:rPr>
              <a:t>Increase sampling frequency</a:t>
            </a:r>
          </a:p>
        </p:txBody>
      </p:sp>
    </p:spTree>
    <p:extLst>
      <p:ext uri="{BB962C8B-B14F-4D97-AF65-F5344CB8AC3E}">
        <p14:creationId xmlns:p14="http://schemas.microsoft.com/office/powerpoint/2010/main" val="836927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F417-9DDE-691E-89FB-BE9D5D6DE39F}"/>
              </a:ext>
            </a:extLst>
          </p:cNvPr>
          <p:cNvSpPr>
            <a:spLocks noGrp="1"/>
          </p:cNvSpPr>
          <p:nvPr>
            <p:ph type="title"/>
          </p:nvPr>
        </p:nvSpPr>
        <p:spPr/>
        <p:txBody>
          <a:bodyPr/>
          <a:lstStyle/>
          <a:p>
            <a:r>
              <a:rPr lang="en-GB"/>
              <a:t>Conclusions (Joel)</a:t>
            </a:r>
          </a:p>
        </p:txBody>
      </p:sp>
      <p:sp>
        <p:nvSpPr>
          <p:cNvPr id="3" name="Content Placeholder 2">
            <a:extLst>
              <a:ext uri="{FF2B5EF4-FFF2-40B4-BE49-F238E27FC236}">
                <a16:creationId xmlns:a16="http://schemas.microsoft.com/office/drawing/2014/main" id="{1644B01C-7420-A2CD-D0F2-34831D3B687F}"/>
              </a:ext>
            </a:extLst>
          </p:cNvPr>
          <p:cNvSpPr>
            <a:spLocks noGrp="1"/>
          </p:cNvSpPr>
          <p:nvPr>
            <p:ph idx="1"/>
          </p:nvPr>
        </p:nvSpPr>
        <p:spPr/>
        <p:txBody>
          <a:bodyPr/>
          <a:lstStyle/>
          <a:p>
            <a:r>
              <a:rPr lang="en-GB" dirty="0">
                <a:solidFill>
                  <a:schemeClr val="tx1"/>
                </a:solidFill>
              </a:rPr>
              <a:t>What factors did we find that affected the load factor the most?</a:t>
            </a:r>
          </a:p>
          <a:p>
            <a:r>
              <a:rPr lang="en-GB" dirty="0">
                <a:solidFill>
                  <a:schemeClr val="tx1"/>
                </a:solidFill>
              </a:rPr>
              <a:t>What are the difficulties with univariate time-series models?</a:t>
            </a:r>
          </a:p>
          <a:p>
            <a:pPr lvl="1"/>
            <a:r>
              <a:rPr lang="en-GB" dirty="0">
                <a:solidFill>
                  <a:schemeClr val="tx1"/>
                </a:solidFill>
              </a:rPr>
              <a:t>Some </a:t>
            </a:r>
            <a:r>
              <a:rPr lang="en-GB" dirty="0" err="1">
                <a:solidFill>
                  <a:schemeClr val="tx1"/>
                </a:solidFill>
              </a:rPr>
              <a:t>seasonalities</a:t>
            </a:r>
            <a:r>
              <a:rPr lang="en-GB" dirty="0">
                <a:solidFill>
                  <a:schemeClr val="tx1"/>
                </a:solidFill>
              </a:rPr>
              <a:t> are more important than others</a:t>
            </a:r>
          </a:p>
          <a:p>
            <a:pPr lvl="1"/>
            <a:r>
              <a:rPr lang="en-GB" dirty="0">
                <a:solidFill>
                  <a:schemeClr val="tx1"/>
                </a:solidFill>
              </a:rPr>
              <a:t>A key </a:t>
            </a:r>
            <a:r>
              <a:rPr lang="en-GB">
                <a:solidFill>
                  <a:schemeClr val="tx1"/>
                </a:solidFill>
              </a:rPr>
              <a:t>feature</a:t>
            </a:r>
            <a:r>
              <a:rPr lang="en-GB" dirty="0">
                <a:solidFill>
                  <a:schemeClr val="tx1"/>
                </a:solidFill>
              </a:rPr>
              <a:t> at one point in time is often a salient feature at another point in time</a:t>
            </a:r>
          </a:p>
          <a:p>
            <a:pPr lvl="2"/>
            <a:r>
              <a:rPr lang="en-GB" dirty="0">
                <a:solidFill>
                  <a:schemeClr val="tx1"/>
                </a:solidFill>
              </a:rPr>
              <a:t>E.g. the stringency index is more important during COVID-19 times and its importance diminishes after mid-2021</a:t>
            </a:r>
          </a:p>
        </p:txBody>
      </p:sp>
    </p:spTree>
    <p:extLst>
      <p:ext uri="{BB962C8B-B14F-4D97-AF65-F5344CB8AC3E}">
        <p14:creationId xmlns:p14="http://schemas.microsoft.com/office/powerpoint/2010/main" val="2890685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F838-E1AA-3248-FAB0-BF2F6F4FEFA8}"/>
              </a:ext>
            </a:extLst>
          </p:cNvPr>
          <p:cNvSpPr>
            <a:spLocks noGrp="1"/>
          </p:cNvSpPr>
          <p:nvPr>
            <p:ph type="title"/>
          </p:nvPr>
        </p:nvSpPr>
        <p:spPr/>
        <p:txBody>
          <a:bodyPr/>
          <a:lstStyle/>
          <a:p>
            <a:r>
              <a:rPr lang="en-GB"/>
              <a:t>Thank you for listening </a:t>
            </a:r>
            <a:r>
              <a:rPr lang="en-GB">
                <a:sym typeface="Wingdings" panose="05000000000000000000" pitchFamily="2" charset="2"/>
              </a:rPr>
              <a:t></a:t>
            </a:r>
            <a:endParaRPr lang="en-GB"/>
          </a:p>
        </p:txBody>
      </p:sp>
    </p:spTree>
    <p:extLst>
      <p:ext uri="{BB962C8B-B14F-4D97-AF65-F5344CB8AC3E}">
        <p14:creationId xmlns:p14="http://schemas.microsoft.com/office/powerpoint/2010/main" val="22971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4C40-E74D-A8EB-A366-18E5EA93F240}"/>
              </a:ext>
            </a:extLst>
          </p:cNvPr>
          <p:cNvSpPr>
            <a:spLocks noGrp="1"/>
          </p:cNvSpPr>
          <p:nvPr>
            <p:ph type="title"/>
          </p:nvPr>
        </p:nvSpPr>
        <p:spPr/>
        <p:txBody>
          <a:bodyPr/>
          <a:lstStyle/>
          <a:p>
            <a:r>
              <a:rPr lang="en-GB" dirty="0"/>
              <a:t>Data Understanding – Airlines and country</a:t>
            </a:r>
            <a:r>
              <a:rPr lang="en-GB"/>
              <a:t> (Ben)</a:t>
            </a:r>
            <a:endParaRPr lang="en-GB" dirty="0"/>
          </a:p>
        </p:txBody>
      </p:sp>
      <p:sp>
        <p:nvSpPr>
          <p:cNvPr id="3" name="Content Placeholder 2">
            <a:extLst>
              <a:ext uri="{FF2B5EF4-FFF2-40B4-BE49-F238E27FC236}">
                <a16:creationId xmlns:a16="http://schemas.microsoft.com/office/drawing/2014/main" id="{DFFB4B7B-6DC9-1664-475F-BDE69FB26045}"/>
              </a:ext>
            </a:extLst>
          </p:cNvPr>
          <p:cNvSpPr>
            <a:spLocks noGrp="1"/>
          </p:cNvSpPr>
          <p:nvPr>
            <p:ph idx="1"/>
          </p:nvPr>
        </p:nvSpPr>
        <p:spPr>
          <a:xfrm>
            <a:off x="1141413" y="2218270"/>
            <a:ext cx="9905998" cy="3124201"/>
          </a:xfrm>
        </p:spPr>
        <p:txBody>
          <a:bodyPr/>
          <a:lstStyle/>
          <a:p>
            <a:pPr algn="l">
              <a:buFont typeface="Arial" panose="020B0604020202020204" pitchFamily="34" charset="0"/>
              <a:buChar char="•"/>
            </a:pPr>
            <a:r>
              <a:rPr lang="en-US" b="0" i="0" dirty="0">
                <a:solidFill>
                  <a:schemeClr val="tx1"/>
                </a:solidFill>
                <a:effectLst/>
              </a:rPr>
              <a:t>Airlines and Country datasets are basically lookup tables that should be used to map codes in the other dataset to understandable info</a:t>
            </a:r>
          </a:p>
          <a:p>
            <a:pPr lvl="1">
              <a:buFont typeface="Arial" panose="020B0604020202020204" pitchFamily="34" charset="0"/>
              <a:buChar char="•"/>
            </a:pPr>
            <a:r>
              <a:rPr lang="en-US" b="0" i="0" dirty="0">
                <a:solidFill>
                  <a:schemeClr val="tx1"/>
                </a:solidFill>
                <a:effectLst/>
              </a:rPr>
              <a:t>Some airline codes in the airlines dataset have multiple airline types</a:t>
            </a:r>
          </a:p>
          <a:p>
            <a:pPr lvl="1">
              <a:buFont typeface="Arial" panose="020B0604020202020204" pitchFamily="34" charset="0"/>
              <a:buChar char="•"/>
            </a:pPr>
            <a:r>
              <a:rPr lang="en-US" b="0" i="0" dirty="0">
                <a:solidFill>
                  <a:schemeClr val="tx1"/>
                </a:solidFill>
                <a:effectLst/>
              </a:rPr>
              <a:t>should make an embedding that encapsulates this with a vector representation</a:t>
            </a:r>
          </a:p>
        </p:txBody>
      </p:sp>
    </p:spTree>
    <p:extLst>
      <p:ext uri="{BB962C8B-B14F-4D97-AF65-F5344CB8AC3E}">
        <p14:creationId xmlns:p14="http://schemas.microsoft.com/office/powerpoint/2010/main" val="182282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DCD7-D4B4-EB42-2548-44677FACDAA2}"/>
              </a:ext>
            </a:extLst>
          </p:cNvPr>
          <p:cNvSpPr>
            <a:spLocks noGrp="1"/>
          </p:cNvSpPr>
          <p:nvPr>
            <p:ph type="title"/>
          </p:nvPr>
        </p:nvSpPr>
        <p:spPr>
          <a:xfrm>
            <a:off x="980547" y="237070"/>
            <a:ext cx="9905998" cy="1905000"/>
          </a:xfrm>
        </p:spPr>
        <p:txBody>
          <a:bodyPr/>
          <a:lstStyle/>
          <a:p>
            <a:r>
              <a:rPr lang="en-GB" dirty="0"/>
              <a:t>Data Understanding – COVID, </a:t>
            </a:r>
            <a:r>
              <a:rPr lang="en-GB" dirty="0" err="1"/>
              <a:t>gdp</a:t>
            </a:r>
            <a:r>
              <a:rPr lang="en-GB" dirty="0"/>
              <a:t> &amp; Seats</a:t>
            </a:r>
            <a:r>
              <a:rPr lang="en-GB"/>
              <a:t> (Ben)</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006C3D9-5FCE-1C1D-6AE8-F37FC98A1B00}"/>
                  </a:ext>
                </a:extLst>
              </p:cNvPr>
              <p:cNvSpPr>
                <a:spLocks noGrp="1"/>
              </p:cNvSpPr>
              <p:nvPr>
                <p:ph idx="1"/>
              </p:nvPr>
            </p:nvSpPr>
            <p:spPr>
              <a:xfrm>
                <a:off x="1107546" y="1739900"/>
                <a:ext cx="9905998" cy="4825999"/>
              </a:xfrm>
            </p:spPr>
            <p:txBody>
              <a:bodyPr>
                <a:normAutofit/>
              </a:bodyPr>
              <a:lstStyle/>
              <a:p>
                <a:r>
                  <a:rPr lang="en-US" b="0" i="0" dirty="0">
                    <a:solidFill>
                      <a:schemeClr val="tx1"/>
                    </a:solidFill>
                    <a:effectLst/>
                    <a:latin typeface="Helvetica Neue"/>
                  </a:rPr>
                  <a:t>Represent COVID dataset with stringency index</a:t>
                </a:r>
                <a14:m>
                  <m:oMath xmlns:m="http://schemas.openxmlformats.org/officeDocument/2006/math">
                    <m:r>
                      <a:rPr lang="en-US" b="0" i="1" smtClean="0">
                        <a:solidFill>
                          <a:schemeClr val="tx1"/>
                        </a:solidFill>
                        <a:effectLst/>
                        <a:latin typeface="Cambria Math" panose="02040503050406030204" pitchFamily="18" charset="0"/>
                        <a:ea typeface="Cambria Math" panose="02040503050406030204" pitchFamily="18" charset="0"/>
                      </a:rPr>
                      <m:t>∈[0, 100]</m:t>
                    </m:r>
                  </m:oMath>
                </a14:m>
                <a:endParaRPr lang="en-US" b="0" i="0" dirty="0">
                  <a:solidFill>
                    <a:schemeClr val="tx1"/>
                  </a:solidFill>
                  <a:effectLst/>
                  <a:latin typeface="Helvetica Neue"/>
                </a:endParaRPr>
              </a:p>
              <a:p>
                <a:pPr lvl="1"/>
                <a:r>
                  <a:rPr lang="en-US" b="0" i="0" dirty="0">
                    <a:solidFill>
                      <a:schemeClr val="tx1"/>
                    </a:solidFill>
                    <a:effectLst/>
                    <a:latin typeface="Helvetica Neue"/>
                  </a:rPr>
                  <a:t>9 response indicators, one of which being travel bans</a:t>
                </a:r>
              </a:p>
              <a:p>
                <a:r>
                  <a:rPr lang="en-US" dirty="0">
                    <a:solidFill>
                      <a:schemeClr val="tx1"/>
                    </a:solidFill>
                    <a:effectLst/>
                    <a:latin typeface="Helvetica Neue"/>
                  </a:rPr>
                  <a:t>GDP dataset has a varying sampling frequency</a:t>
                </a:r>
              </a:p>
              <a:p>
                <a:pPr lvl="1"/>
                <a:r>
                  <a:rPr lang="en-US" dirty="0">
                    <a:solidFill>
                      <a:schemeClr val="tx1"/>
                    </a:solidFill>
                    <a:effectLst/>
                    <a:latin typeface="Helvetica Neue"/>
                  </a:rPr>
                  <a:t>Could interpolate info using </a:t>
                </a:r>
                <a:r>
                  <a:rPr lang="en-US" dirty="0" err="1">
                    <a:solidFill>
                      <a:schemeClr val="tx1"/>
                    </a:solidFill>
                    <a:effectLst/>
                    <a:latin typeface="Helvetica Neue"/>
                  </a:rPr>
                  <a:t>pd.interpolate</a:t>
                </a:r>
                <a:r>
                  <a:rPr lang="en-US" dirty="0">
                    <a:solidFill>
                      <a:schemeClr val="tx1"/>
                    </a:solidFill>
                    <a:effectLst/>
                    <a:latin typeface="Helvetica Neue"/>
                  </a:rPr>
                  <a:t>(polynomial)</a:t>
                </a:r>
              </a:p>
              <a:p>
                <a:pPr lvl="1"/>
                <a:r>
                  <a:rPr lang="en-US" dirty="0">
                    <a:solidFill>
                      <a:schemeClr val="tx1"/>
                    </a:solidFill>
                    <a:effectLst/>
                    <a:latin typeface="Helvetica Neue"/>
                  </a:rPr>
                  <a:t>Need to standardize measure</a:t>
                </a:r>
              </a:p>
              <a:p>
                <a:r>
                  <a:rPr lang="en-US" dirty="0">
                    <a:solidFill>
                      <a:schemeClr val="tx1"/>
                    </a:solidFill>
                    <a:effectLst/>
                    <a:latin typeface="Helvetica Neue"/>
                  </a:rPr>
                  <a:t>Seats dataset </a:t>
                </a:r>
              </a:p>
              <a:p>
                <a:pPr lvl="1"/>
                <a:r>
                  <a:rPr lang="en-US" dirty="0">
                    <a:solidFill>
                      <a:schemeClr val="tx1"/>
                    </a:solidFill>
                    <a:effectLst/>
                    <a:latin typeface="Helvetica Neue"/>
                  </a:rPr>
                  <a:t>The dataset that links them all together</a:t>
                </a:r>
              </a:p>
              <a:p>
                <a:pPr lvl="1"/>
                <a:r>
                  <a:rPr lang="en-US" dirty="0" err="1">
                    <a:solidFill>
                      <a:schemeClr val="tx1"/>
                    </a:solidFill>
                    <a:effectLst/>
                    <a:latin typeface="Helvetica Neue"/>
                  </a:rPr>
                  <a:t>Operating_airline</a:t>
                </a:r>
                <a:r>
                  <a:rPr lang="en-US" dirty="0">
                    <a:solidFill>
                      <a:schemeClr val="tx1"/>
                    </a:solidFill>
                    <a:effectLst/>
                    <a:latin typeface="Helvetica Neue"/>
                  </a:rPr>
                  <a:t> IATA – merge </a:t>
                </a:r>
                <a:r>
                  <a:rPr lang="en-US" dirty="0" err="1">
                    <a:solidFill>
                      <a:schemeClr val="tx1"/>
                    </a:solidFill>
                    <a:effectLst/>
                    <a:latin typeface="Helvetica Neue"/>
                  </a:rPr>
                  <a:t>airline_type</a:t>
                </a:r>
                <a:endParaRPr lang="en-US" dirty="0">
                  <a:solidFill>
                    <a:schemeClr val="tx1"/>
                  </a:solidFill>
                  <a:effectLst/>
                  <a:latin typeface="Helvetica Neue"/>
                </a:endParaRPr>
              </a:p>
              <a:p>
                <a:pPr lvl="1"/>
                <a:r>
                  <a:rPr lang="en-US" dirty="0" err="1">
                    <a:solidFill>
                      <a:schemeClr val="tx1"/>
                    </a:solidFill>
                    <a:effectLst/>
                    <a:latin typeface="Helvetica Neue"/>
                  </a:rPr>
                  <a:t>Departure_country_iata</a:t>
                </a:r>
                <a:r>
                  <a:rPr lang="en-US" dirty="0">
                    <a:solidFill>
                      <a:schemeClr val="tx1"/>
                    </a:solidFill>
                    <a:effectLst/>
                    <a:latin typeface="Helvetica Neue"/>
                  </a:rPr>
                  <a:t> – use with country dataset then merge stringency index</a:t>
                </a:r>
              </a:p>
              <a:p>
                <a:pPr lvl="1"/>
                <a:r>
                  <a:rPr lang="en-US" dirty="0">
                    <a:solidFill>
                      <a:schemeClr val="tx1"/>
                    </a:solidFill>
                    <a:effectLst/>
                    <a:latin typeface="Helvetica Neue"/>
                  </a:rPr>
                  <a:t>Large STD. in the </a:t>
                </a:r>
                <a:r>
                  <a:rPr lang="en-US" dirty="0" err="1">
                    <a:solidFill>
                      <a:schemeClr val="tx1"/>
                    </a:solidFill>
                    <a:effectLst/>
                    <a:latin typeface="Helvetica Neue"/>
                  </a:rPr>
                  <a:t>Total_seats</a:t>
                </a:r>
                <a:r>
                  <a:rPr lang="en-US" dirty="0">
                    <a:solidFill>
                      <a:schemeClr val="tx1"/>
                    </a:solidFill>
                    <a:effectLst/>
                    <a:latin typeface="Helvetica Neue"/>
                  </a:rPr>
                  <a:t> feature ~</a:t>
                </a:r>
                <a14:m>
                  <m:oMath xmlns:m="http://schemas.openxmlformats.org/officeDocument/2006/math">
                    <m:sSup>
                      <m:sSupPr>
                        <m:ctrlPr>
                          <a:rPr lang="en-US" i="1" smtClean="0">
                            <a:solidFill>
                              <a:schemeClr val="tx1"/>
                            </a:solidFill>
                            <a:effectLst/>
                            <a:latin typeface="Cambria Math" panose="02040503050406030204" pitchFamily="18" charset="0"/>
                          </a:rPr>
                        </m:ctrlPr>
                      </m:sSupPr>
                      <m:e>
                        <m:r>
                          <a:rPr lang="en-GB" b="0" i="1" smtClean="0">
                            <a:solidFill>
                              <a:schemeClr val="tx1"/>
                            </a:solidFill>
                            <a:effectLst/>
                            <a:latin typeface="Cambria Math" panose="02040503050406030204" pitchFamily="18" charset="0"/>
                          </a:rPr>
                          <m:t>10</m:t>
                        </m:r>
                      </m:e>
                      <m:sup>
                        <m:r>
                          <a:rPr lang="en-GB" b="0" i="1" smtClean="0">
                            <a:solidFill>
                              <a:schemeClr val="tx1"/>
                            </a:solidFill>
                            <a:effectLst/>
                            <a:latin typeface="Cambria Math" panose="02040503050406030204" pitchFamily="18" charset="0"/>
                          </a:rPr>
                          <m:t>6</m:t>
                        </m:r>
                      </m:sup>
                    </m:sSup>
                  </m:oMath>
                </a14:m>
                <a:endParaRPr lang="en-US" dirty="0">
                  <a:solidFill>
                    <a:schemeClr val="tx1"/>
                  </a:solidFill>
                  <a:effectLst/>
                  <a:latin typeface="Helvetica Neue"/>
                </a:endParaRPr>
              </a:p>
            </p:txBody>
          </p:sp>
        </mc:Choice>
        <mc:Fallback>
          <p:sp>
            <p:nvSpPr>
              <p:cNvPr id="3" name="Content Placeholder 2">
                <a:extLst>
                  <a:ext uri="{FF2B5EF4-FFF2-40B4-BE49-F238E27FC236}">
                    <a16:creationId xmlns:a16="http://schemas.microsoft.com/office/drawing/2014/main" id="{4006C3D9-5FCE-1C1D-6AE8-F37FC98A1B00}"/>
                  </a:ext>
                </a:extLst>
              </p:cNvPr>
              <p:cNvSpPr>
                <a:spLocks noGrp="1" noRot="1" noChangeAspect="1" noMove="1" noResize="1" noEditPoints="1" noAdjustHandles="1" noChangeArrowheads="1" noChangeShapeType="1" noTextEdit="1"/>
              </p:cNvSpPr>
              <p:nvPr>
                <p:ph idx="1"/>
              </p:nvPr>
            </p:nvSpPr>
            <p:spPr>
              <a:xfrm>
                <a:off x="1107546" y="1739900"/>
                <a:ext cx="9905998" cy="4825999"/>
              </a:xfrm>
              <a:blipFill>
                <a:blip r:embed="rId3"/>
                <a:stretch>
                  <a:fillRect l="-554"/>
                </a:stretch>
              </a:blipFill>
            </p:spPr>
            <p:txBody>
              <a:bodyPr/>
              <a:lstStyle/>
              <a:p>
                <a:r>
                  <a:rPr lang="en-GB">
                    <a:noFill/>
                  </a:rPr>
                  <a:t> </a:t>
                </a:r>
              </a:p>
            </p:txBody>
          </p:sp>
        </mc:Fallback>
      </mc:AlternateContent>
    </p:spTree>
    <p:extLst>
      <p:ext uri="{BB962C8B-B14F-4D97-AF65-F5344CB8AC3E}">
        <p14:creationId xmlns:p14="http://schemas.microsoft.com/office/powerpoint/2010/main" val="399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6376-21FC-0012-15C1-DA8E1A78858A}"/>
              </a:ext>
            </a:extLst>
          </p:cNvPr>
          <p:cNvSpPr>
            <a:spLocks noGrp="1"/>
          </p:cNvSpPr>
          <p:nvPr>
            <p:ph type="title"/>
          </p:nvPr>
        </p:nvSpPr>
        <p:spPr/>
        <p:txBody>
          <a:bodyPr/>
          <a:lstStyle/>
          <a:p>
            <a:r>
              <a:rPr lang="en-GB" dirty="0"/>
              <a:t>Data Understanding – LF &amp; Validation</a:t>
            </a:r>
            <a:r>
              <a:rPr lang="en-GB"/>
              <a:t> (Ben)</a:t>
            </a:r>
            <a:endParaRPr lang="en-GB" dirty="0"/>
          </a:p>
        </p:txBody>
      </p:sp>
      <p:sp>
        <p:nvSpPr>
          <p:cNvPr id="3" name="Content Placeholder 2">
            <a:extLst>
              <a:ext uri="{FF2B5EF4-FFF2-40B4-BE49-F238E27FC236}">
                <a16:creationId xmlns:a16="http://schemas.microsoft.com/office/drawing/2014/main" id="{E6B34159-8ACC-AFBD-D4F6-AAB1C390B014}"/>
              </a:ext>
            </a:extLst>
          </p:cNvPr>
          <p:cNvSpPr>
            <a:spLocks noGrp="1"/>
          </p:cNvSpPr>
          <p:nvPr>
            <p:ph idx="1"/>
          </p:nvPr>
        </p:nvSpPr>
        <p:spPr>
          <a:xfrm>
            <a:off x="1141413" y="2083799"/>
            <a:ext cx="9905998" cy="4064001"/>
          </a:xfrm>
        </p:spPr>
        <p:txBody>
          <a:bodyPr>
            <a:normAutofit/>
          </a:bodyPr>
          <a:lstStyle/>
          <a:p>
            <a:r>
              <a:rPr lang="en-US" dirty="0">
                <a:solidFill>
                  <a:schemeClr val="tx1"/>
                </a:solidFill>
                <a:effectLst/>
                <a:latin typeface="Helvetica Neue"/>
              </a:rPr>
              <a:t>Load factor dataset contains our target feature</a:t>
            </a:r>
          </a:p>
          <a:p>
            <a:pPr lvl="1">
              <a:buFont typeface="Arial" panose="020B0604020202020204" pitchFamily="34" charset="0"/>
              <a:buChar char="•"/>
            </a:pPr>
            <a:r>
              <a:rPr lang="en-US" b="0" i="0" dirty="0">
                <a:solidFill>
                  <a:schemeClr val="tx1"/>
                </a:solidFill>
                <a:effectLst/>
                <a:latin typeface="Helvetica Neue"/>
              </a:rPr>
              <a:t>There are random periods with 0s </a:t>
            </a:r>
            <a:r>
              <a:rPr lang="en-US" b="0" i="0" dirty="0">
                <a:solidFill>
                  <a:schemeClr val="tx1"/>
                </a:solidFill>
                <a:effectLst/>
                <a:latin typeface="Helvetica Neue"/>
                <a:sym typeface="Wingdings" panose="05000000000000000000" pitchFamily="2" charset="2"/>
              </a:rPr>
              <a:t> </a:t>
            </a:r>
            <a:r>
              <a:rPr lang="en-US" dirty="0">
                <a:solidFill>
                  <a:schemeClr val="tx1"/>
                </a:solidFill>
                <a:effectLst/>
                <a:latin typeface="Helvetica Neue"/>
                <a:sym typeface="Wingdings" panose="05000000000000000000" pitchFamily="2" charset="2"/>
              </a:rPr>
              <a:t>`</a:t>
            </a:r>
            <a:r>
              <a:rPr lang="en-US" b="0" i="0" dirty="0">
                <a:solidFill>
                  <a:schemeClr val="tx1"/>
                </a:solidFill>
                <a:effectLst/>
                <a:latin typeface="Helvetica Neue"/>
                <a:sym typeface="Wingdings" panose="05000000000000000000" pitchFamily="2" charset="2"/>
              </a:rPr>
              <a:t>cargo’</a:t>
            </a:r>
          </a:p>
          <a:p>
            <a:pPr>
              <a:buFont typeface="Arial" panose="020B0604020202020204" pitchFamily="34" charset="0"/>
              <a:buChar char="•"/>
            </a:pPr>
            <a:r>
              <a:rPr lang="en-US" dirty="0">
                <a:solidFill>
                  <a:schemeClr val="tx1"/>
                </a:solidFill>
                <a:effectLst/>
                <a:latin typeface="Helvetica Neue"/>
                <a:sym typeface="Wingdings" panose="05000000000000000000" pitchFamily="2" charset="2"/>
              </a:rPr>
              <a:t>Validation dataset</a:t>
            </a:r>
          </a:p>
          <a:p>
            <a:pPr lvl="1">
              <a:buFont typeface="Arial" panose="020B0604020202020204" pitchFamily="34" charset="0"/>
              <a:buChar char="•"/>
            </a:pPr>
            <a:r>
              <a:rPr lang="en-US" dirty="0">
                <a:solidFill>
                  <a:schemeClr val="tx1"/>
                </a:solidFill>
                <a:effectLst/>
                <a:latin typeface="Helvetica Neue"/>
                <a:sym typeface="Wingdings" panose="05000000000000000000" pitchFamily="2" charset="2"/>
              </a:rPr>
              <a:t>Requires all features to be interpolated/merged over the time-frame and </a:t>
            </a:r>
            <a:r>
              <a:rPr lang="en-US" b="0" i="0" u="none" strike="noStrike" dirty="0">
                <a:solidFill>
                  <a:schemeClr val="tx1"/>
                </a:solidFill>
                <a:effectLst/>
                <a:latin typeface="STIXMathJax_Normal-italic"/>
              </a:rPr>
              <a:t>𝐿</a:t>
            </a:r>
            <a:r>
              <a:rPr lang="en-US" b="0" i="0" dirty="0">
                <a:solidFill>
                  <a:schemeClr val="tx1"/>
                </a:solidFill>
                <a:effectLst/>
                <a:latin typeface="Helvetica Neue"/>
              </a:rPr>
              <a:t> months before the time frame</a:t>
            </a:r>
          </a:p>
          <a:p>
            <a:pPr lvl="1">
              <a:buFont typeface="Arial" panose="020B0604020202020204" pitchFamily="34" charset="0"/>
              <a:buChar char="•"/>
            </a:pPr>
            <a:r>
              <a:rPr lang="en-US" dirty="0">
                <a:solidFill>
                  <a:schemeClr val="tx1"/>
                </a:solidFill>
                <a:effectLst/>
                <a:latin typeface="Helvetica Neue"/>
              </a:rPr>
              <a:t>T</a:t>
            </a:r>
            <a:r>
              <a:rPr lang="en-US" b="0" i="0" dirty="0">
                <a:solidFill>
                  <a:schemeClr val="tx1"/>
                </a:solidFill>
                <a:effectLst/>
                <a:latin typeface="Helvetica Neue"/>
              </a:rPr>
              <a:t>he preceding </a:t>
            </a:r>
            <a:r>
              <a:rPr lang="en-US" b="0" i="0" u="none" strike="noStrike" dirty="0">
                <a:solidFill>
                  <a:schemeClr val="tx1"/>
                </a:solidFill>
                <a:effectLst/>
                <a:latin typeface="STIXMathJax_Normal-italic"/>
              </a:rPr>
              <a:t>𝐿</a:t>
            </a:r>
            <a:r>
              <a:rPr lang="en-US" b="0" i="0" dirty="0">
                <a:solidFill>
                  <a:schemeClr val="tx1"/>
                </a:solidFill>
                <a:effectLst/>
                <a:latin typeface="Helvetica Neue"/>
              </a:rPr>
              <a:t> months of data is used to predict timestep </a:t>
            </a:r>
            <a:r>
              <a:rPr lang="en-US" b="0" i="0" u="none" strike="noStrike" dirty="0">
                <a:solidFill>
                  <a:schemeClr val="tx1"/>
                </a:solidFill>
                <a:effectLst/>
                <a:latin typeface="STIXMathJax_Normal-italic"/>
              </a:rPr>
              <a:t>𝑡</a:t>
            </a:r>
            <a:r>
              <a:rPr lang="en-US" b="0" i="0" u="none" strike="noStrike" dirty="0">
                <a:solidFill>
                  <a:schemeClr val="tx1"/>
                </a:solidFill>
                <a:effectLst/>
                <a:latin typeface="STIXMathJax_Main"/>
              </a:rPr>
              <a:t>+1</a:t>
            </a:r>
            <a:endParaRPr lang="en-US" dirty="0">
              <a:solidFill>
                <a:schemeClr val="tx1"/>
              </a:solidFill>
              <a:effectLst/>
              <a:latin typeface="Helvetica Neue"/>
              <a:sym typeface="Wingdings" panose="05000000000000000000" pitchFamily="2" charset="2"/>
            </a:endParaRPr>
          </a:p>
          <a:p>
            <a:pPr lvl="1">
              <a:buFont typeface="Arial" panose="020B0604020202020204" pitchFamily="34" charset="0"/>
              <a:buChar char="•"/>
            </a:pPr>
            <a:r>
              <a:rPr lang="en-US" b="0" i="0" dirty="0">
                <a:solidFill>
                  <a:schemeClr val="tx1"/>
                </a:solidFill>
                <a:effectLst/>
                <a:latin typeface="Helvetica Neue"/>
              </a:rPr>
              <a:t>The features must be sorted temporally and by organization </a:t>
            </a:r>
          </a:p>
        </p:txBody>
      </p:sp>
    </p:spTree>
    <p:extLst>
      <p:ext uri="{BB962C8B-B14F-4D97-AF65-F5344CB8AC3E}">
        <p14:creationId xmlns:p14="http://schemas.microsoft.com/office/powerpoint/2010/main" val="186421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9DF4-6E9D-A783-A603-B79CA7EA863F}"/>
              </a:ext>
            </a:extLst>
          </p:cNvPr>
          <p:cNvSpPr>
            <a:spLocks noGrp="1"/>
          </p:cNvSpPr>
          <p:nvPr>
            <p:ph type="title"/>
          </p:nvPr>
        </p:nvSpPr>
        <p:spPr>
          <a:xfrm>
            <a:off x="1141413" y="220133"/>
            <a:ext cx="9905998" cy="1905000"/>
          </a:xfrm>
        </p:spPr>
        <p:txBody>
          <a:bodyPr/>
          <a:lstStyle/>
          <a:p>
            <a:r>
              <a:rPr lang="en-GB" dirty="0"/>
              <a:t>Data </a:t>
            </a:r>
            <a:r>
              <a:rPr lang="en-GB" dirty="0" err="1"/>
              <a:t>preprocessing</a:t>
            </a:r>
            <a:r>
              <a:rPr lang="en-GB" dirty="0"/>
              <a:t> (</a:t>
            </a:r>
            <a:r>
              <a:rPr lang="en-GB" dirty="0" err="1"/>
              <a:t>JoeL</a:t>
            </a:r>
            <a:r>
              <a:rPr lang="en-GB" dirty="0"/>
              <a:t>)</a:t>
            </a:r>
          </a:p>
        </p:txBody>
      </p:sp>
      <p:sp>
        <p:nvSpPr>
          <p:cNvPr id="3" name="Content Placeholder 2">
            <a:extLst>
              <a:ext uri="{FF2B5EF4-FFF2-40B4-BE49-F238E27FC236}">
                <a16:creationId xmlns:a16="http://schemas.microsoft.com/office/drawing/2014/main" id="{76AF6B57-E059-F45D-74FC-8F227ACB8109}"/>
              </a:ext>
            </a:extLst>
          </p:cNvPr>
          <p:cNvSpPr>
            <a:spLocks noGrp="1"/>
          </p:cNvSpPr>
          <p:nvPr>
            <p:ph idx="1"/>
          </p:nvPr>
        </p:nvSpPr>
        <p:spPr>
          <a:xfrm>
            <a:off x="1141413" y="2125133"/>
            <a:ext cx="9905998" cy="3583971"/>
          </a:xfrm>
        </p:spPr>
        <p:txBody>
          <a:bodyPr>
            <a:normAutofit/>
          </a:bodyPr>
          <a:lstStyle/>
          <a:p>
            <a:r>
              <a:rPr lang="en-GB">
                <a:solidFill>
                  <a:schemeClr val="tx1"/>
                </a:solidFill>
              </a:rPr>
              <a:t>Ensured consistency between datasets</a:t>
            </a:r>
          </a:p>
          <a:p>
            <a:pPr lvl="1"/>
            <a:r>
              <a:rPr lang="en-GB">
                <a:solidFill>
                  <a:schemeClr val="tx1"/>
                </a:solidFill>
              </a:rPr>
              <a:t>Column names</a:t>
            </a:r>
          </a:p>
          <a:p>
            <a:pPr lvl="1"/>
            <a:r>
              <a:rPr lang="en-GB">
                <a:solidFill>
                  <a:schemeClr val="tx1"/>
                </a:solidFill>
              </a:rPr>
              <a:t>Datetime format</a:t>
            </a:r>
          </a:p>
          <a:p>
            <a:pPr lvl="1"/>
            <a:endParaRPr lang="en-GB">
              <a:solidFill>
                <a:schemeClr val="tx1"/>
              </a:solidFill>
            </a:endParaRPr>
          </a:p>
          <a:p>
            <a:r>
              <a:rPr lang="en-GB">
                <a:solidFill>
                  <a:schemeClr val="tx1"/>
                </a:solidFill>
              </a:rPr>
              <a:t>Sampling Frequency</a:t>
            </a:r>
          </a:p>
          <a:p>
            <a:pPr lvl="1"/>
            <a:r>
              <a:rPr lang="en-GB">
                <a:solidFill>
                  <a:schemeClr val="tx1"/>
                </a:solidFill>
              </a:rPr>
              <a:t>Made sure all the data was monthly</a:t>
            </a:r>
          </a:p>
          <a:p>
            <a:endParaRPr lang="en-GB">
              <a:solidFill>
                <a:schemeClr val="tx1"/>
              </a:solidFill>
            </a:endParaRPr>
          </a:p>
        </p:txBody>
      </p:sp>
    </p:spTree>
    <p:extLst>
      <p:ext uri="{BB962C8B-B14F-4D97-AF65-F5344CB8AC3E}">
        <p14:creationId xmlns:p14="http://schemas.microsoft.com/office/powerpoint/2010/main" val="158656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0FB4-F36F-8EF6-D14C-30AD0A16295B}"/>
              </a:ext>
            </a:extLst>
          </p:cNvPr>
          <p:cNvSpPr>
            <a:spLocks noGrp="1"/>
          </p:cNvSpPr>
          <p:nvPr>
            <p:ph type="title"/>
          </p:nvPr>
        </p:nvSpPr>
        <p:spPr/>
        <p:txBody>
          <a:bodyPr/>
          <a:lstStyle/>
          <a:p>
            <a:r>
              <a:rPr lang="en-GB" dirty="0"/>
              <a:t>Data </a:t>
            </a:r>
            <a:r>
              <a:rPr lang="en-GB" dirty="0" err="1"/>
              <a:t>preprocessing</a:t>
            </a:r>
            <a:r>
              <a:rPr lang="en-GB"/>
              <a:t> (Joel)</a:t>
            </a:r>
            <a:endParaRPr lang="en-GB" dirty="0"/>
          </a:p>
        </p:txBody>
      </p:sp>
      <p:sp>
        <p:nvSpPr>
          <p:cNvPr id="3" name="Content Placeholder 2">
            <a:extLst>
              <a:ext uri="{FF2B5EF4-FFF2-40B4-BE49-F238E27FC236}">
                <a16:creationId xmlns:a16="http://schemas.microsoft.com/office/drawing/2014/main" id="{CF8894B7-D099-A590-F7FE-06EE787FEBBF}"/>
              </a:ext>
            </a:extLst>
          </p:cNvPr>
          <p:cNvSpPr>
            <a:spLocks noGrp="1"/>
          </p:cNvSpPr>
          <p:nvPr>
            <p:ph idx="1"/>
          </p:nvPr>
        </p:nvSpPr>
        <p:spPr>
          <a:xfrm>
            <a:off x="1141413" y="2222500"/>
            <a:ext cx="9905998" cy="4114800"/>
          </a:xfrm>
        </p:spPr>
        <p:txBody>
          <a:bodyPr>
            <a:normAutofit/>
          </a:bodyPr>
          <a:lstStyle/>
          <a:p>
            <a:r>
              <a:rPr lang="en-GB">
                <a:solidFill>
                  <a:schemeClr val="tx1"/>
                </a:solidFill>
              </a:rPr>
              <a:t>Some of the datasets we had chosen had </a:t>
            </a:r>
            <a:r>
              <a:rPr lang="en-GB" err="1">
                <a:solidFill>
                  <a:schemeClr val="tx1"/>
                </a:solidFill>
              </a:rPr>
              <a:t>NaNs</a:t>
            </a:r>
            <a:r>
              <a:rPr lang="en-GB">
                <a:solidFill>
                  <a:schemeClr val="tx1"/>
                </a:solidFill>
              </a:rPr>
              <a:t> that needed to be dealt with. We investigated a range of methods of dealing with these:</a:t>
            </a:r>
          </a:p>
          <a:p>
            <a:pPr lvl="1"/>
            <a:r>
              <a:rPr lang="en-GB">
                <a:solidFill>
                  <a:schemeClr val="tx1"/>
                </a:solidFill>
              </a:rPr>
              <a:t>Fill with 0</a:t>
            </a:r>
          </a:p>
          <a:p>
            <a:pPr lvl="1"/>
            <a:r>
              <a:rPr lang="en-GB">
                <a:solidFill>
                  <a:schemeClr val="tx1"/>
                </a:solidFill>
              </a:rPr>
              <a:t>Fill with Mean value + a small amount of noise (1std dev)</a:t>
            </a:r>
          </a:p>
          <a:p>
            <a:pPr lvl="1"/>
            <a:r>
              <a:rPr lang="en-GB">
                <a:solidFill>
                  <a:schemeClr val="tx1"/>
                </a:solidFill>
              </a:rPr>
              <a:t>Linear interpolation</a:t>
            </a:r>
          </a:p>
          <a:p>
            <a:pPr lvl="1"/>
            <a:r>
              <a:rPr lang="en-GB">
                <a:solidFill>
                  <a:schemeClr val="tx1"/>
                </a:solidFill>
              </a:rPr>
              <a:t>Train models to fill missing data points</a:t>
            </a:r>
          </a:p>
          <a:p>
            <a:r>
              <a:rPr lang="en-GB">
                <a:solidFill>
                  <a:schemeClr val="tx1"/>
                </a:solidFill>
              </a:rPr>
              <a:t>Stationarity </a:t>
            </a:r>
          </a:p>
          <a:p>
            <a:pPr lvl="1"/>
            <a:r>
              <a:rPr lang="en-GB">
                <a:solidFill>
                  <a:schemeClr val="tx1"/>
                </a:solidFill>
              </a:rPr>
              <a:t>Tested using QQ plots to see if our data was stationary</a:t>
            </a:r>
          </a:p>
          <a:p>
            <a:r>
              <a:rPr lang="en-GB">
                <a:solidFill>
                  <a:schemeClr val="tx1"/>
                </a:solidFill>
              </a:rPr>
              <a:t>Merging columns in seats dataset</a:t>
            </a:r>
          </a:p>
          <a:p>
            <a:pPr marL="457200" lvl="1" indent="0">
              <a:buNone/>
            </a:pPr>
            <a:endParaRPr lang="en-GB">
              <a:solidFill>
                <a:schemeClr val="tx1"/>
              </a:solidFill>
            </a:endParaRPr>
          </a:p>
          <a:p>
            <a:endParaRPr lang="en-GB">
              <a:solidFill>
                <a:schemeClr val="tx1"/>
              </a:solidFill>
            </a:endParaRPr>
          </a:p>
        </p:txBody>
      </p:sp>
    </p:spTree>
    <p:extLst>
      <p:ext uri="{BB962C8B-B14F-4D97-AF65-F5344CB8AC3E}">
        <p14:creationId xmlns:p14="http://schemas.microsoft.com/office/powerpoint/2010/main" val="275512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D049-58DB-8C53-04A2-BF4A9B930A67}"/>
              </a:ext>
            </a:extLst>
          </p:cNvPr>
          <p:cNvSpPr>
            <a:spLocks noGrp="1"/>
          </p:cNvSpPr>
          <p:nvPr>
            <p:ph type="title"/>
          </p:nvPr>
        </p:nvSpPr>
        <p:spPr>
          <a:xfrm>
            <a:off x="1143000" y="609599"/>
            <a:ext cx="6132446" cy="2009775"/>
          </a:xfrm>
        </p:spPr>
        <p:txBody>
          <a:bodyPr>
            <a:normAutofit/>
          </a:bodyPr>
          <a:lstStyle/>
          <a:p>
            <a:pPr algn="ctr"/>
            <a:r>
              <a:rPr lang="en-GB"/>
              <a:t>Feature Engineering (Joel)</a:t>
            </a:r>
          </a:p>
        </p:txBody>
      </p:sp>
      <p:pic>
        <p:nvPicPr>
          <p:cNvPr id="5" name="Picture 4">
            <a:extLst>
              <a:ext uri="{FF2B5EF4-FFF2-40B4-BE49-F238E27FC236}">
                <a16:creationId xmlns:a16="http://schemas.microsoft.com/office/drawing/2014/main" id="{90D2207B-5EA4-5B1D-523B-9EE73A142522}"/>
              </a:ext>
            </a:extLst>
          </p:cNvPr>
          <p:cNvPicPr>
            <a:picLocks noChangeAspect="1"/>
          </p:cNvPicPr>
          <p:nvPr/>
        </p:nvPicPr>
        <p:blipFill>
          <a:blip r:embed="rId4"/>
          <a:stretch>
            <a:fillRect/>
          </a:stretch>
        </p:blipFill>
        <p:spPr>
          <a:xfrm>
            <a:off x="6477810" y="2381407"/>
            <a:ext cx="5425272" cy="583216"/>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FBC03D49-7123-8A84-60BB-543EBB6D633E}"/>
              </a:ext>
            </a:extLst>
          </p:cNvPr>
          <p:cNvSpPr>
            <a:spLocks noGrp="1"/>
          </p:cNvSpPr>
          <p:nvPr>
            <p:ph idx="1"/>
          </p:nvPr>
        </p:nvSpPr>
        <p:spPr>
          <a:xfrm>
            <a:off x="1143000" y="2774425"/>
            <a:ext cx="6132446" cy="3288445"/>
          </a:xfrm>
        </p:spPr>
        <p:txBody>
          <a:bodyPr>
            <a:normAutofit/>
          </a:bodyPr>
          <a:lstStyle/>
          <a:p>
            <a:r>
              <a:rPr lang="en-GB">
                <a:solidFill>
                  <a:schemeClr val="tx1"/>
                </a:solidFill>
              </a:rPr>
              <a:t>Encoding cyclical features*</a:t>
            </a:r>
          </a:p>
          <a:p>
            <a:r>
              <a:rPr lang="en-GB">
                <a:solidFill>
                  <a:schemeClr val="tx1"/>
                </a:solidFill>
              </a:rPr>
              <a:t>Creating feature embeddings </a:t>
            </a:r>
          </a:p>
          <a:p>
            <a:pPr lvl="1"/>
            <a:r>
              <a:rPr lang="en-GB">
                <a:solidFill>
                  <a:schemeClr val="tx1"/>
                </a:solidFill>
              </a:rPr>
              <a:t>Handling multi-airline types</a:t>
            </a:r>
          </a:p>
          <a:p>
            <a:pPr lvl="1"/>
            <a:r>
              <a:rPr lang="en-GB">
                <a:solidFill>
                  <a:schemeClr val="tx1"/>
                </a:solidFill>
              </a:rPr>
              <a:t>Make notes on other things we made embeddings for</a:t>
            </a:r>
          </a:p>
          <a:p>
            <a:r>
              <a:rPr lang="en-GB">
                <a:solidFill>
                  <a:schemeClr val="tx1"/>
                </a:solidFill>
              </a:rPr>
              <a:t>Time-series prediction of stringency index for the test-set using </a:t>
            </a:r>
            <a:r>
              <a:rPr lang="en-GB" err="1">
                <a:solidFill>
                  <a:schemeClr val="tx1"/>
                </a:solidFill>
              </a:rPr>
              <a:t>XGBoost</a:t>
            </a:r>
            <a:endParaRPr lang="en-GB">
              <a:solidFill>
                <a:schemeClr val="tx1"/>
              </a:solidFill>
            </a:endParaRPr>
          </a:p>
          <a:p>
            <a:pPr marL="0" indent="0">
              <a:buNone/>
            </a:pPr>
            <a:endParaRPr lang="en-GB">
              <a:solidFill>
                <a:schemeClr val="tx1"/>
              </a:solidFill>
            </a:endParaRPr>
          </a:p>
        </p:txBody>
      </p:sp>
      <p:sp>
        <p:nvSpPr>
          <p:cNvPr id="9" name="TextBox 8">
            <a:extLst>
              <a:ext uri="{FF2B5EF4-FFF2-40B4-BE49-F238E27FC236}">
                <a16:creationId xmlns:a16="http://schemas.microsoft.com/office/drawing/2014/main" id="{88BF9E18-AF4F-5CB6-97CB-76481A408BE1}"/>
              </a:ext>
            </a:extLst>
          </p:cNvPr>
          <p:cNvSpPr txBox="1"/>
          <p:nvPr/>
        </p:nvSpPr>
        <p:spPr>
          <a:xfrm>
            <a:off x="885726" y="6312355"/>
            <a:ext cx="6528018" cy="430887"/>
          </a:xfrm>
          <a:prstGeom prst="rect">
            <a:avLst/>
          </a:prstGeom>
          <a:noFill/>
        </p:spPr>
        <p:txBody>
          <a:bodyPr wrap="square">
            <a:spAutoFit/>
          </a:bodyPr>
          <a:lstStyle/>
          <a:p>
            <a:r>
              <a:rPr lang="en-GB" sz="1100" dirty="0"/>
              <a:t>* https://developer.nvidia.com/blog/three-approaches-to-encoding-time-information-as-features-for-ml-models/</a:t>
            </a:r>
          </a:p>
        </p:txBody>
      </p:sp>
      <p:pic>
        <p:nvPicPr>
          <p:cNvPr id="6" name="Picture 5">
            <a:extLst>
              <a:ext uri="{FF2B5EF4-FFF2-40B4-BE49-F238E27FC236}">
                <a16:creationId xmlns:a16="http://schemas.microsoft.com/office/drawing/2014/main" id="{2B8BDAD8-3BC6-53F5-64FE-73A3750CF517}"/>
              </a:ext>
            </a:extLst>
          </p:cNvPr>
          <p:cNvPicPr>
            <a:picLocks noChangeAspect="1"/>
          </p:cNvPicPr>
          <p:nvPr/>
        </p:nvPicPr>
        <p:blipFill>
          <a:blip r:embed="rId5"/>
          <a:stretch>
            <a:fillRect/>
          </a:stretch>
        </p:blipFill>
        <p:spPr>
          <a:xfrm>
            <a:off x="7799053" y="3220427"/>
            <a:ext cx="4104029" cy="2727107"/>
          </a:xfrm>
          <a:prstGeom prst="rect">
            <a:avLst/>
          </a:prstGeom>
        </p:spPr>
      </p:pic>
    </p:spTree>
    <p:extLst>
      <p:ext uri="{BB962C8B-B14F-4D97-AF65-F5344CB8AC3E}">
        <p14:creationId xmlns:p14="http://schemas.microsoft.com/office/powerpoint/2010/main" val="51551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8F8D-A5C1-1D91-195D-6D5C23EAD131}"/>
              </a:ext>
            </a:extLst>
          </p:cNvPr>
          <p:cNvSpPr>
            <a:spLocks noGrp="1"/>
          </p:cNvSpPr>
          <p:nvPr>
            <p:ph type="title"/>
          </p:nvPr>
        </p:nvSpPr>
        <p:spPr/>
        <p:txBody>
          <a:bodyPr/>
          <a:lstStyle/>
          <a:p>
            <a:r>
              <a:rPr lang="en-GB" dirty="0"/>
              <a:t>Time-Series Modelling</a:t>
            </a:r>
          </a:p>
        </p:txBody>
      </p:sp>
      <p:sp>
        <p:nvSpPr>
          <p:cNvPr id="3" name="Content Placeholder 2">
            <a:extLst>
              <a:ext uri="{FF2B5EF4-FFF2-40B4-BE49-F238E27FC236}">
                <a16:creationId xmlns:a16="http://schemas.microsoft.com/office/drawing/2014/main" id="{4BD9E5E8-3204-4610-2060-033E996F7CDA}"/>
              </a:ext>
            </a:extLst>
          </p:cNvPr>
          <p:cNvSpPr>
            <a:spLocks noGrp="1"/>
          </p:cNvSpPr>
          <p:nvPr>
            <p:ph idx="1"/>
          </p:nvPr>
        </p:nvSpPr>
        <p:spPr>
          <a:xfrm>
            <a:off x="1141413" y="1816101"/>
            <a:ext cx="9905998" cy="4021666"/>
          </a:xfrm>
        </p:spPr>
        <p:txBody>
          <a:bodyPr/>
          <a:lstStyle/>
          <a:p>
            <a:r>
              <a:rPr lang="en-GB">
                <a:solidFill>
                  <a:schemeClr val="tx1"/>
                </a:solidFill>
              </a:rPr>
              <a:t>Thought of potentially using the following models</a:t>
            </a:r>
          </a:p>
          <a:p>
            <a:pPr lvl="1"/>
            <a:r>
              <a:rPr lang="en-GB">
                <a:solidFill>
                  <a:schemeClr val="tx1"/>
                </a:solidFill>
              </a:rPr>
              <a:t>ARIMA</a:t>
            </a:r>
          </a:p>
          <a:p>
            <a:pPr lvl="1"/>
            <a:r>
              <a:rPr lang="en-GB">
                <a:solidFill>
                  <a:schemeClr val="tx1"/>
                </a:solidFill>
              </a:rPr>
              <a:t>Decision trees</a:t>
            </a:r>
          </a:p>
          <a:p>
            <a:pPr lvl="1"/>
            <a:r>
              <a:rPr lang="en-GB">
                <a:solidFill>
                  <a:schemeClr val="tx1"/>
                </a:solidFill>
              </a:rPr>
              <a:t>Prophet </a:t>
            </a:r>
          </a:p>
          <a:p>
            <a:r>
              <a:rPr lang="en-GB">
                <a:solidFill>
                  <a:schemeClr val="tx1"/>
                </a:solidFill>
              </a:rPr>
              <a:t>Decided to use LSTMs to save time</a:t>
            </a:r>
          </a:p>
          <a:p>
            <a:pPr lvl="1"/>
            <a:r>
              <a:rPr lang="en-US" b="0" i="0">
                <a:solidFill>
                  <a:schemeClr val="tx1"/>
                </a:solidFill>
                <a:effectLst/>
              </a:rPr>
              <a:t>able to learn the non-linear and non-stationary nature of a time series </a:t>
            </a:r>
          </a:p>
          <a:p>
            <a:pPr lvl="1"/>
            <a:r>
              <a:rPr lang="en-US" b="0" i="0">
                <a:solidFill>
                  <a:schemeClr val="tx1"/>
                </a:solidFill>
                <a:effectLst/>
              </a:rPr>
              <a:t>reduces error in forecasting</a:t>
            </a:r>
            <a:endParaRPr lang="en-GB">
              <a:solidFill>
                <a:schemeClr val="tx1"/>
              </a:solidFill>
            </a:endParaRPr>
          </a:p>
          <a:p>
            <a:endParaRPr lang="en-GB">
              <a:solidFill>
                <a:schemeClr val="tx1"/>
              </a:solidFill>
            </a:endParaRPr>
          </a:p>
        </p:txBody>
      </p:sp>
      <p:pic>
        <p:nvPicPr>
          <p:cNvPr id="5" name="Picture 4">
            <a:extLst>
              <a:ext uri="{FF2B5EF4-FFF2-40B4-BE49-F238E27FC236}">
                <a16:creationId xmlns:a16="http://schemas.microsoft.com/office/drawing/2014/main" id="{A9FB9335-8113-9455-466E-23D3C45A3FF9}"/>
              </a:ext>
            </a:extLst>
          </p:cNvPr>
          <p:cNvPicPr>
            <a:picLocks noChangeAspect="1"/>
          </p:cNvPicPr>
          <p:nvPr/>
        </p:nvPicPr>
        <p:blipFill>
          <a:blip r:embed="rId3"/>
          <a:stretch>
            <a:fillRect/>
          </a:stretch>
        </p:blipFill>
        <p:spPr>
          <a:xfrm>
            <a:off x="8013039" y="247150"/>
            <a:ext cx="3738816" cy="3807228"/>
          </a:xfrm>
          <a:prstGeom prst="rect">
            <a:avLst/>
          </a:prstGeom>
        </p:spPr>
      </p:pic>
    </p:spTree>
    <p:extLst>
      <p:ext uri="{BB962C8B-B14F-4D97-AF65-F5344CB8AC3E}">
        <p14:creationId xmlns:p14="http://schemas.microsoft.com/office/powerpoint/2010/main" val="199619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DE83-118C-6CDC-B66B-4C922D42BC68}"/>
              </a:ext>
            </a:extLst>
          </p:cNvPr>
          <p:cNvSpPr>
            <a:spLocks noGrp="1"/>
          </p:cNvSpPr>
          <p:nvPr>
            <p:ph type="title"/>
          </p:nvPr>
        </p:nvSpPr>
        <p:spPr/>
        <p:txBody>
          <a:bodyPr/>
          <a:lstStyle/>
          <a:p>
            <a:r>
              <a:rPr lang="en-GB" dirty="0"/>
              <a:t>Time-Series modelling - LSTMs</a:t>
            </a:r>
          </a:p>
        </p:txBody>
      </p:sp>
      <p:sp>
        <p:nvSpPr>
          <p:cNvPr id="3" name="Content Placeholder 2">
            <a:extLst>
              <a:ext uri="{FF2B5EF4-FFF2-40B4-BE49-F238E27FC236}">
                <a16:creationId xmlns:a16="http://schemas.microsoft.com/office/drawing/2014/main" id="{E23775B3-03DA-C2E7-75B4-3CA71DFC7FE9}"/>
              </a:ext>
            </a:extLst>
          </p:cNvPr>
          <p:cNvSpPr>
            <a:spLocks noGrp="1"/>
          </p:cNvSpPr>
          <p:nvPr>
            <p:ph idx="1"/>
          </p:nvPr>
        </p:nvSpPr>
        <p:spPr>
          <a:xfrm>
            <a:off x="883719" y="1656235"/>
            <a:ext cx="9905998" cy="4919133"/>
          </a:xfrm>
        </p:spPr>
        <p:txBody>
          <a:bodyPr>
            <a:normAutofit/>
          </a:bodyPr>
          <a:lstStyle/>
          <a:p>
            <a:r>
              <a:rPr lang="en-GB">
                <a:solidFill>
                  <a:schemeClr val="tx1"/>
                </a:solidFill>
              </a:rPr>
              <a:t>RNNs are a family of ANNs for processing sequential data</a:t>
            </a:r>
          </a:p>
          <a:p>
            <a:r>
              <a:rPr lang="en-GB">
                <a:solidFill>
                  <a:schemeClr val="tx1"/>
                </a:solidFill>
              </a:rPr>
              <a:t>Continually add state information </a:t>
            </a:r>
          </a:p>
          <a:p>
            <a:r>
              <a:rPr lang="en-GB">
                <a:solidFill>
                  <a:schemeClr val="tx1"/>
                </a:solidFill>
              </a:rPr>
              <a:t>A major property is their distributed hidden state</a:t>
            </a:r>
          </a:p>
          <a:p>
            <a:r>
              <a:rPr lang="en-GB">
                <a:solidFill>
                  <a:schemeClr val="tx1"/>
                </a:solidFill>
              </a:rPr>
              <a:t>If we train RNNs on data that has long temporal dependencies – gradient vanishes/explode</a:t>
            </a:r>
          </a:p>
          <a:p>
            <a:pPr lvl="1"/>
            <a:r>
              <a:rPr lang="en-GB">
                <a:solidFill>
                  <a:schemeClr val="tx1"/>
                </a:solidFill>
              </a:rPr>
              <a:t>LSTMs solve this problem</a:t>
            </a:r>
          </a:p>
          <a:p>
            <a:r>
              <a:rPr lang="en-GB">
                <a:solidFill>
                  <a:schemeClr val="tx1"/>
                </a:solidFill>
              </a:rPr>
              <a:t>LSTMs use gates that saturate at 0 and 1</a:t>
            </a:r>
          </a:p>
          <a:p>
            <a:r>
              <a:rPr lang="en-GB">
                <a:solidFill>
                  <a:schemeClr val="tx1"/>
                </a:solidFill>
              </a:rPr>
              <a:t>Warning: Prone to overfitting</a:t>
            </a:r>
          </a:p>
        </p:txBody>
      </p:sp>
      <p:pic>
        <p:nvPicPr>
          <p:cNvPr id="3074" name="Picture 2" descr="Understanding LSTM Networks -- colah's blog">
            <a:extLst>
              <a:ext uri="{FF2B5EF4-FFF2-40B4-BE49-F238E27FC236}">
                <a16:creationId xmlns:a16="http://schemas.microsoft.com/office/drawing/2014/main" id="{37D0A5C3-7C50-A89F-88CA-7D3386832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272" y="4175579"/>
            <a:ext cx="3361110" cy="2613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633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13248EA308A2498C055B3C1A7B2F13" ma:contentTypeVersion="14" ma:contentTypeDescription="Create a new document." ma:contentTypeScope="" ma:versionID="b0e7db0714c6f0d959fc5daea6051c3b">
  <xsd:schema xmlns:xsd="http://www.w3.org/2001/XMLSchema" xmlns:xs="http://www.w3.org/2001/XMLSchema" xmlns:p="http://schemas.microsoft.com/office/2006/metadata/properties" xmlns:ns3="186f0eff-451e-4bda-bc52-ea7a7d897b9d" xmlns:ns4="dd40fcc6-9c36-40aa-9575-368f675c7880" targetNamespace="http://schemas.microsoft.com/office/2006/metadata/properties" ma:root="true" ma:fieldsID="b39d790ffe9a5911ecfcb4427394bf2b" ns3:_="" ns4:_="">
    <xsd:import namespace="186f0eff-451e-4bda-bc52-ea7a7d897b9d"/>
    <xsd:import namespace="dd40fcc6-9c36-40aa-9575-368f675c788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6f0eff-451e-4bda-bc52-ea7a7d897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d40fcc6-9c36-40aa-9575-368f675c788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86f0eff-451e-4bda-bc52-ea7a7d897b9d" xsi:nil="true"/>
  </documentManagement>
</p:properties>
</file>

<file path=customXml/itemProps1.xml><?xml version="1.0" encoding="utf-8"?>
<ds:datastoreItem xmlns:ds="http://schemas.openxmlformats.org/officeDocument/2006/customXml" ds:itemID="{8730C5A4-3CD6-4224-AFA4-378008FA9A52}">
  <ds:schemaRefs>
    <ds:schemaRef ds:uri="186f0eff-451e-4bda-bc52-ea7a7d897b9d"/>
    <ds:schemaRef ds:uri="dd40fcc6-9c36-40aa-9575-368f675c78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FDC4AD9-B742-431C-B652-287686D5E7D6}">
  <ds:schemaRefs>
    <ds:schemaRef ds:uri="http://schemas.microsoft.com/sharepoint/v3/contenttype/forms"/>
  </ds:schemaRefs>
</ds:datastoreItem>
</file>

<file path=customXml/itemProps3.xml><?xml version="1.0" encoding="utf-8"?>
<ds:datastoreItem xmlns:ds="http://schemas.openxmlformats.org/officeDocument/2006/customXml" ds:itemID="{A94914EC-8B9B-48B9-990F-979527928978}">
  <ds:schemaRefs>
    <ds:schemaRef ds:uri="186f0eff-451e-4bda-bc52-ea7a7d897b9d"/>
    <ds:schemaRef ds:uri="dd40fcc6-9c36-40aa-9575-368f675c78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Mesh</Template>
  <TotalTime>249</TotalTime>
  <Words>2440</Words>
  <Application>Microsoft Office PowerPoint</Application>
  <PresentationFormat>Widescreen</PresentationFormat>
  <Paragraphs>138</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 Math</vt:lpstr>
      <vt:lpstr>Century Gothic</vt:lpstr>
      <vt:lpstr>Helvetica Neue</vt:lpstr>
      <vt:lpstr>STIXMathJax_Main</vt:lpstr>
      <vt:lpstr>STIXMathJax_Normal-italic</vt:lpstr>
      <vt:lpstr>Mesh</vt:lpstr>
      <vt:lpstr>Hack AI '23</vt:lpstr>
      <vt:lpstr>Data Understanding – Airlines and country (Ben)</vt:lpstr>
      <vt:lpstr>Data Understanding – COVID, gdp &amp; Seats (Ben)</vt:lpstr>
      <vt:lpstr>Data Understanding – LF &amp; Validation (Ben)</vt:lpstr>
      <vt:lpstr>Data preprocessing (JoeL)</vt:lpstr>
      <vt:lpstr>Data preprocessing (Joel)</vt:lpstr>
      <vt:lpstr>Feature Engineering (Joel)</vt:lpstr>
      <vt:lpstr>Time-Series Modelling</vt:lpstr>
      <vt:lpstr>Time-Series modelling - LSTMs</vt:lpstr>
      <vt:lpstr>Model Training and validation</vt:lpstr>
      <vt:lpstr>Improvements (Ben)</vt:lpstr>
      <vt:lpstr>Conclusions (Joel)</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sanati</dc:creator>
  <cp:lastModifiedBy>benjamin sanati</cp:lastModifiedBy>
  <cp:revision>1</cp:revision>
  <dcterms:created xsi:type="dcterms:W3CDTF">2023-04-16T22:40:01Z</dcterms:created>
  <dcterms:modified xsi:type="dcterms:W3CDTF">2023-04-18T13:28:27Z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0x0101000D13248EA308A2498C055B3C1A7B2F13</vt:lpwstr>
  </property>
</Properties>
</file>