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4" r:id="rId7"/>
    <p:sldId id="263" r:id="rId8"/>
    <p:sldId id="262" r:id="rId9"/>
    <p:sldId id="266" r:id="rId10"/>
    <p:sldId id="267" r:id="rId11"/>
    <p:sldId id="269" r:id="rId12"/>
    <p:sldId id="270" r:id="rId13"/>
    <p:sldId id="281" r:id="rId14"/>
    <p:sldId id="278" r:id="rId15"/>
    <p:sldId id="279" r:id="rId16"/>
    <p:sldId id="272" r:id="rId17"/>
    <p:sldId id="271" r:id="rId18"/>
    <p:sldId id="268" r:id="rId19"/>
    <p:sldId id="274" r:id="rId20"/>
    <p:sldId id="275" r:id="rId21"/>
    <p:sldId id="276" r:id="rId22"/>
    <p:sldId id="280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391A09-D0D5-45EF-B357-C9AA39DE8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194202-714E-43F7-B6C4-85FB6CDC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9B4BAC-03CE-4380-A235-C91F8EBA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155266-62D7-4377-B306-FEC1E4CC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15E1D3-CD78-44BF-84DC-EE9EDE9C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07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BA64D-D85B-4BD5-94E6-CE67794A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73FAD9B-0DCA-47E5-A4D4-53FD8B02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F5857A-CDE7-4C31-8236-726B1DD8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42A199-2ED9-4D48-8B5B-0C60CFBF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404C8E-5D81-48EB-96D8-72CB9FDA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521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80A1A75-099C-4C39-855C-2CC6F2D9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9A32236-08F2-4F1E-BBEE-10584B858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D43C9C-D39B-46E2-8989-0683AB1B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0B9BA0-079A-4CDD-ADCA-02E3E0EA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20FFA5-C739-429F-8DD4-0FD0D4D7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5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B21AB8-9FE1-4238-BA1F-5D5ABB34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19357A-D039-43FC-899F-B3AB3A45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C88FE1-E314-404E-BCD1-0ED9A390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4CC6F7-1C50-4D92-80D0-9FB0F7FB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4605BD-D893-4998-821D-206F98F3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9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817FE6-8532-40DE-A0DA-D1F43E6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87C2CB3-FC66-4425-891B-BD86C175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C24FD7-15B9-4191-A6A3-CA413566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38B880-10F4-40AB-B2E4-006AD5ED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6292C5-B5A8-468E-B5DE-3CEA0997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4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A921BA-BC96-4711-9D9B-C9A0AB14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02CE29-615B-406A-86C2-53A39ECAB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7676CA-AC98-4F85-8255-C0E624DE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2258876-3584-409E-BECE-8872D058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769F113-BF2D-460C-BADA-1D9B80A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209815-A565-4512-922F-A7CD668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908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0DE987-B4D8-4DD6-A691-A954FF19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0BFCE7-C67C-4E4F-869F-10C3D44C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3C5DEC-B8FE-41C7-9ADC-4A9C99D3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8A696FC-FF6B-44AB-B47B-88619776E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7131CE-10A0-414E-8505-A660D8C07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F90676-5A77-4D4C-9FFD-DA13ECA9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4C20330-673B-4626-A1CE-544F657F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71D0F8F-8E49-41F8-B838-582B06E9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76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62B1A9-73B2-4438-B9D1-3B6D5061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3DB01CC-6647-4071-A6CE-7C3D61D3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C0F7FF-1E5F-4004-93C9-064791C3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F7BAC7C-A1E9-4B4C-ABCD-33950ABE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19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579A7CB-0B04-450D-90CF-CDDA60EC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61B872D-710E-4931-9368-8032098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4C952CF-96F8-41DE-954D-D7ACD221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167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F36E26-2CE2-4001-998B-D5E16A63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9E0B5-4448-4940-B499-98A31DAD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DDB8CC5-DBD2-49B7-9BB4-1951E27D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708908-D75E-48E3-B2EA-9C481F63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916D3E4-7AA3-4FEF-A376-F77AD7AD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575EFF-351D-4059-911C-B6B54AB0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40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434D01-C4D3-446E-83A4-F514EB1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2B0DB39-C246-435C-BF3D-F19F29CCE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C5BD32B-159B-465E-B4B5-54584247E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F4F36B-4AEA-46F7-B36C-A16206F0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4357485-9B8D-45FF-9364-95CAB1C6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688BF94-289C-417C-9725-0CF556A6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56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C00971C-E870-4E06-AABE-2CF883FF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0C4F73-4192-4374-9441-5181A94C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39BD7C-8BAA-49CF-B434-AA8FBD25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8536-4E6F-466A-B389-586817954896}" type="datetimeFigureOut">
              <a:rPr lang="en-IL" smtClean="0"/>
              <a:t>27/04/2020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8A4E24-8251-497D-A190-0F144AA67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98DC9C-776E-4037-8916-D77A887F5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000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882C62-FEA5-4F9B-A67D-5C9038A1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הראשונה – עיבוד של מטריצת הלוח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65E9FE-A29A-42B7-92EE-6A4435763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מערך בינארי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he-IL" dirty="0"/>
                  <a:t> המייצג את הלוח</a:t>
                </a:r>
                <a:endParaRPr lang="en-US" dirty="0"/>
              </a:p>
              <a:p>
                <a:r>
                  <a:rPr lang="he-IL" dirty="0"/>
                  <a:t>2 מספרים המסמלים את המיקום הנוכחי של השחקן שלנו.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65E9FE-A29A-42B7-92EE-6A4435763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BBFC1273-9974-4B07-B8CA-4B0D728E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79819"/>
              </p:ext>
            </p:extLst>
          </p:nvPr>
        </p:nvGraphicFramePr>
        <p:xfrm>
          <a:off x="1793220" y="3429000"/>
          <a:ext cx="2580639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213">
                  <a:extLst>
                    <a:ext uri="{9D8B030D-6E8A-4147-A177-3AD203B41FA5}">
                      <a16:colId xmlns:a16="http://schemas.microsoft.com/office/drawing/2014/main" val="3009317268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128855792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776290461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2307631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4845798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42818009"/>
                  </a:ext>
                </a:extLst>
              </a:tr>
            </a:tbl>
          </a:graphicData>
        </a:graphic>
      </p:graphicFrame>
      <p:sp>
        <p:nvSpPr>
          <p:cNvPr id="10" name="חץ: ימינה מקווקו 9">
            <a:extLst>
              <a:ext uri="{FF2B5EF4-FFF2-40B4-BE49-F238E27FC236}">
                <a16:creationId xmlns:a16="http://schemas.microsoft.com/office/drawing/2014/main" id="{9B0FE531-F2A8-4021-99E6-DE282083AA03}"/>
              </a:ext>
            </a:extLst>
          </p:cNvPr>
          <p:cNvSpPr/>
          <p:nvPr/>
        </p:nvSpPr>
        <p:spPr>
          <a:xfrm>
            <a:off x="5221360" y="3870043"/>
            <a:ext cx="601186" cy="53848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11" name="טבלה 6">
            <a:extLst>
              <a:ext uri="{FF2B5EF4-FFF2-40B4-BE49-F238E27FC236}">
                <a16:creationId xmlns:a16="http://schemas.microsoft.com/office/drawing/2014/main" id="{E63F4560-2D86-4A17-AD4B-D07EC7FE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58838"/>
              </p:ext>
            </p:extLst>
          </p:nvPr>
        </p:nvGraphicFramePr>
        <p:xfrm>
          <a:off x="6670047" y="3884560"/>
          <a:ext cx="4683753" cy="4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17">
                  <a:extLst>
                    <a:ext uri="{9D8B030D-6E8A-4147-A177-3AD203B41FA5}">
                      <a16:colId xmlns:a16="http://schemas.microsoft.com/office/drawing/2014/main" val="3009317268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128855792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2776290461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29663684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1457394572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2760671865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1553293482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3217324340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56523138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23076319"/>
                  </a:ext>
                </a:extLst>
              </a:tr>
            </a:tbl>
          </a:graphicData>
        </a:graphic>
      </p:graphicFrame>
      <p:graphicFrame>
        <p:nvGraphicFramePr>
          <p:cNvPr id="17" name="טבלה 4">
            <a:extLst>
              <a:ext uri="{FF2B5EF4-FFF2-40B4-BE49-F238E27FC236}">
                <a16:creationId xmlns:a16="http://schemas.microsoft.com/office/drawing/2014/main" id="{1C6120E0-9085-4C66-98EB-A1A4D487C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51122"/>
              </p:ext>
            </p:extLst>
          </p:nvPr>
        </p:nvGraphicFramePr>
        <p:xfrm>
          <a:off x="2468880" y="5486083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40267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4362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6519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12406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531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906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94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20261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215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124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342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...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11951535"/>
                  </a:ext>
                </a:extLst>
              </a:tr>
            </a:tbl>
          </a:graphicData>
        </a:graphic>
      </p:graphicFrame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57AB74B-7916-4244-B87E-D0DA1C07112E}"/>
              </a:ext>
            </a:extLst>
          </p:cNvPr>
          <p:cNvSpPr txBox="1"/>
          <p:nvPr/>
        </p:nvSpPr>
        <p:spPr>
          <a:xfrm>
            <a:off x="2468880" y="5010257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מיקום</a:t>
            </a:r>
            <a:endParaRPr lang="en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87EE90D9-3E67-49C0-912A-A4BB01257B81}"/>
              </a:ext>
            </a:extLst>
          </p:cNvPr>
          <p:cNvSpPr txBox="1"/>
          <p:nvPr/>
        </p:nvSpPr>
        <p:spPr>
          <a:xfrm>
            <a:off x="4851400" y="5021794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הלוח לאחר הקטנה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26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C3479A-CE08-4D7F-9D93-AB86074D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77" y="313546"/>
            <a:ext cx="10515600" cy="1325563"/>
          </a:xfrm>
        </p:spPr>
        <p:txBody>
          <a:bodyPr/>
          <a:lstStyle/>
          <a:p>
            <a:r>
              <a:rPr lang="he-IL" dirty="0"/>
              <a:t>סיכום ביניים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4FCBCC-8841-48DD-8667-DA8E319B5A0E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243686" y="3264902"/>
            <a:ext cx="7136280" cy="2952981"/>
          </a:xfrm>
        </p:spPr>
        <p:txBody>
          <a:bodyPr/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82198D8D-FC76-42D5-BB60-9A967B4525DC}"/>
              </a:ext>
            </a:extLst>
          </p:cNvPr>
          <p:cNvGrpSpPr/>
          <p:nvPr/>
        </p:nvGrpSpPr>
        <p:grpSpPr>
          <a:xfrm>
            <a:off x="742675" y="1961009"/>
            <a:ext cx="2582537" cy="2358708"/>
            <a:chOff x="450620" y="3556840"/>
            <a:chExt cx="3053263" cy="2881096"/>
          </a:xfrm>
        </p:grpSpPr>
        <p:pic>
          <p:nvPicPr>
            <p:cNvPr id="42" name="תמונה 41">
              <a:extLst>
                <a:ext uri="{FF2B5EF4-FFF2-40B4-BE49-F238E27FC236}">
                  <a16:creationId xmlns:a16="http://schemas.microsoft.com/office/drawing/2014/main" id="{521FA5DA-A903-44F4-92D8-5B74DC23B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3" t="12779" r="19931" b="10870"/>
            <a:stretch/>
          </p:blipFill>
          <p:spPr>
            <a:xfrm rot="5400000" flipV="1">
              <a:off x="442541" y="3962015"/>
              <a:ext cx="2484000" cy="2467842"/>
            </a:xfrm>
            <a:prstGeom prst="rect">
              <a:avLst/>
            </a:prstGeom>
          </p:spPr>
        </p:pic>
        <p:grpSp>
          <p:nvGrpSpPr>
            <p:cNvPr id="43" name="קבוצה 42">
              <a:extLst>
                <a:ext uri="{FF2B5EF4-FFF2-40B4-BE49-F238E27FC236}">
                  <a16:creationId xmlns:a16="http://schemas.microsoft.com/office/drawing/2014/main" id="{461AC7A0-49F7-470E-A9E9-86A48E8710C2}"/>
                </a:ext>
              </a:extLst>
            </p:cNvPr>
            <p:cNvGrpSpPr/>
            <p:nvPr/>
          </p:nvGrpSpPr>
          <p:grpSpPr>
            <a:xfrm>
              <a:off x="462279" y="3953935"/>
              <a:ext cx="2456183" cy="2484001"/>
              <a:chOff x="4076597" y="3743458"/>
              <a:chExt cx="2382457" cy="2049793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7FAD5552-F7B7-4F1D-9AAA-DE8EAC0ED2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096"/>
              <a:stretch/>
            </p:blipFill>
            <p:spPr bwMode="auto">
              <a:xfrm>
                <a:off x="4076597" y="3743458"/>
                <a:ext cx="2382457" cy="1029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03FB9438-18F6-49BF-A5D2-20BA479C0F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096"/>
              <a:stretch/>
            </p:blipFill>
            <p:spPr bwMode="auto">
              <a:xfrm>
                <a:off x="4076597" y="4763592"/>
                <a:ext cx="2382457" cy="1029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921A49C8-47CD-4C6A-8B37-9125B8B39B8E}"/>
                </a:ext>
              </a:extLst>
            </p:cNvPr>
            <p:cNvSpPr txBox="1"/>
            <p:nvPr/>
          </p:nvSpPr>
          <p:spPr>
            <a:xfrm>
              <a:off x="2908472" y="5149509"/>
              <a:ext cx="595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  <a:endParaRPr lang="en-IL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42565FEA-610A-4BC1-A8B9-E3D32612730D}"/>
                </a:ext>
              </a:extLst>
            </p:cNvPr>
            <p:cNvSpPr txBox="1"/>
            <p:nvPr/>
          </p:nvSpPr>
          <p:spPr>
            <a:xfrm>
              <a:off x="1312128" y="3556840"/>
              <a:ext cx="595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  <a:endParaRPr lang="en-IL" dirty="0"/>
            </a:p>
          </p:txBody>
        </p:sp>
      </p:grpSp>
      <p:sp>
        <p:nvSpPr>
          <p:cNvPr id="16" name="חץ: ימינה מקווקו 15">
            <a:extLst>
              <a:ext uri="{FF2B5EF4-FFF2-40B4-BE49-F238E27FC236}">
                <a16:creationId xmlns:a16="http://schemas.microsoft.com/office/drawing/2014/main" id="{A3C8F2A1-6130-449B-88AF-08484F256B68}"/>
              </a:ext>
            </a:extLst>
          </p:cNvPr>
          <p:cNvSpPr/>
          <p:nvPr/>
        </p:nvSpPr>
        <p:spPr>
          <a:xfrm rot="10800000">
            <a:off x="3503828" y="3080365"/>
            <a:ext cx="1175261" cy="66598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741B239-D2DC-4592-A97F-AB59BB1C4D6C}"/>
              </a:ext>
            </a:extLst>
          </p:cNvPr>
          <p:cNvGrpSpPr/>
          <p:nvPr/>
        </p:nvGrpSpPr>
        <p:grpSpPr>
          <a:xfrm>
            <a:off x="5228475" y="2020945"/>
            <a:ext cx="6084002" cy="3092645"/>
            <a:chOff x="2190033" y="1825625"/>
            <a:chExt cx="9163767" cy="4486275"/>
          </a:xfrm>
        </p:grpSpPr>
        <p:pic>
          <p:nvPicPr>
            <p:cNvPr id="57" name="תמונה 56">
              <a:extLst>
                <a:ext uri="{FF2B5EF4-FFF2-40B4-BE49-F238E27FC236}">
                  <a16:creationId xmlns:a16="http://schemas.microsoft.com/office/drawing/2014/main" id="{E255C8A7-64BE-4FBF-BCD3-7F6EE2608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800" y="2637030"/>
              <a:ext cx="3600000" cy="3674870"/>
            </a:xfrm>
            <a:prstGeom prst="rect">
              <a:avLst/>
            </a:prstGeom>
          </p:spPr>
        </p:pic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CEC38499-E013-4FDC-8BB1-5E35E3FB01AB}"/>
                </a:ext>
              </a:extLst>
            </p:cNvPr>
            <p:cNvCxnSpPr/>
            <p:nvPr/>
          </p:nvCxnSpPr>
          <p:spPr>
            <a:xfrm flipH="1">
              <a:off x="2190033" y="3545840"/>
              <a:ext cx="6567887" cy="1482532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D6C9E472-3378-4FCF-ACA0-6BDF3FCC8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7217" y="3545840"/>
              <a:ext cx="5889184" cy="1402080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מלבן 59">
              <a:extLst>
                <a:ext uri="{FF2B5EF4-FFF2-40B4-BE49-F238E27FC236}">
                  <a16:creationId xmlns:a16="http://schemas.microsoft.com/office/drawing/2014/main" id="{51A0E9E4-4FC2-4D22-986B-8B7EEB323F8A}"/>
                </a:ext>
              </a:extLst>
            </p:cNvPr>
            <p:cNvSpPr/>
            <p:nvPr/>
          </p:nvSpPr>
          <p:spPr>
            <a:xfrm>
              <a:off x="8757920" y="1825625"/>
              <a:ext cx="1808480" cy="1720215"/>
            </a:xfrm>
            <a:prstGeom prst="rect">
              <a:avLst/>
            </a:prstGeom>
            <a:solidFill>
              <a:srgbClr val="B2B2B2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848FE93C-848B-4F96-993C-31A8C4AAE0E9}"/>
                </a:ext>
              </a:extLst>
            </p:cNvPr>
            <p:cNvCxnSpPr/>
            <p:nvPr/>
          </p:nvCxnSpPr>
          <p:spPr>
            <a:xfrm flipH="1">
              <a:off x="2190033" y="1825625"/>
              <a:ext cx="6567887" cy="472123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15F2D562-48DF-4722-A270-E7E445BD6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4160" y="1825625"/>
              <a:ext cx="6492242" cy="565092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63" name="תמונה 62">
              <a:extLst>
                <a:ext uri="{FF2B5EF4-FFF2-40B4-BE49-F238E27FC236}">
                  <a16:creationId xmlns:a16="http://schemas.microsoft.com/office/drawing/2014/main" id="{8D7DCAAE-5404-4003-ADEC-5CD9D102F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0" t="12459" r="20139" b="11152"/>
            <a:stretch/>
          </p:blipFill>
          <p:spPr>
            <a:xfrm rot="5400000" flipV="1">
              <a:off x="2068313" y="2419468"/>
              <a:ext cx="2730624" cy="24871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תיבת טקסט 63">
                  <a:extLst>
                    <a:ext uri="{FF2B5EF4-FFF2-40B4-BE49-F238E27FC236}">
                      <a16:creationId xmlns:a16="http://schemas.microsoft.com/office/drawing/2014/main" id="{AEB5B817-4680-4EB7-9E63-78960361367E}"/>
                    </a:ext>
                  </a:extLst>
                </p:cNvPr>
                <p:cNvSpPr txBox="1"/>
                <p:nvPr/>
              </p:nvSpPr>
              <p:spPr>
                <a:xfrm>
                  <a:off x="2674526" y="2551432"/>
                  <a:ext cx="1361440" cy="8482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4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תיבת טקסט 63">
                  <a:extLst>
                    <a:ext uri="{FF2B5EF4-FFF2-40B4-BE49-F238E27FC236}">
                      <a16:creationId xmlns:a16="http://schemas.microsoft.com/office/drawing/2014/main" id="{AEB5B817-4680-4EB7-9E63-789603613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4526" y="2551432"/>
                  <a:ext cx="1361440" cy="8482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תיבת טקסט 64">
                  <a:extLst>
                    <a:ext uri="{FF2B5EF4-FFF2-40B4-BE49-F238E27FC236}">
                      <a16:creationId xmlns:a16="http://schemas.microsoft.com/office/drawing/2014/main" id="{3419D159-E738-436B-92DA-C79B327C789A}"/>
                    </a:ext>
                  </a:extLst>
                </p:cNvPr>
                <p:cNvSpPr txBox="1"/>
                <p:nvPr/>
              </p:nvSpPr>
              <p:spPr>
                <a:xfrm>
                  <a:off x="3264751" y="368839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תיבת טקסט 64">
                  <a:extLst>
                    <a:ext uri="{FF2B5EF4-FFF2-40B4-BE49-F238E27FC236}">
                      <a16:creationId xmlns:a16="http://schemas.microsoft.com/office/drawing/2014/main" id="{3419D159-E738-436B-92DA-C79B327C7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751" y="3688396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 r="-45000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תיבת טקסט 65">
                  <a:extLst>
                    <a:ext uri="{FF2B5EF4-FFF2-40B4-BE49-F238E27FC236}">
                      <a16:creationId xmlns:a16="http://schemas.microsoft.com/office/drawing/2014/main" id="{AB6F3A2E-3306-485C-BAD3-7A2F1A196DFE}"/>
                    </a:ext>
                  </a:extLst>
                </p:cNvPr>
                <p:cNvSpPr txBox="1"/>
                <p:nvPr/>
              </p:nvSpPr>
              <p:spPr>
                <a:xfrm>
                  <a:off x="3318487" y="3850459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תיבת טקסט 65">
                  <a:extLst>
                    <a:ext uri="{FF2B5EF4-FFF2-40B4-BE49-F238E27FC236}">
                      <a16:creationId xmlns:a16="http://schemas.microsoft.com/office/drawing/2014/main" id="{AB6F3A2E-3306-485C-BAD3-7A2F1A196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487" y="3850459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 r="-48718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2BB9BCE-3AD0-4C85-8517-2E899560AFBC}"/>
                    </a:ext>
                  </a:extLst>
                </p:cNvPr>
                <p:cNvSpPr txBox="1"/>
                <p:nvPr/>
              </p:nvSpPr>
              <p:spPr>
                <a:xfrm>
                  <a:off x="3372223" y="4012522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תיבת טקסט 66">
                  <a:extLst>
                    <a:ext uri="{FF2B5EF4-FFF2-40B4-BE49-F238E27FC236}">
                      <a16:creationId xmlns:a16="http://schemas.microsoft.com/office/drawing/2014/main" id="{02BB9BCE-3AD0-4C85-8517-2E899560A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223" y="4012522"/>
                  <a:ext cx="365305" cy="281327"/>
                </a:xfrm>
                <a:prstGeom prst="rect">
                  <a:avLst/>
                </a:prstGeom>
                <a:blipFill>
                  <a:blip r:embed="rId8"/>
                  <a:stretch>
                    <a:fillRect r="-45000" b="-2187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תיבת טקסט 67">
                  <a:extLst>
                    <a:ext uri="{FF2B5EF4-FFF2-40B4-BE49-F238E27FC236}">
                      <a16:creationId xmlns:a16="http://schemas.microsoft.com/office/drawing/2014/main" id="{13D71D9D-170E-4257-B9E4-3DBE94DA693D}"/>
                    </a:ext>
                  </a:extLst>
                </p:cNvPr>
                <p:cNvSpPr txBox="1"/>
                <p:nvPr/>
              </p:nvSpPr>
              <p:spPr>
                <a:xfrm>
                  <a:off x="3425959" y="4174585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תיבת טקסט 67">
                  <a:extLst>
                    <a:ext uri="{FF2B5EF4-FFF2-40B4-BE49-F238E27FC236}">
                      <a16:creationId xmlns:a16="http://schemas.microsoft.com/office/drawing/2014/main" id="{13D71D9D-170E-4257-B9E4-3DBE94DA6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959" y="4174585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 r="-45000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תיבת טקסט 68">
                  <a:extLst>
                    <a:ext uri="{FF2B5EF4-FFF2-40B4-BE49-F238E27FC236}">
                      <a16:creationId xmlns:a16="http://schemas.microsoft.com/office/drawing/2014/main" id="{BB2A067E-C368-49AF-A162-D8D2D4605CC2}"/>
                    </a:ext>
                  </a:extLst>
                </p:cNvPr>
                <p:cNvSpPr txBox="1"/>
                <p:nvPr/>
              </p:nvSpPr>
              <p:spPr>
                <a:xfrm>
                  <a:off x="3301103" y="4304019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תיבת טקסט 68">
                  <a:extLst>
                    <a:ext uri="{FF2B5EF4-FFF2-40B4-BE49-F238E27FC236}">
                      <a16:creationId xmlns:a16="http://schemas.microsoft.com/office/drawing/2014/main" id="{BB2A067E-C368-49AF-A162-D8D2D4605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103" y="4304019"/>
                  <a:ext cx="365305" cy="281327"/>
                </a:xfrm>
                <a:prstGeom prst="rect">
                  <a:avLst/>
                </a:prstGeom>
                <a:blipFill>
                  <a:blip r:embed="rId8"/>
                  <a:stretch>
                    <a:fillRect r="-48718" b="-2187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תיבת טקסט 69">
                  <a:extLst>
                    <a:ext uri="{FF2B5EF4-FFF2-40B4-BE49-F238E27FC236}">
                      <a16:creationId xmlns:a16="http://schemas.microsoft.com/office/drawing/2014/main" id="{2B1FD295-A148-4307-885A-1E3FBC5E583B}"/>
                    </a:ext>
                  </a:extLst>
                </p:cNvPr>
                <p:cNvSpPr txBox="1"/>
                <p:nvPr/>
              </p:nvSpPr>
              <p:spPr>
                <a:xfrm>
                  <a:off x="3176247" y="4433453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תיבת טקסט 69">
                  <a:extLst>
                    <a:ext uri="{FF2B5EF4-FFF2-40B4-BE49-F238E27FC236}">
                      <a16:creationId xmlns:a16="http://schemas.microsoft.com/office/drawing/2014/main" id="{2B1FD295-A148-4307-885A-1E3FBC5E5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247" y="4433453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 r="-45000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תיבת טקסט 70">
                  <a:extLst>
                    <a:ext uri="{FF2B5EF4-FFF2-40B4-BE49-F238E27FC236}">
                      <a16:creationId xmlns:a16="http://schemas.microsoft.com/office/drawing/2014/main" id="{730D77C4-82E6-4B55-A6C6-2E7298CF47DB}"/>
                    </a:ext>
                  </a:extLst>
                </p:cNvPr>
                <p:cNvSpPr txBox="1"/>
                <p:nvPr/>
              </p:nvSpPr>
              <p:spPr>
                <a:xfrm>
                  <a:off x="3051391" y="4562887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תיבת טקסט 70">
                  <a:extLst>
                    <a:ext uri="{FF2B5EF4-FFF2-40B4-BE49-F238E27FC236}">
                      <a16:creationId xmlns:a16="http://schemas.microsoft.com/office/drawing/2014/main" id="{730D77C4-82E6-4B55-A6C6-2E7298CF4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391" y="4562887"/>
                  <a:ext cx="365305" cy="281327"/>
                </a:xfrm>
                <a:prstGeom prst="rect">
                  <a:avLst/>
                </a:prstGeom>
                <a:blipFill>
                  <a:blip r:embed="rId9"/>
                  <a:stretch>
                    <a:fillRect r="-46154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תיבת טקסט 71">
                  <a:extLst>
                    <a:ext uri="{FF2B5EF4-FFF2-40B4-BE49-F238E27FC236}">
                      <a16:creationId xmlns:a16="http://schemas.microsoft.com/office/drawing/2014/main" id="{2D692453-D0AD-4048-AE87-1BCD1A4F9CF0}"/>
                    </a:ext>
                  </a:extLst>
                </p:cNvPr>
                <p:cNvSpPr txBox="1"/>
                <p:nvPr/>
              </p:nvSpPr>
              <p:spPr>
                <a:xfrm>
                  <a:off x="2999921" y="4732601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תיבת טקסט 71">
                  <a:extLst>
                    <a:ext uri="{FF2B5EF4-FFF2-40B4-BE49-F238E27FC236}">
                      <a16:creationId xmlns:a16="http://schemas.microsoft.com/office/drawing/2014/main" id="{2D692453-D0AD-4048-AE87-1BCD1A4F9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921" y="4732601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 r="-45000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תיבת טקסט 72">
                  <a:extLst>
                    <a:ext uri="{FF2B5EF4-FFF2-40B4-BE49-F238E27FC236}">
                      <a16:creationId xmlns:a16="http://schemas.microsoft.com/office/drawing/2014/main" id="{00AE5A00-D3E6-4B04-AC40-5513E5EC5439}"/>
                    </a:ext>
                  </a:extLst>
                </p:cNvPr>
                <p:cNvSpPr txBox="1"/>
                <p:nvPr/>
              </p:nvSpPr>
              <p:spPr>
                <a:xfrm>
                  <a:off x="3314881" y="476208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תיבת טקסט 72">
                  <a:extLst>
                    <a:ext uri="{FF2B5EF4-FFF2-40B4-BE49-F238E27FC236}">
                      <a16:creationId xmlns:a16="http://schemas.microsoft.com/office/drawing/2014/main" id="{00AE5A00-D3E6-4B04-AC40-5513E5EC5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881" y="4762086"/>
                  <a:ext cx="365305" cy="281327"/>
                </a:xfrm>
                <a:prstGeom prst="rect">
                  <a:avLst/>
                </a:prstGeom>
                <a:blipFill>
                  <a:blip r:embed="rId8"/>
                  <a:stretch>
                    <a:fillRect r="-45000" b="-2580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תיבת טקסט 73">
                  <a:extLst>
                    <a:ext uri="{FF2B5EF4-FFF2-40B4-BE49-F238E27FC236}">
                      <a16:creationId xmlns:a16="http://schemas.microsoft.com/office/drawing/2014/main" id="{4F78D599-9C4D-4FDC-8A0C-0BB4C5D8CF6F}"/>
                    </a:ext>
                  </a:extLst>
                </p:cNvPr>
                <p:cNvSpPr txBox="1"/>
                <p:nvPr/>
              </p:nvSpPr>
              <p:spPr>
                <a:xfrm>
                  <a:off x="3416696" y="459900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תיבת טקסט 73">
                  <a:extLst>
                    <a:ext uri="{FF2B5EF4-FFF2-40B4-BE49-F238E27FC236}">
                      <a16:creationId xmlns:a16="http://schemas.microsoft.com/office/drawing/2014/main" id="{4F78D599-9C4D-4FDC-8A0C-0BB4C5D8C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96" y="4599006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 r="-45000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תיבת טקסט 74">
                  <a:extLst>
                    <a:ext uri="{FF2B5EF4-FFF2-40B4-BE49-F238E27FC236}">
                      <a16:creationId xmlns:a16="http://schemas.microsoft.com/office/drawing/2014/main" id="{2FF0826A-59FA-4C69-B774-059F04D13458}"/>
                    </a:ext>
                  </a:extLst>
                </p:cNvPr>
                <p:cNvSpPr txBox="1"/>
                <p:nvPr/>
              </p:nvSpPr>
              <p:spPr>
                <a:xfrm>
                  <a:off x="3547878" y="446601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תיבת טקסט 74">
                  <a:extLst>
                    <a:ext uri="{FF2B5EF4-FFF2-40B4-BE49-F238E27FC236}">
                      <a16:creationId xmlns:a16="http://schemas.microsoft.com/office/drawing/2014/main" id="{2FF0826A-59FA-4C69-B774-059F04D13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878" y="4466016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 r="-48718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תיבת טקסט 75">
                  <a:extLst>
                    <a:ext uri="{FF2B5EF4-FFF2-40B4-BE49-F238E27FC236}">
                      <a16:creationId xmlns:a16="http://schemas.microsoft.com/office/drawing/2014/main" id="{6477D227-692D-49F8-A306-AC14BF146F94}"/>
                    </a:ext>
                  </a:extLst>
                </p:cNvPr>
                <p:cNvSpPr txBox="1"/>
                <p:nvPr/>
              </p:nvSpPr>
              <p:spPr>
                <a:xfrm>
                  <a:off x="3679060" y="433302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תיבת טקסט 75">
                  <a:extLst>
                    <a:ext uri="{FF2B5EF4-FFF2-40B4-BE49-F238E27FC236}">
                      <a16:creationId xmlns:a16="http://schemas.microsoft.com/office/drawing/2014/main" id="{6477D227-692D-49F8-A306-AC14BF146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060" y="4333026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 r="-45000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תיבת טקסט 76">
                  <a:extLst>
                    <a:ext uri="{FF2B5EF4-FFF2-40B4-BE49-F238E27FC236}">
                      <a16:creationId xmlns:a16="http://schemas.microsoft.com/office/drawing/2014/main" id="{4DF39A0C-2C16-4BE0-8A23-52719C0B562F}"/>
                    </a:ext>
                  </a:extLst>
                </p:cNvPr>
                <p:cNvSpPr txBox="1"/>
                <p:nvPr/>
              </p:nvSpPr>
              <p:spPr>
                <a:xfrm>
                  <a:off x="3810242" y="420003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תיבת טקסט 76">
                  <a:extLst>
                    <a:ext uri="{FF2B5EF4-FFF2-40B4-BE49-F238E27FC236}">
                      <a16:creationId xmlns:a16="http://schemas.microsoft.com/office/drawing/2014/main" id="{4DF39A0C-2C16-4BE0-8A23-52719C0B5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242" y="4200036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 r="-45000" b="-25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תיבת טקסט 77">
                  <a:extLst>
                    <a:ext uri="{FF2B5EF4-FFF2-40B4-BE49-F238E27FC236}">
                      <a16:creationId xmlns:a16="http://schemas.microsoft.com/office/drawing/2014/main" id="{4026CAB3-9397-46FE-A2C3-041772351EC2}"/>
                    </a:ext>
                  </a:extLst>
                </p:cNvPr>
                <p:cNvSpPr txBox="1"/>
                <p:nvPr/>
              </p:nvSpPr>
              <p:spPr>
                <a:xfrm>
                  <a:off x="4163587" y="3965553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תיבת טקסט 77">
                  <a:extLst>
                    <a:ext uri="{FF2B5EF4-FFF2-40B4-BE49-F238E27FC236}">
                      <a16:creationId xmlns:a16="http://schemas.microsoft.com/office/drawing/2014/main" id="{4026CAB3-9397-46FE-A2C3-041772351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587" y="3965553"/>
                  <a:ext cx="365305" cy="281327"/>
                </a:xfrm>
                <a:prstGeom prst="rect">
                  <a:avLst/>
                </a:prstGeom>
                <a:blipFill>
                  <a:blip r:embed="rId8"/>
                  <a:stretch>
                    <a:fillRect r="-48718" b="-2580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תיבת טקסט 78">
                  <a:extLst>
                    <a:ext uri="{FF2B5EF4-FFF2-40B4-BE49-F238E27FC236}">
                      <a16:creationId xmlns:a16="http://schemas.microsoft.com/office/drawing/2014/main" id="{FB6CFBF6-65F5-46E0-80CA-12320636C926}"/>
                    </a:ext>
                  </a:extLst>
                </p:cNvPr>
                <p:cNvSpPr txBox="1"/>
                <p:nvPr/>
              </p:nvSpPr>
              <p:spPr>
                <a:xfrm>
                  <a:off x="4338780" y="3842372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תיבת טקסט 78">
                  <a:extLst>
                    <a:ext uri="{FF2B5EF4-FFF2-40B4-BE49-F238E27FC236}">
                      <a16:creationId xmlns:a16="http://schemas.microsoft.com/office/drawing/2014/main" id="{FB6CFBF6-65F5-46E0-80CA-12320636C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80" y="3842372"/>
                  <a:ext cx="365305" cy="281327"/>
                </a:xfrm>
                <a:prstGeom prst="rect">
                  <a:avLst/>
                </a:prstGeom>
                <a:blipFill>
                  <a:blip r:embed="rId8"/>
                  <a:stretch>
                    <a:fillRect r="-48718" b="-2580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תיבת טקסט 79">
                  <a:extLst>
                    <a:ext uri="{FF2B5EF4-FFF2-40B4-BE49-F238E27FC236}">
                      <a16:creationId xmlns:a16="http://schemas.microsoft.com/office/drawing/2014/main" id="{87981302-4D93-4267-AC01-09589D33EAD1}"/>
                    </a:ext>
                  </a:extLst>
                </p:cNvPr>
                <p:cNvSpPr txBox="1"/>
                <p:nvPr/>
              </p:nvSpPr>
              <p:spPr>
                <a:xfrm>
                  <a:off x="2328975" y="3801809"/>
                  <a:ext cx="863359" cy="10268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L" sz="5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תיבת טקסט 79">
                  <a:extLst>
                    <a:ext uri="{FF2B5EF4-FFF2-40B4-BE49-F238E27FC236}">
                      <a16:creationId xmlns:a16="http://schemas.microsoft.com/office/drawing/2014/main" id="{87981302-4D93-4267-AC01-09589D33E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975" y="3801809"/>
                  <a:ext cx="863359" cy="10268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תיבת טקסט 80">
                  <a:extLst>
                    <a:ext uri="{FF2B5EF4-FFF2-40B4-BE49-F238E27FC236}">
                      <a16:creationId xmlns:a16="http://schemas.microsoft.com/office/drawing/2014/main" id="{1102E30D-B03C-4E30-9FD5-2BC0EAA28EB4}"/>
                    </a:ext>
                  </a:extLst>
                </p:cNvPr>
                <p:cNvSpPr txBox="1"/>
                <p:nvPr/>
              </p:nvSpPr>
              <p:spPr>
                <a:xfrm>
                  <a:off x="4077618" y="4368779"/>
                  <a:ext cx="582843" cy="669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L" sz="5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תיבת טקסט 80">
                  <a:extLst>
                    <a:ext uri="{FF2B5EF4-FFF2-40B4-BE49-F238E27FC236}">
                      <a16:creationId xmlns:a16="http://schemas.microsoft.com/office/drawing/2014/main" id="{1102E30D-B03C-4E30-9FD5-2BC0EAA28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618" y="4368779"/>
                  <a:ext cx="582843" cy="669704"/>
                </a:xfrm>
                <a:prstGeom prst="rect">
                  <a:avLst/>
                </a:prstGeom>
                <a:blipFill>
                  <a:blip r:embed="rId11"/>
                  <a:stretch>
                    <a:fillRect r="-156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תיבת טקסט 81">
                  <a:extLst>
                    <a:ext uri="{FF2B5EF4-FFF2-40B4-BE49-F238E27FC236}">
                      <a16:creationId xmlns:a16="http://schemas.microsoft.com/office/drawing/2014/main" id="{0620EB87-C1FA-49BD-A968-75C1BC4F7462}"/>
                    </a:ext>
                  </a:extLst>
                </p:cNvPr>
                <p:cNvSpPr txBox="1"/>
                <p:nvPr/>
              </p:nvSpPr>
              <p:spPr>
                <a:xfrm>
                  <a:off x="3733466" y="3579523"/>
                  <a:ext cx="582843" cy="669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L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תיבת טקסט 81">
                  <a:extLst>
                    <a:ext uri="{FF2B5EF4-FFF2-40B4-BE49-F238E27FC236}">
                      <a16:creationId xmlns:a16="http://schemas.microsoft.com/office/drawing/2014/main" id="{0620EB87-C1FA-49BD-A968-75C1BC4F7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466" y="3579523"/>
                  <a:ext cx="582843" cy="669704"/>
                </a:xfrm>
                <a:prstGeom prst="rect">
                  <a:avLst/>
                </a:prstGeom>
                <a:blipFill>
                  <a:blip r:embed="rId12"/>
                  <a:stretch>
                    <a:fillRect l="-1587" r="-158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תיבת טקסט 82">
                  <a:extLst>
                    <a:ext uri="{FF2B5EF4-FFF2-40B4-BE49-F238E27FC236}">
                      <a16:creationId xmlns:a16="http://schemas.microsoft.com/office/drawing/2014/main" id="{D0458178-4FCB-4C73-98AF-D00CE4D867D0}"/>
                    </a:ext>
                  </a:extLst>
                </p:cNvPr>
                <p:cNvSpPr txBox="1"/>
                <p:nvPr/>
              </p:nvSpPr>
              <p:spPr>
                <a:xfrm>
                  <a:off x="3260690" y="3485473"/>
                  <a:ext cx="365305" cy="369332"/>
                </a:xfrm>
                <a:prstGeom prst="rect">
                  <a:avLst/>
                </a:prstGeom>
                <a:solidFill>
                  <a:srgbClr val="000000">
                    <a:alpha val="32941"/>
                  </a:srgbClr>
                </a:solidFill>
                <a:effectLst>
                  <a:softEdge rad="127000"/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IL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תיבת טקסט 82">
                  <a:extLst>
                    <a:ext uri="{FF2B5EF4-FFF2-40B4-BE49-F238E27FC236}">
                      <a16:creationId xmlns:a16="http://schemas.microsoft.com/office/drawing/2014/main" id="{D0458178-4FCB-4C73-98AF-D00CE4D86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690" y="3485473"/>
                  <a:ext cx="365305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6829" b="-30233"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F8CDA9D1-C6CF-4134-A849-F473032E9E4B}"/>
              </a:ext>
            </a:extLst>
          </p:cNvPr>
          <p:cNvSpPr txBox="1"/>
          <p:nvPr/>
        </p:nvSpPr>
        <p:spPr>
          <a:xfrm>
            <a:off x="5672076" y="4372397"/>
            <a:ext cx="6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200</a:t>
            </a:r>
            <a:endParaRPr lang="en-IL" dirty="0"/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36E992DD-6B37-4294-9CFC-D28E7EE85B9D}"/>
              </a:ext>
            </a:extLst>
          </p:cNvPr>
          <p:cNvSpPr txBox="1"/>
          <p:nvPr/>
        </p:nvSpPr>
        <p:spPr>
          <a:xfrm>
            <a:off x="6815244" y="3193182"/>
            <a:ext cx="6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200</a:t>
            </a:r>
            <a:endParaRPr lang="en-IL" dirty="0"/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76B8F605-471F-4C94-B2D7-DDCEE8FC8D4F}"/>
              </a:ext>
            </a:extLst>
          </p:cNvPr>
          <p:cNvSpPr txBox="1"/>
          <p:nvPr/>
        </p:nvSpPr>
        <p:spPr>
          <a:xfrm>
            <a:off x="9784990" y="5214392"/>
            <a:ext cx="6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400</a:t>
            </a:r>
            <a:endParaRPr lang="en-IL" dirty="0"/>
          </a:p>
        </p:txBody>
      </p:sp>
      <p:sp>
        <p:nvSpPr>
          <p:cNvPr id="87" name="תיבת טקסט 86">
            <a:extLst>
              <a:ext uri="{FF2B5EF4-FFF2-40B4-BE49-F238E27FC236}">
                <a16:creationId xmlns:a16="http://schemas.microsoft.com/office/drawing/2014/main" id="{5E468836-4A71-45D5-B15C-DFC42ED89D25}"/>
              </a:ext>
            </a:extLst>
          </p:cNvPr>
          <p:cNvSpPr txBox="1"/>
          <p:nvPr/>
        </p:nvSpPr>
        <p:spPr>
          <a:xfrm>
            <a:off x="11384603" y="3834152"/>
            <a:ext cx="6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400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54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D9D1E-8AE2-4CB9-8886-EC1D06A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</a:t>
            </a:r>
            <a:endParaRPr lang="en-IL" dirty="0"/>
          </a:p>
        </p:txBody>
      </p:sp>
      <p:pic>
        <p:nvPicPr>
          <p:cNvPr id="4" name="v3_Trim_cut_x16">
            <a:hlinkClick r:id="" action="ppaction://media"/>
            <a:extLst>
              <a:ext uri="{FF2B5EF4-FFF2-40B4-BE49-F238E27FC236}">
                <a16:creationId xmlns:a16="http://schemas.microsoft.com/office/drawing/2014/main" id="{79E83376-01B6-4652-BD13-CEE484F1E33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1125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507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D9D1E-8AE2-4CB9-8886-EC1D06A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 כשהן לא על </a:t>
            </a:r>
            <a:r>
              <a:rPr lang="en-US" dirty="0"/>
              <a:t>X</a:t>
            </a:r>
            <a:r>
              <a:rPr lang="he-IL" dirty="0"/>
              <a:t>16</a:t>
            </a:r>
            <a:endParaRPr lang="en-IL" dirty="0"/>
          </a:p>
        </p:txBody>
      </p:sp>
      <p:pic>
        <p:nvPicPr>
          <p:cNvPr id="6" name="v3_Trim_cut">
            <a:hlinkClick r:id="" action="ppaction://media"/>
            <a:extLst>
              <a:ext uri="{FF2B5EF4-FFF2-40B4-BE49-F238E27FC236}">
                <a16:creationId xmlns:a16="http://schemas.microsoft.com/office/drawing/2014/main" id="{D0139CDB-F0FA-4897-A2EF-BE2E8D60D616}"/>
              </a:ext>
            </a:extLst>
          </p:cNvPr>
          <p:cNvPicPr>
            <a:picLocks noGrp="1" noChangeAspect="1"/>
          </p:cNvPicPr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4464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2538" y="1825625"/>
            <a:ext cx="4351337" cy="4351338"/>
          </a:xfrm>
        </p:spPr>
      </p:pic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95D7CFCD-60A3-40EC-9233-0944FE1274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זמן ריצה שלא מאפשר משחק ואימון אפקטיביים:</a:t>
            </a:r>
          </a:p>
          <a:p>
            <a:pPr lvl="1"/>
            <a:r>
              <a:rPr lang="he-IL" dirty="0"/>
              <a:t>20 שעות אימון מצטברות</a:t>
            </a:r>
          </a:p>
          <a:p>
            <a:pPr lvl="1"/>
            <a:r>
              <a:rPr lang="he-IL" dirty="0"/>
              <a:t>עד </a:t>
            </a:r>
            <a:r>
              <a:rPr lang="he-IL" b="1" dirty="0"/>
              <a:t>5 שניות</a:t>
            </a:r>
            <a:r>
              <a:rPr lang="he-IL" dirty="0"/>
              <a:t> למהלך</a:t>
            </a:r>
          </a:p>
          <a:p>
            <a:r>
              <a:rPr lang="he-IL" dirty="0"/>
              <a:t>דבר נוסף:</a:t>
            </a:r>
          </a:p>
          <a:p>
            <a:pPr lvl="1"/>
            <a:r>
              <a:rPr lang="he-IL" dirty="0"/>
              <a:t>הרשת מתחמקת מקירות</a:t>
            </a:r>
          </a:p>
          <a:p>
            <a:pPr lvl="1"/>
            <a:r>
              <a:rPr lang="he-IL" b="1" dirty="0"/>
              <a:t>אבל לא מהגוף של עצמה</a:t>
            </a:r>
          </a:p>
          <a:p>
            <a:r>
              <a:rPr lang="he-IL" u="sng" dirty="0"/>
              <a:t>אבחנה:</a:t>
            </a:r>
          </a:p>
          <a:p>
            <a:pPr lvl="1"/>
            <a:r>
              <a:rPr lang="he-IL" dirty="0"/>
              <a:t>ככל שהרשת יותר קרובה לקצוות, זמן הריצה ארוך יותר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54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D9D1E-8AE2-4CB9-8886-EC1D06A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הסברים אפשריים לבעיות שראינו</a:t>
            </a:r>
            <a:endParaRPr lang="en-IL" dirty="0"/>
          </a:p>
        </p:txBody>
      </p:sp>
      <p:pic>
        <p:nvPicPr>
          <p:cNvPr id="6" name="v3_Trim_cut">
            <a:hlinkClick r:id="" action="ppaction://media"/>
            <a:extLst>
              <a:ext uri="{FF2B5EF4-FFF2-40B4-BE49-F238E27FC236}">
                <a16:creationId xmlns:a16="http://schemas.microsoft.com/office/drawing/2014/main" id="{D0139CDB-F0FA-4897-A2EF-BE2E8D60D616}"/>
              </a:ext>
            </a:extLst>
          </p:cNvPr>
          <p:cNvPicPr>
            <a:picLocks noGrp="1" noChangeAspect="1"/>
          </p:cNvPicPr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4464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2538" y="1825625"/>
            <a:ext cx="4351337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95D7CFCD-60A3-40EC-9233-0944FE1274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יחס סדר בין הייצוגים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he-IL" dirty="0"/>
                  <a:t>עומס חישובים ליד קירות</a:t>
                </a:r>
                <a:r>
                  <a:rPr lang="en-US" dirty="0"/>
                  <a:t> </a:t>
                </a:r>
                <a:endParaRPr lang="he-IL" dirty="0"/>
              </a:p>
              <a:p>
                <a:r>
                  <a:rPr lang="he-IL" dirty="0"/>
                  <a:t>הנחש לא מקבל את כיוון התקדמותו</a:t>
                </a:r>
              </a:p>
              <a:p>
                <a:r>
                  <a:rPr lang="he-IL" dirty="0"/>
                  <a:t>פונקציית </a:t>
                </a:r>
                <a:r>
                  <a:rPr lang="en-US" dirty="0"/>
                  <a:t>Resize</a:t>
                </a:r>
                <a:r>
                  <a:rPr lang="he-IL" dirty="0"/>
                  <a:t> של </a:t>
                </a:r>
                <a:r>
                  <a:rPr lang="en-US" dirty="0" err="1"/>
                  <a:t>openCV</a:t>
                </a:r>
                <a:r>
                  <a:rPr lang="he-IL" dirty="0"/>
                  <a:t> משנה קצת את הערכים במטריצה</a:t>
                </a:r>
              </a:p>
            </p:txBody>
          </p:sp>
        </mc:Choice>
        <mc:Fallback xmlns="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95D7CFCD-60A3-40EC-9233-0944FE127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t="-2661" r="-21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תמונה 7">
            <a:extLst>
              <a:ext uri="{FF2B5EF4-FFF2-40B4-BE49-F238E27FC236}">
                <a16:creationId xmlns:a16="http://schemas.microsoft.com/office/drawing/2014/main" id="{CE336645-B882-42A3-AB57-C28EAA5778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3" t="12779" r="19931" b="10870"/>
          <a:stretch/>
        </p:blipFill>
        <p:spPr>
          <a:xfrm rot="5400000" flipV="1">
            <a:off x="1271955" y="1768112"/>
            <a:ext cx="4351338" cy="44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CC6E3EF4-B7D7-4EC3-968B-FD80D81D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מתן כיוון הנחש לרשת על ידי סיבוב התמונה</a:t>
            </a:r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4D676C0-BE4E-4B9C-BF2B-1CCEE4DB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3600" b="1" dirty="0" err="1"/>
              <a:t>scipy.ndimage.rotate</a:t>
            </a:r>
            <a:r>
              <a:rPr lang="en-US" sz="3600" b="1" dirty="0"/>
              <a:t>()</a:t>
            </a:r>
          </a:p>
          <a:p>
            <a:endParaRPr lang="en-IL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715A0F3C-7337-4879-8D7D-ED39F2EEDDB9}"/>
              </a:ext>
            </a:extLst>
          </p:cNvPr>
          <p:cNvGrpSpPr/>
          <p:nvPr/>
        </p:nvGrpSpPr>
        <p:grpSpPr>
          <a:xfrm>
            <a:off x="8849360" y="2792412"/>
            <a:ext cx="3342640" cy="3274695"/>
            <a:chOff x="8310880" y="2780664"/>
            <a:chExt cx="3342640" cy="3274695"/>
          </a:xfrm>
        </p:grpSpPr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C5DCE527-C49D-42D0-BC2D-E254E5A6F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6" t="13469" r="19965" b="11921"/>
            <a:stretch/>
          </p:blipFill>
          <p:spPr>
            <a:xfrm>
              <a:off x="8310880" y="2780664"/>
              <a:ext cx="3342640" cy="3274695"/>
            </a:xfrm>
            <a:prstGeom prst="rect">
              <a:avLst/>
            </a:prstGeom>
          </p:spPr>
        </p:pic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C953AF7-6179-4226-A3C3-2BE2037072F2}"/>
                </a:ext>
              </a:extLst>
            </p:cNvPr>
            <p:cNvSpPr/>
            <p:nvPr/>
          </p:nvSpPr>
          <p:spPr>
            <a:xfrm>
              <a:off x="9682480" y="4185920"/>
              <a:ext cx="528320" cy="487680"/>
            </a:xfrm>
            <a:prstGeom prst="rect">
              <a:avLst/>
            </a:prstGeom>
            <a:solidFill>
              <a:srgbClr val="B2B2B2">
                <a:alpha val="40000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3829E22D-F4E0-4811-BF81-E79B1F52A436}"/>
              </a:ext>
            </a:extLst>
          </p:cNvPr>
          <p:cNvGrpSpPr/>
          <p:nvPr/>
        </p:nvGrpSpPr>
        <p:grpSpPr>
          <a:xfrm>
            <a:off x="4612640" y="2792412"/>
            <a:ext cx="2966720" cy="3274695"/>
            <a:chOff x="4104640" y="2780664"/>
            <a:chExt cx="2966720" cy="3274695"/>
          </a:xfrm>
        </p:grpSpPr>
        <p:pic>
          <p:nvPicPr>
            <p:cNvPr id="10" name="תמונה 9" descr="תמונה שמכילה צילום מסך&#10;&#10;התיאור נוצר באופן אוטומטי">
              <a:extLst>
                <a:ext uri="{FF2B5EF4-FFF2-40B4-BE49-F238E27FC236}">
                  <a16:creationId xmlns:a16="http://schemas.microsoft.com/office/drawing/2014/main" id="{DC253BFC-C279-4535-87D5-2B100A6FB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2" t="12695" r="23263" b="12695"/>
            <a:stretch/>
          </p:blipFill>
          <p:spPr>
            <a:xfrm>
              <a:off x="4104640" y="2780664"/>
              <a:ext cx="2966720" cy="3274695"/>
            </a:xfrm>
            <a:prstGeom prst="rect">
              <a:avLst/>
            </a:prstGeom>
          </p:spPr>
        </p:pic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A2BC6A53-206D-4DD7-B09D-F6D10A9123DD}"/>
                </a:ext>
              </a:extLst>
            </p:cNvPr>
            <p:cNvSpPr/>
            <p:nvPr/>
          </p:nvSpPr>
          <p:spPr>
            <a:xfrm>
              <a:off x="5019040" y="3441700"/>
              <a:ext cx="1341120" cy="1231900"/>
            </a:xfrm>
            <a:prstGeom prst="rect">
              <a:avLst/>
            </a:prstGeom>
            <a:solidFill>
              <a:srgbClr val="B2B2B2">
                <a:alpha val="40000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A1C8D66-FDD7-4182-A16D-0E907010EC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2" t="12428" r="21528" b="12963"/>
          <a:stretch/>
        </p:blipFill>
        <p:spPr>
          <a:xfrm>
            <a:off x="0" y="2792411"/>
            <a:ext cx="3180080" cy="3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4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CC6E3EF4-B7D7-4EC3-968B-FD80D81D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תיקון הרעש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5">
                <a:extLst>
                  <a:ext uri="{FF2B5EF4-FFF2-40B4-BE49-F238E27FC236}">
                    <a16:creationId xmlns:a16="http://schemas.microsoft.com/office/drawing/2014/main" id="{54D676C0-BE4E-4B9C-BF2B-1CCEE4DB6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L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→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L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6" name="מציין מיקום תוכן 5">
                <a:extLst>
                  <a:ext uri="{FF2B5EF4-FFF2-40B4-BE49-F238E27FC236}">
                    <a16:creationId xmlns:a16="http://schemas.microsoft.com/office/drawing/2014/main" id="{54D676C0-BE4E-4B9C-BF2B-1CCEE4DB6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715A0F3C-7337-4879-8D7D-ED39F2EEDDB9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8370353" y="2780664"/>
            <a:chExt cx="3217391" cy="3268520"/>
          </a:xfrm>
        </p:grpSpPr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C5DCE527-C49D-42D0-BC2D-E254E5A6F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35" t="13469" r="20982" b="11921"/>
            <a:stretch/>
          </p:blipFill>
          <p:spPr>
            <a:xfrm>
              <a:off x="8370353" y="2780664"/>
              <a:ext cx="3217391" cy="3268520"/>
            </a:xfrm>
            <a:prstGeom prst="rect">
              <a:avLst/>
            </a:prstGeom>
          </p:spPr>
        </p:pic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C953AF7-6179-4226-A3C3-2BE2037072F2}"/>
                </a:ext>
              </a:extLst>
            </p:cNvPr>
            <p:cNvSpPr/>
            <p:nvPr/>
          </p:nvSpPr>
          <p:spPr>
            <a:xfrm>
              <a:off x="9682480" y="4185920"/>
              <a:ext cx="528320" cy="487680"/>
            </a:xfrm>
            <a:prstGeom prst="rect">
              <a:avLst/>
            </a:prstGeom>
            <a:solidFill>
              <a:srgbClr val="B2B2B2">
                <a:alpha val="40000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3829E22D-F4E0-4811-BF81-E79B1F52A436}"/>
              </a:ext>
            </a:extLst>
          </p:cNvPr>
          <p:cNvGrpSpPr/>
          <p:nvPr/>
        </p:nvGrpSpPr>
        <p:grpSpPr>
          <a:xfrm>
            <a:off x="0" y="2339858"/>
            <a:ext cx="2160000" cy="2160000"/>
            <a:chOff x="4104640" y="2780664"/>
            <a:chExt cx="2966720" cy="3274695"/>
          </a:xfrm>
        </p:grpSpPr>
        <p:pic>
          <p:nvPicPr>
            <p:cNvPr id="10" name="תמונה 9" descr="תמונה שמכילה צילום מסך&#10;&#10;התיאור נוצר באופן אוטומטי">
              <a:extLst>
                <a:ext uri="{FF2B5EF4-FFF2-40B4-BE49-F238E27FC236}">
                  <a16:creationId xmlns:a16="http://schemas.microsoft.com/office/drawing/2014/main" id="{DC253BFC-C279-4535-87D5-2B100A6FB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2" t="12695" r="23263" b="12695"/>
            <a:stretch/>
          </p:blipFill>
          <p:spPr>
            <a:xfrm>
              <a:off x="4104640" y="2780664"/>
              <a:ext cx="2966720" cy="3274695"/>
            </a:xfrm>
            <a:prstGeom prst="rect">
              <a:avLst/>
            </a:prstGeom>
          </p:spPr>
        </p:pic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A2BC6A53-206D-4DD7-B09D-F6D10A9123DD}"/>
                </a:ext>
              </a:extLst>
            </p:cNvPr>
            <p:cNvSpPr/>
            <p:nvPr/>
          </p:nvSpPr>
          <p:spPr>
            <a:xfrm>
              <a:off x="5019040" y="3441700"/>
              <a:ext cx="1341120" cy="1231900"/>
            </a:xfrm>
            <a:prstGeom prst="rect">
              <a:avLst/>
            </a:prstGeom>
            <a:solidFill>
              <a:srgbClr val="B2B2B2">
                <a:alpha val="40000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A1C8D66-FDD7-4182-A16D-0E907010EC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2" t="13505" r="21528" b="14042"/>
          <a:stretch/>
        </p:blipFill>
        <p:spPr>
          <a:xfrm>
            <a:off x="0" y="4698000"/>
            <a:ext cx="2160000" cy="216000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7992984-43EB-42C9-A122-BF341D94F0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3" t="13469" r="20458" b="11226"/>
          <a:stretch/>
        </p:blipFill>
        <p:spPr>
          <a:xfrm>
            <a:off x="2448324" y="0"/>
            <a:ext cx="2160000" cy="2160000"/>
          </a:xfrm>
          <a:prstGeom prst="rect">
            <a:avLst/>
          </a:prstGeom>
        </p:spPr>
      </p:pic>
      <p:pic>
        <p:nvPicPr>
          <p:cNvPr id="7" name="תמונה 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C12E255-DCDB-4784-95B4-3DAF0CF3DD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6" t="18728" r="24579" b="17411"/>
          <a:stretch/>
        </p:blipFill>
        <p:spPr>
          <a:xfrm>
            <a:off x="2448324" y="2339858"/>
            <a:ext cx="2160000" cy="2160000"/>
          </a:xfrm>
          <a:prstGeom prst="rect">
            <a:avLst/>
          </a:prstGeom>
        </p:spPr>
      </p:pic>
      <p:pic>
        <p:nvPicPr>
          <p:cNvPr id="18" name="תמונה 17" descr="תמונה שמכילה ציור, שולחן&#10;&#10;התיאור נוצר באופן אוטומטי">
            <a:extLst>
              <a:ext uri="{FF2B5EF4-FFF2-40B4-BE49-F238E27FC236}">
                <a16:creationId xmlns:a16="http://schemas.microsoft.com/office/drawing/2014/main" id="{B7503992-30CF-4C07-83FF-19BFD1B1F9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9" t="15770" r="22569" b="13761"/>
          <a:stretch/>
        </p:blipFill>
        <p:spPr>
          <a:xfrm>
            <a:off x="2448324" y="4698000"/>
            <a:ext cx="2160000" cy="2160000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93353C7-8959-41F6-93F5-9178611A8103}"/>
              </a:ext>
            </a:extLst>
          </p:cNvPr>
          <p:cNvSpPr txBox="1"/>
          <p:nvPr/>
        </p:nvSpPr>
        <p:spPr>
          <a:xfrm>
            <a:off x="6095764" y="4338320"/>
            <a:ext cx="438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לא עובד מספיק טוב</a:t>
            </a:r>
            <a:endParaRPr lang="en-IL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57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D9D1E-8AE2-4CB9-8886-EC1D06A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הסברים אפשריים לבעיות שראינו</a:t>
            </a:r>
            <a:endParaRPr lang="en-IL" dirty="0"/>
          </a:p>
        </p:txBody>
      </p:sp>
      <p:pic>
        <p:nvPicPr>
          <p:cNvPr id="6" name="v3_Trim_cut">
            <a:hlinkClick r:id="" action="ppaction://media"/>
            <a:extLst>
              <a:ext uri="{FF2B5EF4-FFF2-40B4-BE49-F238E27FC236}">
                <a16:creationId xmlns:a16="http://schemas.microsoft.com/office/drawing/2014/main" id="{D0139CDB-F0FA-4897-A2EF-BE2E8D60D616}"/>
              </a:ext>
            </a:extLst>
          </p:cNvPr>
          <p:cNvPicPr>
            <a:picLocks noGrp="1" noChangeAspect="1"/>
          </p:cNvPicPr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4464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2538" y="1825625"/>
            <a:ext cx="4351337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95D7CFCD-60A3-40EC-9233-0944FE1274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יחס סדר בין הייצוגים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he-IL" dirty="0"/>
                  <a:t>עומס חישובים ליד קירות</a:t>
                </a:r>
                <a:r>
                  <a:rPr lang="en-US" dirty="0"/>
                  <a:t> </a:t>
                </a:r>
                <a:endParaRPr lang="he-IL" dirty="0"/>
              </a:p>
              <a:p>
                <a:r>
                  <a:rPr lang="he-IL" dirty="0"/>
                  <a:t>הנחש לא מקבל את כיוון התקדמותו</a:t>
                </a:r>
              </a:p>
              <a:p>
                <a:r>
                  <a:rPr lang="he-IL" dirty="0"/>
                  <a:t>פונקציית </a:t>
                </a:r>
                <a:r>
                  <a:rPr lang="en-US" dirty="0"/>
                  <a:t>Resize</a:t>
                </a:r>
                <a:r>
                  <a:rPr lang="he-IL" dirty="0"/>
                  <a:t> של </a:t>
                </a:r>
                <a:r>
                  <a:rPr lang="en-US" dirty="0" err="1"/>
                  <a:t>openCV</a:t>
                </a:r>
                <a:r>
                  <a:rPr lang="he-IL" dirty="0"/>
                  <a:t> משנה קצת את הערכים במטריצה</a:t>
                </a:r>
              </a:p>
            </p:txBody>
          </p:sp>
        </mc:Choice>
        <mc:Fallback xmlns="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95D7CFCD-60A3-40EC-9233-0944FE127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t="-2661" r="-21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תרשים זרימה: צומת מסכם 2">
            <a:extLst>
              <a:ext uri="{FF2B5EF4-FFF2-40B4-BE49-F238E27FC236}">
                <a16:creationId xmlns:a16="http://schemas.microsoft.com/office/drawing/2014/main" id="{62243D66-A44C-4344-B947-E015C2845DA9}"/>
              </a:ext>
            </a:extLst>
          </p:cNvPr>
          <p:cNvSpPr/>
          <p:nvPr/>
        </p:nvSpPr>
        <p:spPr>
          <a:xfrm>
            <a:off x="9111343" y="2884714"/>
            <a:ext cx="979714" cy="762000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809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כותרת 1">
            <a:extLst>
              <a:ext uri="{FF2B5EF4-FFF2-40B4-BE49-F238E27FC236}">
                <a16:creationId xmlns:a16="http://schemas.microsoft.com/office/drawing/2014/main" id="{3280C04D-5754-4181-AAC2-6424C4A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השלישית – תיקון טעויות </a:t>
            </a:r>
            <a:endParaRPr lang="en-IL" dirty="0"/>
          </a:p>
        </p:txBody>
      </p: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FCB4A471-1150-4D20-9F64-E01C6F58D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ייצוג קודם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B4B3166-0969-4D0F-849A-6D753A98193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he-IL" dirty="0"/>
                  <a:t>נחשים בדרך: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</a:t>
                </a:r>
              </a:p>
              <a:p>
                <a:r>
                  <a:rPr lang="he-IL" dirty="0"/>
                  <a:t>הראש של הנחש שלנו: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הראש של נחשים אחרים: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ריקים בתוך הלוח: 0</a:t>
                </a:r>
              </a:p>
              <a:p>
                <a:r>
                  <a:rPr lang="he-IL" dirty="0"/>
                  <a:t>אזורים מחוץ ללוח: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B4B3166-0969-4D0F-849A-6D753A981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980" r="-22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מציין מיקום טקסט 16">
            <a:extLst>
              <a:ext uri="{FF2B5EF4-FFF2-40B4-BE49-F238E27FC236}">
                <a16:creationId xmlns:a16="http://schemas.microsoft.com/office/drawing/2014/main" id="{7419BED3-3261-4028-8DFF-D527921E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/>
              <a:t>ייצוג חדש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ציין מיקום תוכן 17">
                <a:extLst>
                  <a:ext uri="{FF2B5EF4-FFF2-40B4-BE49-F238E27FC236}">
                    <a16:creationId xmlns:a16="http://schemas.microsoft.com/office/drawing/2014/main" id="{15D0D946-D37D-4053-A8B3-802BA928D80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he-IL" b="1" dirty="0"/>
                  <a:t>נחשים בדרך: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he-IL" b="1" dirty="0"/>
                  <a:t> </a:t>
                </a:r>
              </a:p>
              <a:p>
                <a:r>
                  <a:rPr lang="he-IL" strike="sngStrike" dirty="0"/>
                  <a:t>הראש של הנחש שלנו: </a:t>
                </a:r>
                <a14:m>
                  <m:oMath xmlns:m="http://schemas.openxmlformats.org/officeDocument/2006/math">
                    <m:r>
                      <a:rPr lang="he-IL" i="1" strike="sngStrike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strike="sngStrike" dirty="0"/>
              </a:p>
              <a:p>
                <a:r>
                  <a:rPr lang="he-IL" strike="sngStrike" dirty="0"/>
                  <a:t>הראש של נחשים אחרים: </a:t>
                </a:r>
                <a14:m>
                  <m:oMath xmlns:m="http://schemas.openxmlformats.org/officeDocument/2006/math">
                    <m:r>
                      <a:rPr lang="he-IL" i="1" strike="sngStrike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strike="sngStrike" dirty="0"/>
              </a:p>
              <a:p>
                <a:r>
                  <a:rPr lang="he-IL" b="1" dirty="0"/>
                  <a:t>אזורים ריקים בתוך הלוח: </a:t>
                </a:r>
                <a14:m>
                  <m:oMath xmlns:m="http://schemas.openxmlformats.org/officeDocument/2006/math"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he-IL" b="1" strike="sngStrike" dirty="0"/>
              </a:p>
              <a:p>
                <a:r>
                  <a:rPr lang="he-IL" strike="sngStrike" dirty="0"/>
                  <a:t>אזורים מחוץ ללוח: </a:t>
                </a:r>
                <a14:m>
                  <m:oMath xmlns:m="http://schemas.openxmlformats.org/officeDocument/2006/math">
                    <m:r>
                      <a:rPr lang="he-IL" i="1" strike="sngStrike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 strike="sngStrike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b="1" u="sng" dirty="0"/>
                  <a:t>מסגרת הלוח: </a:t>
                </a:r>
                <a14:m>
                  <m:oMath xmlns:m="http://schemas.openxmlformats.org/officeDocument/2006/math">
                    <m:r>
                      <a:rPr lang="en-US" b="1" i="0" u="sng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u="sng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he-IL" b="1" u="sng" dirty="0"/>
              </a:p>
            </p:txBody>
          </p:sp>
        </mc:Choice>
        <mc:Fallback xmlns="">
          <p:sp>
            <p:nvSpPr>
              <p:cNvPr id="18" name="מציין מיקום תוכן 17">
                <a:extLst>
                  <a:ext uri="{FF2B5EF4-FFF2-40B4-BE49-F238E27FC236}">
                    <a16:creationId xmlns:a16="http://schemas.microsoft.com/office/drawing/2014/main" id="{15D0D946-D37D-4053-A8B3-802BA928D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t="-2980" r="-21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C6B40E-15AF-4684-9B8E-CC444D51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השלישית – תיקון טעויות 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B4B3166-0969-4D0F-849A-6D753A981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חיתוך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he-IL" dirty="0"/>
                  <a:t> סביב ראש הנחש המשחק (כמו קודם)</a:t>
                </a:r>
                <a:endParaRPr lang="en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B4B3166-0969-4D0F-849A-6D753A981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CA2BFF1-84A3-44A4-BF64-BB4417B0CE46}"/>
              </a:ext>
            </a:extLst>
          </p:cNvPr>
          <p:cNvGrpSpPr/>
          <p:nvPr/>
        </p:nvGrpSpPr>
        <p:grpSpPr>
          <a:xfrm>
            <a:off x="1920940" y="2662390"/>
            <a:ext cx="7648855" cy="3738093"/>
            <a:chOff x="630620" y="2438870"/>
            <a:chExt cx="7648855" cy="3738093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12FC4E4E-DBD2-486D-919C-8D8D096BB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7" t="54073" r="67431" b="19556"/>
            <a:stretch/>
          </p:blipFill>
          <p:spPr>
            <a:xfrm>
              <a:off x="630620" y="2713916"/>
              <a:ext cx="3373821" cy="346304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softEdge rad="127000"/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4FB881D-80AA-4BAB-9DAD-45D55AD47139}"/>
                </a:ext>
              </a:extLst>
            </p:cNvPr>
            <p:cNvSpPr/>
            <p:nvPr/>
          </p:nvSpPr>
          <p:spPr>
            <a:xfrm>
              <a:off x="1481959" y="3647090"/>
              <a:ext cx="1776248" cy="174471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solidFill>
                <a:schemeClr val="bg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9AF43680-202D-4522-8B76-6F0460798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039" y="2438870"/>
              <a:ext cx="4932321" cy="11461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34FA6BA7-DAE4-4412-9846-689D4E4A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039" y="5242560"/>
              <a:ext cx="4932321" cy="4242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4446AD8D-DB8E-4C99-8E35-61778EF95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11139" t="61258" r="73734" b="25455"/>
            <a:stretch/>
          </p:blipFill>
          <p:spPr>
            <a:xfrm>
              <a:off x="4774704" y="2562659"/>
              <a:ext cx="3504771" cy="346304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cxnSp>
          <p:nvCxnSpPr>
            <p:cNvPr id="10" name="מחבר ישר 9">
              <a:extLst>
                <a:ext uri="{FF2B5EF4-FFF2-40B4-BE49-F238E27FC236}">
                  <a16:creationId xmlns:a16="http://schemas.microsoft.com/office/drawing/2014/main" id="{432DDB0E-6F15-4911-9949-D71CB66E1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960" y="2892414"/>
              <a:ext cx="3372051" cy="917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מחבר ישר 10">
              <a:extLst>
                <a:ext uri="{FF2B5EF4-FFF2-40B4-BE49-F238E27FC236}">
                  <a16:creationId xmlns:a16="http://schemas.microsoft.com/office/drawing/2014/main" id="{F555CF05-AB8E-478A-BEC6-A5CB7F0DFFBB}"/>
                </a:ext>
              </a:extLst>
            </p:cNvPr>
            <p:cNvCxnSpPr>
              <a:cxnSpLocks/>
            </p:cNvCxnSpPr>
            <p:nvPr/>
          </p:nvCxnSpPr>
          <p:spPr>
            <a:xfrm>
              <a:off x="1584960" y="5524238"/>
              <a:ext cx="3372051" cy="652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0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כותרת 1">
            <a:extLst>
              <a:ext uri="{FF2B5EF4-FFF2-40B4-BE49-F238E27FC236}">
                <a16:creationId xmlns:a16="http://schemas.microsoft.com/office/drawing/2014/main" id="{3280C04D-5754-4181-AAC2-6424C4A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2 vs. gen 3</a:t>
            </a:r>
            <a:r>
              <a:rPr lang="he-IL" dirty="0"/>
              <a:t> – הרבה ראשים</a:t>
            </a:r>
            <a:endParaRPr lang="en-IL" dirty="0"/>
          </a:p>
        </p:txBody>
      </p: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FCB4A471-1150-4D20-9F64-E01C6F58D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 2</a:t>
            </a:r>
            <a:r>
              <a:rPr lang="he-IL" dirty="0"/>
              <a:t> – ייצוג קודם (לפני הקטנה)</a:t>
            </a:r>
            <a:endParaRPr lang="en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B45FA148-C611-4093-B590-3F49657FB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8" t="13615" r="19906" b="12469"/>
          <a:stretch/>
        </p:blipFill>
        <p:spPr>
          <a:xfrm>
            <a:off x="2082799" y="3006725"/>
            <a:ext cx="2814321" cy="2723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מציין מיקום טקסט 16">
            <a:extLst>
              <a:ext uri="{FF2B5EF4-FFF2-40B4-BE49-F238E27FC236}">
                <a16:creationId xmlns:a16="http://schemas.microsoft.com/office/drawing/2014/main" id="{7419BED3-3261-4028-8DFF-D527921E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 3</a:t>
            </a:r>
            <a:r>
              <a:rPr lang="he-IL" dirty="0"/>
              <a:t> – ייצוג חדש (לפני הקטנה)</a:t>
            </a:r>
            <a:endParaRPr lang="en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5B08691-97E8-4F47-AF6A-D9C6267E6B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2" t="13615" r="20960" b="12469"/>
          <a:stretch/>
        </p:blipFill>
        <p:spPr>
          <a:xfrm>
            <a:off x="7447280" y="3006725"/>
            <a:ext cx="2743200" cy="2723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225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882C62-FEA5-4F9B-A67D-5C9038A1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הראשונה – עיבוד של מטריצת הלוח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65E9FE-A29A-42B7-92EE-6A4435763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הקטנה פי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בכל מימד</a:t>
                </a:r>
              </a:p>
              <a:p>
                <a:r>
                  <a:rPr lang="he-IL" dirty="0"/>
                  <a:t>שיטת "מקסימום אזורי"</a:t>
                </a:r>
              </a:p>
              <a:p>
                <a:r>
                  <a:rPr lang="he-IL" dirty="0"/>
                  <a:t>מימדים חדשים: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he-IL" dirty="0"/>
                  <a:t>במקרה שלנו בחרנו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65E9FE-A29A-42B7-92EE-6A4435763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5DA8738-89C8-4EF9-B46B-C393190F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66376"/>
              </p:ext>
            </p:extLst>
          </p:nvPr>
        </p:nvGraphicFramePr>
        <p:xfrm>
          <a:off x="4704080" y="5486083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40267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4362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6519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12406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531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906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94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20261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215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124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342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...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11951535"/>
                  </a:ext>
                </a:extLst>
              </a:tr>
            </a:tbl>
          </a:graphicData>
        </a:graphic>
      </p:graphicFrame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BBFC1273-9974-4B07-B8CA-4B0D728E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21415"/>
              </p:ext>
            </p:extLst>
          </p:nvPr>
        </p:nvGraphicFramePr>
        <p:xfrm>
          <a:off x="309878" y="1529185"/>
          <a:ext cx="2580640" cy="176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3009317268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128855792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77629046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193190154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2307631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4845798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4281800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94909707"/>
                  </a:ext>
                </a:extLst>
              </a:tr>
            </a:tbl>
          </a:graphicData>
        </a:graphic>
      </p:graphicFrame>
      <p:sp>
        <p:nvSpPr>
          <p:cNvPr id="10" name="חץ: ימינה מקווקו 9">
            <a:extLst>
              <a:ext uri="{FF2B5EF4-FFF2-40B4-BE49-F238E27FC236}">
                <a16:creationId xmlns:a16="http://schemas.microsoft.com/office/drawing/2014/main" id="{9B0FE531-F2A8-4021-99E6-DE282083AA03}"/>
              </a:ext>
            </a:extLst>
          </p:cNvPr>
          <p:cNvSpPr/>
          <p:nvPr/>
        </p:nvSpPr>
        <p:spPr>
          <a:xfrm rot="5400000">
            <a:off x="1299605" y="3600950"/>
            <a:ext cx="601186" cy="53848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42348C1-E04E-4BBB-908D-F6DC02E0D131}"/>
              </a:ext>
            </a:extLst>
          </p:cNvPr>
          <p:cNvSpPr txBox="1"/>
          <p:nvPr/>
        </p:nvSpPr>
        <p:spPr>
          <a:xfrm>
            <a:off x="4704080" y="5010257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מיקום</a:t>
            </a:r>
            <a:endParaRPr lang="en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9166A17-7806-4821-A8D9-EE0A712642BB}"/>
              </a:ext>
            </a:extLst>
          </p:cNvPr>
          <p:cNvSpPr txBox="1"/>
          <p:nvPr/>
        </p:nvSpPr>
        <p:spPr>
          <a:xfrm>
            <a:off x="7086600" y="5021794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הלוח לאחר שיטוח והקטנה</a:t>
            </a:r>
            <a:endParaRPr lang="en-IL" dirty="0"/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3BC1FD29-FD5B-4E71-96CC-711CBE5B1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85389"/>
              </p:ext>
            </p:extLst>
          </p:nvPr>
        </p:nvGraphicFramePr>
        <p:xfrm>
          <a:off x="335280" y="4410593"/>
          <a:ext cx="2489200" cy="1546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6536022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04288935"/>
                    </a:ext>
                  </a:extLst>
                </a:gridCol>
              </a:tblGrid>
              <a:tr h="773165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82164074"/>
                  </a:ext>
                </a:extLst>
              </a:tr>
              <a:tr h="773165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347270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7105B2BC-B68D-424F-9A9B-FE7F85642BE6}"/>
                  </a:ext>
                </a:extLst>
              </p:cNvPr>
              <p:cNvSpPr txBox="1"/>
              <p:nvPr/>
            </p:nvSpPr>
            <p:spPr>
              <a:xfrm>
                <a:off x="1960880" y="3618256"/>
                <a:ext cx="1198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7105B2BC-B68D-424F-9A9B-FE7F85642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80" y="3618256"/>
                <a:ext cx="1198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3F503197-A451-4959-8A6E-D5FD35953C85}"/>
              </a:ext>
            </a:extLst>
          </p:cNvPr>
          <p:cNvSpPr/>
          <p:nvPr/>
        </p:nvSpPr>
        <p:spPr>
          <a:xfrm>
            <a:off x="1579880" y="2412893"/>
            <a:ext cx="1310638" cy="88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C0A67CD4-9073-4CD0-9261-FB382B5AF776}"/>
              </a:ext>
            </a:extLst>
          </p:cNvPr>
          <p:cNvSpPr/>
          <p:nvPr/>
        </p:nvSpPr>
        <p:spPr>
          <a:xfrm>
            <a:off x="1579880" y="1529185"/>
            <a:ext cx="1310638" cy="88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1CD4CBF0-F0D0-43B1-9CCD-5D21F84D6F9D}"/>
              </a:ext>
            </a:extLst>
          </p:cNvPr>
          <p:cNvSpPr/>
          <p:nvPr/>
        </p:nvSpPr>
        <p:spPr>
          <a:xfrm>
            <a:off x="289562" y="2413210"/>
            <a:ext cx="1310638" cy="88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3DAD8DC-9AE3-4A11-9F8E-CD479DF7BA8C}"/>
              </a:ext>
            </a:extLst>
          </p:cNvPr>
          <p:cNvSpPr/>
          <p:nvPr/>
        </p:nvSpPr>
        <p:spPr>
          <a:xfrm>
            <a:off x="289564" y="1539028"/>
            <a:ext cx="1310638" cy="88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93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כותרת 1">
            <a:extLst>
              <a:ext uri="{FF2B5EF4-FFF2-40B4-BE49-F238E27FC236}">
                <a16:creationId xmlns:a16="http://schemas.microsoft.com/office/drawing/2014/main" id="{3280C04D-5754-4181-AAC2-6424C4A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Gen 2 vs. gen 3</a:t>
            </a:r>
            <a:r>
              <a:rPr lang="he-IL" dirty="0"/>
              <a:t> – ליד קיר</a:t>
            </a:r>
            <a:endParaRPr lang="en-IL" dirty="0"/>
          </a:p>
        </p:txBody>
      </p: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FCB4A471-1150-4D20-9F64-E01C6F58D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 2</a:t>
            </a:r>
            <a:r>
              <a:rPr lang="he-IL" dirty="0"/>
              <a:t> – ייצוג קודם (לפני הקטנה)</a:t>
            </a:r>
            <a:endParaRPr lang="en-IL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85E00F5F-1CBC-4D10-89C2-57B4836CA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13615" r="20112" b="11642"/>
          <a:stretch/>
        </p:blipFill>
        <p:spPr>
          <a:xfrm>
            <a:off x="2103120" y="3006725"/>
            <a:ext cx="2783840" cy="2753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מציין מיקום טקסט 16">
            <a:extLst>
              <a:ext uri="{FF2B5EF4-FFF2-40B4-BE49-F238E27FC236}">
                <a16:creationId xmlns:a16="http://schemas.microsoft.com/office/drawing/2014/main" id="{7419BED3-3261-4028-8DFF-D527921E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 3</a:t>
            </a:r>
            <a:r>
              <a:rPr lang="he-IL" dirty="0"/>
              <a:t> – ייצוג חדש (לפני הקטנה)</a:t>
            </a:r>
            <a:endParaRPr lang="en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86077F24-CE6F-4003-AC0B-EEFB2F6E46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8" t="13615" r="20546" b="11642"/>
          <a:stretch/>
        </p:blipFill>
        <p:spPr>
          <a:xfrm>
            <a:off x="7426960" y="3006725"/>
            <a:ext cx="2783840" cy="2753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335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כותרת 1">
            <a:extLst>
              <a:ext uri="{FF2B5EF4-FFF2-40B4-BE49-F238E27FC236}">
                <a16:creationId xmlns:a16="http://schemas.microsoft.com/office/drawing/2014/main" id="{3280C04D-5754-4181-AAC2-6424C4A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2 vs. gen 3</a:t>
            </a:r>
            <a:r>
              <a:rPr lang="he-IL" dirty="0"/>
              <a:t> – פינה</a:t>
            </a:r>
            <a:endParaRPr lang="en-IL" dirty="0"/>
          </a:p>
        </p:txBody>
      </p: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FCB4A471-1150-4D20-9F64-E01C6F58D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 2</a:t>
            </a:r>
            <a:r>
              <a:rPr lang="he-IL" dirty="0"/>
              <a:t> – ייצוג קודם (לפני הקטנה)</a:t>
            </a:r>
            <a:endParaRPr lang="en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54090189-26C8-4765-99B5-FE5B05CC39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1" t="13615" r="20526" b="11366"/>
          <a:stretch/>
        </p:blipFill>
        <p:spPr>
          <a:xfrm>
            <a:off x="2072640" y="3006725"/>
            <a:ext cx="2794000" cy="2764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מציין מיקום טקסט 16">
            <a:extLst>
              <a:ext uri="{FF2B5EF4-FFF2-40B4-BE49-F238E27FC236}">
                <a16:creationId xmlns:a16="http://schemas.microsoft.com/office/drawing/2014/main" id="{7419BED3-3261-4028-8DFF-D527921E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 3</a:t>
            </a:r>
            <a:r>
              <a:rPr lang="he-IL" dirty="0"/>
              <a:t> – ייצוג חדש (לפני הקטנה)</a:t>
            </a:r>
            <a:endParaRPr lang="en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AB4C6AF-43FE-400C-A3F4-E3FED76B3E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8" t="13615" r="20339" b="11366"/>
          <a:stretch/>
        </p:blipFill>
        <p:spPr>
          <a:xfrm>
            <a:off x="7426960" y="3006725"/>
            <a:ext cx="2794000" cy="2764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07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23EB6E-E776-4362-B203-C561DEBD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ההקטנה: </a:t>
            </a:r>
            <a:r>
              <a:rPr lang="en-US" dirty="0" err="1"/>
              <a:t>smear_board</a:t>
            </a:r>
            <a:r>
              <a:rPr lang="en-US" dirty="0"/>
              <a:t>()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ציין מיקום תוכן 10">
                <a:extLst>
                  <a:ext uri="{FF2B5EF4-FFF2-40B4-BE49-F238E27FC236}">
                    <a16:creationId xmlns:a16="http://schemas.microsoft.com/office/drawing/2014/main" id="{BB68FE5A-4B3F-4199-9780-F85E027B2EB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he-IL" dirty="0"/>
                  <a:t>הקטנת מידות הלוח</a:t>
                </a:r>
              </a:p>
              <a:p>
                <a:r>
                  <a:rPr lang="he-IL" dirty="0"/>
                  <a:t>אם יש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בתחום: הערך של הפיקסל המייצג יהיה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אחרת: 0</a:t>
                </a:r>
                <a:endParaRPr lang="en-IL" dirty="0"/>
              </a:p>
            </p:txBody>
          </p:sp>
        </mc:Choice>
        <mc:Fallback xmlns="">
          <p:sp>
            <p:nvSpPr>
              <p:cNvPr id="11" name="מציין מיקום תוכן 10">
                <a:extLst>
                  <a:ext uri="{FF2B5EF4-FFF2-40B4-BE49-F238E27FC236}">
                    <a16:creationId xmlns:a16="http://schemas.microsoft.com/office/drawing/2014/main" id="{BB68FE5A-4B3F-4199-9780-F85E027B2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381" r="-21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 descr="Photos from Crude Sketches: NVIDIA's GauGAN Explained Visually ...">
            <a:extLst>
              <a:ext uri="{FF2B5EF4-FFF2-40B4-BE49-F238E27FC236}">
                <a16:creationId xmlns:a16="http://schemas.microsoft.com/office/drawing/2014/main" id="{CBE7B152-93A4-431D-9920-CE62171E760D}"/>
              </a:ext>
            </a:extLst>
          </p:cNvPr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כותרת 1">
            <a:extLst>
              <a:ext uri="{FF2B5EF4-FFF2-40B4-BE49-F238E27FC236}">
                <a16:creationId xmlns:a16="http://schemas.microsoft.com/office/drawing/2014/main" id="{3280C04D-5754-4181-AAC2-6424C4A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2 vs. gen 3</a:t>
            </a:r>
            <a:r>
              <a:rPr lang="he-IL" dirty="0"/>
              <a:t> – אחרי ההקטנה</a:t>
            </a:r>
            <a:endParaRPr lang="en-IL" dirty="0"/>
          </a:p>
        </p:txBody>
      </p: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FCB4A471-1150-4D20-9F64-E01C6F58D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 2</a:t>
            </a:r>
            <a:r>
              <a:rPr lang="he-IL" dirty="0"/>
              <a:t> – ייצוג קודם (לפני הקטנה)</a:t>
            </a:r>
            <a:endParaRPr lang="en-IL" dirty="0"/>
          </a:p>
        </p:txBody>
      </p:sp>
      <p:sp>
        <p:nvSpPr>
          <p:cNvPr id="17" name="מציין מיקום טקסט 16">
            <a:extLst>
              <a:ext uri="{FF2B5EF4-FFF2-40B4-BE49-F238E27FC236}">
                <a16:creationId xmlns:a16="http://schemas.microsoft.com/office/drawing/2014/main" id="{7419BED3-3261-4028-8DFF-D527921E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 3</a:t>
            </a:r>
            <a:r>
              <a:rPr lang="he-IL" dirty="0"/>
              <a:t> – ייצוג חדש (לפני הקטנה)</a:t>
            </a:r>
            <a:endParaRPr lang="en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AB4C6AF-43FE-400C-A3F4-E3FED76B3E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13105" r="20713" b="11613"/>
          <a:stretch/>
        </p:blipFill>
        <p:spPr>
          <a:xfrm>
            <a:off x="7169150" y="3022601"/>
            <a:ext cx="3189288" cy="318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04E9F02F-2447-401F-8B3A-413A360A6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3" t="11974" r="19772" b="11115"/>
          <a:stretch/>
        </p:blipFill>
        <p:spPr>
          <a:xfrm>
            <a:off x="1824037" y="3022601"/>
            <a:ext cx="3189288" cy="318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61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כותרת 1">
            <a:extLst>
              <a:ext uri="{FF2B5EF4-FFF2-40B4-BE49-F238E27FC236}">
                <a16:creationId xmlns:a16="http://schemas.microsoft.com/office/drawing/2014/main" id="{3280C04D-5754-4181-AAC2-6424C4A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2 vs. gen 3</a:t>
            </a:r>
            <a:r>
              <a:rPr lang="he-IL" dirty="0"/>
              <a:t> – אחרי ההקטנה</a:t>
            </a:r>
            <a:endParaRPr lang="en-IL" dirty="0"/>
          </a:p>
        </p:txBody>
      </p:sp>
      <p:sp>
        <p:nvSpPr>
          <p:cNvPr id="16" name="מציין מיקום טקסט 15">
            <a:extLst>
              <a:ext uri="{FF2B5EF4-FFF2-40B4-BE49-F238E27FC236}">
                <a16:creationId xmlns:a16="http://schemas.microsoft.com/office/drawing/2014/main" id="{FCB4A471-1150-4D20-9F64-E01C6F58D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 2</a:t>
            </a:r>
            <a:r>
              <a:rPr lang="he-IL" dirty="0"/>
              <a:t> – ייצוג קודם (לפני הקטנה)</a:t>
            </a:r>
            <a:endParaRPr lang="en-IL" dirty="0"/>
          </a:p>
        </p:txBody>
      </p:sp>
      <p:sp>
        <p:nvSpPr>
          <p:cNvPr id="17" name="מציין מיקום טקסט 16">
            <a:extLst>
              <a:ext uri="{FF2B5EF4-FFF2-40B4-BE49-F238E27FC236}">
                <a16:creationId xmlns:a16="http://schemas.microsoft.com/office/drawing/2014/main" id="{7419BED3-3261-4028-8DFF-D527921E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 3</a:t>
            </a:r>
            <a:r>
              <a:rPr lang="he-IL" dirty="0"/>
              <a:t> – ייצוג חדש (לפני הקטנה)</a:t>
            </a:r>
            <a:endParaRPr lang="en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AB4C6AF-43FE-400C-A3F4-E3FED76B3E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13105" r="20713" b="11613"/>
          <a:stretch/>
        </p:blipFill>
        <p:spPr>
          <a:xfrm>
            <a:off x="10531476" y="2638425"/>
            <a:ext cx="823912" cy="8239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04E9F02F-2447-401F-8B3A-413A360A6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3" t="11974" r="19772" b="11115"/>
          <a:stretch/>
        </p:blipFill>
        <p:spPr>
          <a:xfrm>
            <a:off x="5305424" y="2638425"/>
            <a:ext cx="790575" cy="790575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7AEEB332-8068-446D-9C48-28A2C11899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t="12816" r="20216" b="10988"/>
          <a:stretch/>
        </p:blipFill>
        <p:spPr>
          <a:xfrm>
            <a:off x="1095638" y="2818660"/>
            <a:ext cx="3938161" cy="3938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495631C-A594-4762-AA14-1813E904D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t="12333" r="20085" b="11471"/>
          <a:stretch/>
        </p:blipFill>
        <p:spPr>
          <a:xfrm>
            <a:off x="6321690" y="2818661"/>
            <a:ext cx="3938161" cy="3938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717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14F38-6503-44A6-AD38-8EAA98F8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1B1F3D2-9493-4AE6-A75C-32D68F9D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65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711B4-5BA6-4F4B-82CE-3A99A587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זה לא עבד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BC8239-8F36-4F5D-A4C1-CEE68592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הרשת התאמנה מאוד לאט</a:t>
            </a:r>
          </a:p>
          <a:p>
            <a:r>
              <a:rPr lang="he-IL" dirty="0"/>
              <a:t>לאחר מספר שעות ה</a:t>
            </a:r>
            <a:r>
              <a:rPr lang="en-US" dirty="0"/>
              <a:t>reward</a:t>
            </a:r>
            <a:r>
              <a:rPr lang="he-IL" dirty="0"/>
              <a:t> שקיבלה היה כמו בהתחלה</a:t>
            </a:r>
            <a:endParaRPr lang="en-US" dirty="0"/>
          </a:p>
          <a:p>
            <a:r>
              <a:rPr lang="he-IL" dirty="0"/>
              <a:t>למה זה קרה?</a:t>
            </a:r>
          </a:p>
          <a:p>
            <a:pPr lvl="1"/>
            <a:r>
              <a:rPr lang="he-IL" dirty="0"/>
              <a:t>אולי כמות ה</a:t>
            </a:r>
            <a:r>
              <a:rPr lang="en-US" dirty="0"/>
              <a:t>input</a:t>
            </a:r>
            <a:r>
              <a:rPr lang="he-IL" dirty="0"/>
              <a:t>-ים הייתה עדיין גדולה מידי</a:t>
            </a:r>
          </a:p>
          <a:p>
            <a:pPr lvl="1"/>
            <a:r>
              <a:rPr lang="he-IL" dirty="0"/>
              <a:t>אולי לא נעשה לתמונה מספיק עיבוד</a:t>
            </a:r>
          </a:p>
          <a:p>
            <a:pPr lvl="1"/>
            <a:r>
              <a:rPr lang="he-IL" dirty="0"/>
              <a:t>אולי סוג הרשת לא מתאים (ספוילר: רשת </a:t>
            </a:r>
            <a:r>
              <a:rPr lang="he-IL" dirty="0" err="1"/>
              <a:t>קונבולוציה</a:t>
            </a:r>
            <a:r>
              <a:rPr lang="he-IL" dirty="0"/>
              <a:t> בדרך)</a:t>
            </a:r>
          </a:p>
        </p:txBody>
      </p:sp>
      <p:pic>
        <p:nvPicPr>
          <p:cNvPr id="5" name="גרפיקה 4" descr="סוללה ריקה">
            <a:extLst>
              <a:ext uri="{FF2B5EF4-FFF2-40B4-BE49-F238E27FC236}">
                <a16:creationId xmlns:a16="http://schemas.microsoft.com/office/drawing/2014/main" id="{DE7EFE36-D112-4129-A82A-1C5CED30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C3479A-CE08-4D7F-9D93-AB86074D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הסביבה השנייה – </a:t>
            </a:r>
            <a:r>
              <a:rPr lang="en-US" dirty="0"/>
              <a:t>CNN</a:t>
            </a:r>
            <a:endParaRPr lang="en-IL" dirty="0"/>
          </a:p>
        </p:txBody>
      </p:sp>
      <p:pic>
        <p:nvPicPr>
          <p:cNvPr id="3076" name="Picture 4" descr="A Comprehensive Guide to Convolutional Neural Networks — the ELI5 way">
            <a:extLst>
              <a:ext uri="{FF2B5EF4-FFF2-40B4-BE49-F238E27FC236}">
                <a16:creationId xmlns:a16="http://schemas.microsoft.com/office/drawing/2014/main" id="{5E55AB90-11B3-46CC-9DAF-5AB38635463E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1862931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12405-16D6-4477-AAB1-92F1CA4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השנייה – עיבוד וחיתוך של מטריצת הלוח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E60CFB-4426-4BB0-AAE3-E2CABBB1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נחתוך את מטריצת הלוח בצורת ריבוע המקיף את השחקן</a:t>
            </a:r>
          </a:p>
          <a:p>
            <a:endParaRPr lang="en-IL" dirty="0"/>
          </a:p>
        </p:txBody>
      </p: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2815FDB0-9DCD-4A4C-995C-4D2E37552813}"/>
              </a:ext>
            </a:extLst>
          </p:cNvPr>
          <p:cNvGrpSpPr/>
          <p:nvPr/>
        </p:nvGrpSpPr>
        <p:grpSpPr>
          <a:xfrm>
            <a:off x="1920940" y="2662390"/>
            <a:ext cx="7648855" cy="3738093"/>
            <a:chOff x="630620" y="2438870"/>
            <a:chExt cx="7648855" cy="3738093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D2788419-62ED-48DA-92E6-0B0F56128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67" t="54073" r="67431" b="19556"/>
            <a:stretch/>
          </p:blipFill>
          <p:spPr>
            <a:xfrm>
              <a:off x="630620" y="2713916"/>
              <a:ext cx="3373821" cy="346304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3C4C632D-5875-4500-8D11-BB215E3E6FBB}"/>
                </a:ext>
              </a:extLst>
            </p:cNvPr>
            <p:cNvSpPr/>
            <p:nvPr/>
          </p:nvSpPr>
          <p:spPr>
            <a:xfrm>
              <a:off x="1481959" y="3647090"/>
              <a:ext cx="1776248" cy="174471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solidFill>
                <a:schemeClr val="bg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DC0E43FD-A85F-4030-9AA8-D56602696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039" y="2438870"/>
              <a:ext cx="4932321" cy="11461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93DAC21C-7BB3-4E39-9A39-B6E9FFEE629B}"/>
                </a:ext>
              </a:extLst>
            </p:cNvPr>
            <p:cNvCxnSpPr>
              <a:cxnSpLocks/>
            </p:cNvCxnSpPr>
            <p:nvPr/>
          </p:nvCxnSpPr>
          <p:spPr>
            <a:xfrm>
              <a:off x="3155039" y="5242560"/>
              <a:ext cx="4932321" cy="4242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73592D12-5BDF-4942-B8C8-7C9717CD4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11139" t="61258" r="73734" b="25455"/>
            <a:stretch/>
          </p:blipFill>
          <p:spPr>
            <a:xfrm>
              <a:off x="4774704" y="2562659"/>
              <a:ext cx="3504771" cy="346304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7F67AFCB-BD21-47B5-B4CC-7C6AA87F6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960" y="2892414"/>
              <a:ext cx="3372051" cy="917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D5091747-9189-4B19-9C05-F5BB3BC1A878}"/>
                </a:ext>
              </a:extLst>
            </p:cNvPr>
            <p:cNvCxnSpPr>
              <a:cxnSpLocks/>
            </p:cNvCxnSpPr>
            <p:nvPr/>
          </p:nvCxnSpPr>
          <p:spPr>
            <a:xfrm>
              <a:off x="1584960" y="5524238"/>
              <a:ext cx="3372051" cy="652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6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12405-16D6-4477-AAB1-92F1CA4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השנייה – עיבוד וחיתוך של מטריצת הלוח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he-IL" dirty="0"/>
                  <a:t>נחשים בדרך: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</a:t>
                </a:r>
              </a:p>
              <a:p>
                <a:r>
                  <a:rPr lang="he-IL" dirty="0"/>
                  <a:t>הראש של הנחש שלנו: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הראש של נחשים אחרים: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מחוץ ללוח: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ריקים בתוך הלוח: 0</a:t>
                </a:r>
              </a:p>
              <a:p>
                <a:endParaRPr lang="he-IL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תמונה 11">
            <a:extLst>
              <a:ext uri="{FF2B5EF4-FFF2-40B4-BE49-F238E27FC236}">
                <a16:creationId xmlns:a16="http://schemas.microsoft.com/office/drawing/2014/main" id="{546FEBCF-AC21-46A5-9941-86039E03A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1139" t="61258" r="73734" b="25455"/>
          <a:stretch/>
        </p:blipFill>
        <p:spPr>
          <a:xfrm>
            <a:off x="563880" y="1716606"/>
            <a:ext cx="4624429" cy="45693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51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תמונה 183">
            <a:extLst>
              <a:ext uri="{FF2B5EF4-FFF2-40B4-BE49-F238E27FC236}">
                <a16:creationId xmlns:a16="http://schemas.microsoft.com/office/drawing/2014/main" id="{7AC67E84-56EF-476E-9873-99747B6E8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139" t="61258" r="73734" b="25455"/>
          <a:stretch/>
        </p:blipFill>
        <p:spPr>
          <a:xfrm>
            <a:off x="510833" y="1718115"/>
            <a:ext cx="4694879" cy="46389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CB12405-16D6-4477-AAB1-92F1CA4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השנייה – עיבוד וחיתוך של מטריצת הלוח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נחשים בדרך: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</a:t>
                </a:r>
              </a:p>
              <a:p>
                <a:r>
                  <a:rPr lang="he-IL" dirty="0"/>
                  <a:t>הראש של הנחש שלנו: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הראש של נחשים אחרים: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מחוץ ללוח: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ריקים בתוך הלוח: 0</a:t>
                </a:r>
              </a:p>
              <a:p>
                <a:endParaRPr lang="he-IL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F17D57C-D835-4893-B700-B032056E87AC}"/>
              </a:ext>
            </a:extLst>
          </p:cNvPr>
          <p:cNvSpPr txBox="1"/>
          <p:nvPr/>
        </p:nvSpPr>
        <p:spPr>
          <a:xfrm>
            <a:off x="681746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CD31721-6D1D-4818-A36A-09876C787EE9}"/>
              </a:ext>
            </a:extLst>
          </p:cNvPr>
          <p:cNvSpPr txBox="1"/>
          <p:nvPr/>
        </p:nvSpPr>
        <p:spPr>
          <a:xfrm>
            <a:off x="994653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D2DB263-C0D8-470D-A0EC-8D354242158D}"/>
              </a:ext>
            </a:extLst>
          </p:cNvPr>
          <p:cNvSpPr txBox="1"/>
          <p:nvPr/>
        </p:nvSpPr>
        <p:spPr>
          <a:xfrm>
            <a:off x="1307560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F09E9BE4-862D-4168-95FF-C3D046F24D14}"/>
              </a:ext>
            </a:extLst>
          </p:cNvPr>
          <p:cNvSpPr txBox="1"/>
          <p:nvPr/>
        </p:nvSpPr>
        <p:spPr>
          <a:xfrm>
            <a:off x="1620467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C154A30-1B4D-4EEC-AA61-39F58F3F9C1C}"/>
              </a:ext>
            </a:extLst>
          </p:cNvPr>
          <p:cNvSpPr txBox="1"/>
          <p:nvPr/>
        </p:nvSpPr>
        <p:spPr>
          <a:xfrm>
            <a:off x="1933374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26BAD07-054E-4F3D-926E-1AE1EBF01950}"/>
              </a:ext>
            </a:extLst>
          </p:cNvPr>
          <p:cNvSpPr txBox="1"/>
          <p:nvPr/>
        </p:nvSpPr>
        <p:spPr>
          <a:xfrm>
            <a:off x="2246281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634395B9-591C-4BD7-8177-D54356F15F91}"/>
              </a:ext>
            </a:extLst>
          </p:cNvPr>
          <p:cNvSpPr txBox="1"/>
          <p:nvPr/>
        </p:nvSpPr>
        <p:spPr>
          <a:xfrm>
            <a:off x="2559188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58F17C7-3708-4D77-95F1-CD2A0E353E6A}"/>
              </a:ext>
            </a:extLst>
          </p:cNvPr>
          <p:cNvSpPr txBox="1"/>
          <p:nvPr/>
        </p:nvSpPr>
        <p:spPr>
          <a:xfrm>
            <a:off x="2872095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A2B888E1-45D3-4A7E-9130-784FA66FEEE4}"/>
              </a:ext>
            </a:extLst>
          </p:cNvPr>
          <p:cNvSpPr txBox="1"/>
          <p:nvPr/>
        </p:nvSpPr>
        <p:spPr>
          <a:xfrm>
            <a:off x="3185002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CD3BF38-7C92-4A9B-B7A0-E5D07971BED9}"/>
              </a:ext>
            </a:extLst>
          </p:cNvPr>
          <p:cNvSpPr txBox="1"/>
          <p:nvPr/>
        </p:nvSpPr>
        <p:spPr>
          <a:xfrm>
            <a:off x="3497909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D72DB5D5-54C4-4EE2-B634-EDBA2BB227FF}"/>
              </a:ext>
            </a:extLst>
          </p:cNvPr>
          <p:cNvSpPr txBox="1"/>
          <p:nvPr/>
        </p:nvSpPr>
        <p:spPr>
          <a:xfrm>
            <a:off x="3810816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A909DF0-D026-4DBE-9BFF-66F622A25ABD}"/>
              </a:ext>
            </a:extLst>
          </p:cNvPr>
          <p:cNvSpPr txBox="1"/>
          <p:nvPr/>
        </p:nvSpPr>
        <p:spPr>
          <a:xfrm>
            <a:off x="4123723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699AF102-C580-4DEB-8A8A-C6CC81944F0A}"/>
              </a:ext>
            </a:extLst>
          </p:cNvPr>
          <p:cNvSpPr txBox="1"/>
          <p:nvPr/>
        </p:nvSpPr>
        <p:spPr>
          <a:xfrm>
            <a:off x="4436630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ECCC19E9-49FB-4D0E-9842-023ADC2C81E9}"/>
              </a:ext>
            </a:extLst>
          </p:cNvPr>
          <p:cNvSpPr txBox="1"/>
          <p:nvPr/>
        </p:nvSpPr>
        <p:spPr>
          <a:xfrm>
            <a:off x="4749537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54735DE3-C2C0-46D4-8417-A3CD6F56ECD5}"/>
              </a:ext>
            </a:extLst>
          </p:cNvPr>
          <p:cNvSpPr txBox="1"/>
          <p:nvPr/>
        </p:nvSpPr>
        <p:spPr>
          <a:xfrm>
            <a:off x="681746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CD68D2B8-F2B9-4D49-9F3C-1095F821319B}"/>
              </a:ext>
            </a:extLst>
          </p:cNvPr>
          <p:cNvSpPr txBox="1"/>
          <p:nvPr/>
        </p:nvSpPr>
        <p:spPr>
          <a:xfrm>
            <a:off x="994653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9A3E8D4B-B3BD-44A2-BEE7-1C10F10E0148}"/>
              </a:ext>
            </a:extLst>
          </p:cNvPr>
          <p:cNvSpPr txBox="1"/>
          <p:nvPr/>
        </p:nvSpPr>
        <p:spPr>
          <a:xfrm>
            <a:off x="1307560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9DB497DD-5B9D-4D29-A44B-C3B0369AC0BF}"/>
              </a:ext>
            </a:extLst>
          </p:cNvPr>
          <p:cNvSpPr txBox="1"/>
          <p:nvPr/>
        </p:nvSpPr>
        <p:spPr>
          <a:xfrm>
            <a:off x="1620467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FFF6FB78-28F3-4830-8F0F-24D44D81EF76}"/>
              </a:ext>
            </a:extLst>
          </p:cNvPr>
          <p:cNvSpPr txBox="1"/>
          <p:nvPr/>
        </p:nvSpPr>
        <p:spPr>
          <a:xfrm>
            <a:off x="1933374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2E0EF75-E59F-4DB6-8503-CAA09C73E659}"/>
              </a:ext>
            </a:extLst>
          </p:cNvPr>
          <p:cNvSpPr txBox="1"/>
          <p:nvPr/>
        </p:nvSpPr>
        <p:spPr>
          <a:xfrm>
            <a:off x="2246281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F37D0C76-239B-42AE-B28C-BE24C1FBA30A}"/>
              </a:ext>
            </a:extLst>
          </p:cNvPr>
          <p:cNvSpPr txBox="1"/>
          <p:nvPr/>
        </p:nvSpPr>
        <p:spPr>
          <a:xfrm>
            <a:off x="2559188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270C3EE7-E803-487B-B52E-FE74669B6330}"/>
              </a:ext>
            </a:extLst>
          </p:cNvPr>
          <p:cNvSpPr txBox="1"/>
          <p:nvPr/>
        </p:nvSpPr>
        <p:spPr>
          <a:xfrm>
            <a:off x="2872095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7058761-E78A-40BA-A011-3B67B76E2083}"/>
              </a:ext>
            </a:extLst>
          </p:cNvPr>
          <p:cNvSpPr txBox="1"/>
          <p:nvPr/>
        </p:nvSpPr>
        <p:spPr>
          <a:xfrm>
            <a:off x="3185002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BB2BF291-213B-4A5E-9291-9793421DDBEF}"/>
              </a:ext>
            </a:extLst>
          </p:cNvPr>
          <p:cNvSpPr txBox="1"/>
          <p:nvPr/>
        </p:nvSpPr>
        <p:spPr>
          <a:xfrm>
            <a:off x="3497909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F75B2A4E-CCB3-4809-8D0C-AFF3E396CCC3}"/>
              </a:ext>
            </a:extLst>
          </p:cNvPr>
          <p:cNvSpPr txBox="1"/>
          <p:nvPr/>
        </p:nvSpPr>
        <p:spPr>
          <a:xfrm>
            <a:off x="3810816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EDBF75E5-63DC-4245-8887-C3C23A1EE9E8}"/>
              </a:ext>
            </a:extLst>
          </p:cNvPr>
          <p:cNvSpPr txBox="1"/>
          <p:nvPr/>
        </p:nvSpPr>
        <p:spPr>
          <a:xfrm>
            <a:off x="4123723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D5D552C6-B334-4142-A7D2-727F4DC39AF2}"/>
              </a:ext>
            </a:extLst>
          </p:cNvPr>
          <p:cNvSpPr txBox="1"/>
          <p:nvPr/>
        </p:nvSpPr>
        <p:spPr>
          <a:xfrm>
            <a:off x="4436630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24D766B6-391D-47F6-B686-F8E5CB2A6CB0}"/>
              </a:ext>
            </a:extLst>
          </p:cNvPr>
          <p:cNvSpPr txBox="1"/>
          <p:nvPr/>
        </p:nvSpPr>
        <p:spPr>
          <a:xfrm>
            <a:off x="4749537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C10EF5C1-FF05-4490-908F-3FEDED588391}"/>
              </a:ext>
            </a:extLst>
          </p:cNvPr>
          <p:cNvSpPr txBox="1"/>
          <p:nvPr/>
        </p:nvSpPr>
        <p:spPr>
          <a:xfrm>
            <a:off x="681746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A45515B5-EC80-41BF-B41A-841808DCF55C}"/>
              </a:ext>
            </a:extLst>
          </p:cNvPr>
          <p:cNvSpPr txBox="1"/>
          <p:nvPr/>
        </p:nvSpPr>
        <p:spPr>
          <a:xfrm>
            <a:off x="994653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7CB6628B-A2E9-4A53-993A-0B9D53BAB8EA}"/>
              </a:ext>
            </a:extLst>
          </p:cNvPr>
          <p:cNvSpPr txBox="1"/>
          <p:nvPr/>
        </p:nvSpPr>
        <p:spPr>
          <a:xfrm>
            <a:off x="1307560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5B9940F8-BA87-43E1-9E39-02BB7B15A45C}"/>
              </a:ext>
            </a:extLst>
          </p:cNvPr>
          <p:cNvSpPr txBox="1"/>
          <p:nvPr/>
        </p:nvSpPr>
        <p:spPr>
          <a:xfrm>
            <a:off x="1620467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C0A86EE-9F5D-45CB-A4A9-D25780E75DB7}"/>
              </a:ext>
            </a:extLst>
          </p:cNvPr>
          <p:cNvSpPr txBox="1"/>
          <p:nvPr/>
        </p:nvSpPr>
        <p:spPr>
          <a:xfrm>
            <a:off x="1933374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D08C42DD-A12C-471B-B814-8A649D77904A}"/>
              </a:ext>
            </a:extLst>
          </p:cNvPr>
          <p:cNvSpPr txBox="1"/>
          <p:nvPr/>
        </p:nvSpPr>
        <p:spPr>
          <a:xfrm>
            <a:off x="2246281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DA94B80E-8DFB-4525-B9C6-3B6034C7F2F0}"/>
              </a:ext>
            </a:extLst>
          </p:cNvPr>
          <p:cNvSpPr txBox="1"/>
          <p:nvPr/>
        </p:nvSpPr>
        <p:spPr>
          <a:xfrm>
            <a:off x="2559188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9D069EFE-1821-4A10-B861-3E21585A337C}"/>
              </a:ext>
            </a:extLst>
          </p:cNvPr>
          <p:cNvSpPr txBox="1"/>
          <p:nvPr/>
        </p:nvSpPr>
        <p:spPr>
          <a:xfrm>
            <a:off x="2872095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2DE9486A-4B54-4ED4-9B33-FAD86C6B969D}"/>
              </a:ext>
            </a:extLst>
          </p:cNvPr>
          <p:cNvSpPr txBox="1"/>
          <p:nvPr/>
        </p:nvSpPr>
        <p:spPr>
          <a:xfrm>
            <a:off x="3185002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9B3F18F1-F72D-4C05-9DB8-8B52EE065685}"/>
              </a:ext>
            </a:extLst>
          </p:cNvPr>
          <p:cNvSpPr txBox="1"/>
          <p:nvPr/>
        </p:nvSpPr>
        <p:spPr>
          <a:xfrm>
            <a:off x="3497909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D1F81A0A-C5BA-45BF-8DA2-D1A29280B549}"/>
              </a:ext>
            </a:extLst>
          </p:cNvPr>
          <p:cNvSpPr txBox="1"/>
          <p:nvPr/>
        </p:nvSpPr>
        <p:spPr>
          <a:xfrm>
            <a:off x="3810816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E8B78CCF-AFFA-492B-AE7B-FFF2B9BAEBF8}"/>
              </a:ext>
            </a:extLst>
          </p:cNvPr>
          <p:cNvSpPr txBox="1"/>
          <p:nvPr/>
        </p:nvSpPr>
        <p:spPr>
          <a:xfrm>
            <a:off x="4123723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43183E38-5BB0-46E4-9303-0707AF17DE07}"/>
              </a:ext>
            </a:extLst>
          </p:cNvPr>
          <p:cNvSpPr txBox="1"/>
          <p:nvPr/>
        </p:nvSpPr>
        <p:spPr>
          <a:xfrm>
            <a:off x="4436630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9B4FDD7E-4CD6-4F9C-9602-D4B6133C3FE6}"/>
              </a:ext>
            </a:extLst>
          </p:cNvPr>
          <p:cNvSpPr txBox="1"/>
          <p:nvPr/>
        </p:nvSpPr>
        <p:spPr>
          <a:xfrm>
            <a:off x="4749537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9D12E25A-AF06-4367-BC42-4FB5B3F89CAA}"/>
              </a:ext>
            </a:extLst>
          </p:cNvPr>
          <p:cNvSpPr txBox="1"/>
          <p:nvPr/>
        </p:nvSpPr>
        <p:spPr>
          <a:xfrm>
            <a:off x="681746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DDB962BC-BC44-4CAB-B62B-4673452AA8CD}"/>
              </a:ext>
            </a:extLst>
          </p:cNvPr>
          <p:cNvSpPr txBox="1"/>
          <p:nvPr/>
        </p:nvSpPr>
        <p:spPr>
          <a:xfrm>
            <a:off x="994653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36D23A47-6B65-4DEB-B2DB-0C142816B2F0}"/>
              </a:ext>
            </a:extLst>
          </p:cNvPr>
          <p:cNvSpPr txBox="1"/>
          <p:nvPr/>
        </p:nvSpPr>
        <p:spPr>
          <a:xfrm>
            <a:off x="1307560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E52A4CD8-7356-4E2D-A7FE-2EBFC6C7C9CF}"/>
              </a:ext>
            </a:extLst>
          </p:cNvPr>
          <p:cNvSpPr txBox="1"/>
          <p:nvPr/>
        </p:nvSpPr>
        <p:spPr>
          <a:xfrm>
            <a:off x="1620467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7BB15B5A-4DC4-465C-827C-92AFC5F3DE0E}"/>
              </a:ext>
            </a:extLst>
          </p:cNvPr>
          <p:cNvSpPr txBox="1"/>
          <p:nvPr/>
        </p:nvSpPr>
        <p:spPr>
          <a:xfrm>
            <a:off x="1933374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F58E90C2-D26E-4E76-BBE7-E170F2BD1481}"/>
              </a:ext>
            </a:extLst>
          </p:cNvPr>
          <p:cNvSpPr txBox="1"/>
          <p:nvPr/>
        </p:nvSpPr>
        <p:spPr>
          <a:xfrm>
            <a:off x="2246281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4B7A0807-22E7-4B50-AB77-CE75F22B778A}"/>
              </a:ext>
            </a:extLst>
          </p:cNvPr>
          <p:cNvSpPr txBox="1"/>
          <p:nvPr/>
        </p:nvSpPr>
        <p:spPr>
          <a:xfrm>
            <a:off x="2559188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FFF8AD07-670E-44D2-855A-B958FC9F2681}"/>
              </a:ext>
            </a:extLst>
          </p:cNvPr>
          <p:cNvSpPr txBox="1"/>
          <p:nvPr/>
        </p:nvSpPr>
        <p:spPr>
          <a:xfrm>
            <a:off x="2872095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5604F694-9981-4B49-B48A-77B6BF1B8761}"/>
              </a:ext>
            </a:extLst>
          </p:cNvPr>
          <p:cNvSpPr txBox="1"/>
          <p:nvPr/>
        </p:nvSpPr>
        <p:spPr>
          <a:xfrm>
            <a:off x="3185002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B29B7C73-2E9C-4338-9BF8-F99D2F4B3C62}"/>
              </a:ext>
            </a:extLst>
          </p:cNvPr>
          <p:cNvSpPr txBox="1"/>
          <p:nvPr/>
        </p:nvSpPr>
        <p:spPr>
          <a:xfrm>
            <a:off x="3497909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EDD28441-7CBE-4A36-9CE1-C4D700B5ABF4}"/>
              </a:ext>
            </a:extLst>
          </p:cNvPr>
          <p:cNvSpPr txBox="1"/>
          <p:nvPr/>
        </p:nvSpPr>
        <p:spPr>
          <a:xfrm>
            <a:off x="3810816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45E529A5-B444-4F66-BEF8-C0F31A8A0CEE}"/>
              </a:ext>
            </a:extLst>
          </p:cNvPr>
          <p:cNvSpPr txBox="1"/>
          <p:nvPr/>
        </p:nvSpPr>
        <p:spPr>
          <a:xfrm>
            <a:off x="4123723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97C6A782-D152-4E9A-9A9D-7CE21445F492}"/>
              </a:ext>
            </a:extLst>
          </p:cNvPr>
          <p:cNvSpPr txBox="1"/>
          <p:nvPr/>
        </p:nvSpPr>
        <p:spPr>
          <a:xfrm>
            <a:off x="4436630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3A53BA58-B602-4605-AD09-01AEAF296CBD}"/>
              </a:ext>
            </a:extLst>
          </p:cNvPr>
          <p:cNvSpPr txBox="1"/>
          <p:nvPr/>
        </p:nvSpPr>
        <p:spPr>
          <a:xfrm>
            <a:off x="4749537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A70D3C23-E305-4F50-AF28-0D33D03FB26B}"/>
              </a:ext>
            </a:extLst>
          </p:cNvPr>
          <p:cNvSpPr txBox="1"/>
          <p:nvPr/>
        </p:nvSpPr>
        <p:spPr>
          <a:xfrm>
            <a:off x="681746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4D30493E-B60A-4A4B-A7F2-74561DD4538C}"/>
              </a:ext>
            </a:extLst>
          </p:cNvPr>
          <p:cNvSpPr txBox="1"/>
          <p:nvPr/>
        </p:nvSpPr>
        <p:spPr>
          <a:xfrm>
            <a:off x="994653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567B2A4B-5535-4130-A64A-414C021CC04C}"/>
              </a:ext>
            </a:extLst>
          </p:cNvPr>
          <p:cNvSpPr txBox="1"/>
          <p:nvPr/>
        </p:nvSpPr>
        <p:spPr>
          <a:xfrm>
            <a:off x="1307560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02663926-A71E-4E42-9625-76F481CBBF6A}"/>
              </a:ext>
            </a:extLst>
          </p:cNvPr>
          <p:cNvSpPr txBox="1"/>
          <p:nvPr/>
        </p:nvSpPr>
        <p:spPr>
          <a:xfrm>
            <a:off x="1620467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9BFDFDA6-34CE-40CB-A10E-ABD11C3ECDC7}"/>
              </a:ext>
            </a:extLst>
          </p:cNvPr>
          <p:cNvSpPr txBox="1"/>
          <p:nvPr/>
        </p:nvSpPr>
        <p:spPr>
          <a:xfrm>
            <a:off x="1933374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7" name="תיבת טקסט 76">
            <a:extLst>
              <a:ext uri="{FF2B5EF4-FFF2-40B4-BE49-F238E27FC236}">
                <a16:creationId xmlns:a16="http://schemas.microsoft.com/office/drawing/2014/main" id="{107A5427-9E82-446A-9EC2-2FA38A6C5414}"/>
              </a:ext>
            </a:extLst>
          </p:cNvPr>
          <p:cNvSpPr txBox="1"/>
          <p:nvPr/>
        </p:nvSpPr>
        <p:spPr>
          <a:xfrm>
            <a:off x="2246281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28CBAAE9-D40E-48F4-A11F-49F076240003}"/>
              </a:ext>
            </a:extLst>
          </p:cNvPr>
          <p:cNvSpPr txBox="1"/>
          <p:nvPr/>
        </p:nvSpPr>
        <p:spPr>
          <a:xfrm>
            <a:off x="2559188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EB3944E3-8446-4330-B070-99293AD4135C}"/>
              </a:ext>
            </a:extLst>
          </p:cNvPr>
          <p:cNvSpPr txBox="1"/>
          <p:nvPr/>
        </p:nvSpPr>
        <p:spPr>
          <a:xfrm>
            <a:off x="2872095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FD86CBEF-3BAF-45B9-ADBF-52F4BB0BCD77}"/>
              </a:ext>
            </a:extLst>
          </p:cNvPr>
          <p:cNvSpPr txBox="1"/>
          <p:nvPr/>
        </p:nvSpPr>
        <p:spPr>
          <a:xfrm>
            <a:off x="3185002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1" name="תיבת טקסט 80">
            <a:extLst>
              <a:ext uri="{FF2B5EF4-FFF2-40B4-BE49-F238E27FC236}">
                <a16:creationId xmlns:a16="http://schemas.microsoft.com/office/drawing/2014/main" id="{8D606701-193E-4236-9BEC-020AD8DD7F1C}"/>
              </a:ext>
            </a:extLst>
          </p:cNvPr>
          <p:cNvSpPr txBox="1"/>
          <p:nvPr/>
        </p:nvSpPr>
        <p:spPr>
          <a:xfrm>
            <a:off x="3497909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B5F5DF44-26EB-4A5C-9760-15474A6F77C3}"/>
              </a:ext>
            </a:extLst>
          </p:cNvPr>
          <p:cNvSpPr txBox="1"/>
          <p:nvPr/>
        </p:nvSpPr>
        <p:spPr>
          <a:xfrm>
            <a:off x="3810816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32229C76-AFA5-4D66-995C-93480F884291}"/>
              </a:ext>
            </a:extLst>
          </p:cNvPr>
          <p:cNvSpPr txBox="1"/>
          <p:nvPr/>
        </p:nvSpPr>
        <p:spPr>
          <a:xfrm>
            <a:off x="4053191" y="3302953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47C21837-136F-4BD3-9CA4-70D0D0976B39}"/>
              </a:ext>
            </a:extLst>
          </p:cNvPr>
          <p:cNvSpPr txBox="1"/>
          <p:nvPr/>
        </p:nvSpPr>
        <p:spPr>
          <a:xfrm>
            <a:off x="4366098" y="3302953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C826F993-A275-41CB-9380-9615CA951277}"/>
              </a:ext>
            </a:extLst>
          </p:cNvPr>
          <p:cNvSpPr txBox="1"/>
          <p:nvPr/>
        </p:nvSpPr>
        <p:spPr>
          <a:xfrm>
            <a:off x="4679005" y="3302953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0F051643-A346-46DB-9BCC-A7D5ACBC02D9}"/>
              </a:ext>
            </a:extLst>
          </p:cNvPr>
          <p:cNvSpPr txBox="1"/>
          <p:nvPr/>
        </p:nvSpPr>
        <p:spPr>
          <a:xfrm>
            <a:off x="681746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7" name="תיבת טקסט 86">
            <a:extLst>
              <a:ext uri="{FF2B5EF4-FFF2-40B4-BE49-F238E27FC236}">
                <a16:creationId xmlns:a16="http://schemas.microsoft.com/office/drawing/2014/main" id="{A5A42804-68D0-48ED-AA56-B8AA21670D73}"/>
              </a:ext>
            </a:extLst>
          </p:cNvPr>
          <p:cNvSpPr txBox="1"/>
          <p:nvPr/>
        </p:nvSpPr>
        <p:spPr>
          <a:xfrm>
            <a:off x="994653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612000C7-B5DB-4E4E-A3D6-344228521645}"/>
              </a:ext>
            </a:extLst>
          </p:cNvPr>
          <p:cNvSpPr txBox="1"/>
          <p:nvPr/>
        </p:nvSpPr>
        <p:spPr>
          <a:xfrm>
            <a:off x="1307560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DBEDDCF5-E505-46D8-A8CC-C6FCE9A35726}"/>
              </a:ext>
            </a:extLst>
          </p:cNvPr>
          <p:cNvSpPr txBox="1"/>
          <p:nvPr/>
        </p:nvSpPr>
        <p:spPr>
          <a:xfrm>
            <a:off x="1620467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62F19D29-306B-40A0-8212-E51B37430589}"/>
              </a:ext>
            </a:extLst>
          </p:cNvPr>
          <p:cNvSpPr txBox="1"/>
          <p:nvPr/>
        </p:nvSpPr>
        <p:spPr>
          <a:xfrm>
            <a:off x="1933374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7B5681C1-8DDA-4CE7-86EB-4A3EB86F78F6}"/>
              </a:ext>
            </a:extLst>
          </p:cNvPr>
          <p:cNvSpPr txBox="1"/>
          <p:nvPr/>
        </p:nvSpPr>
        <p:spPr>
          <a:xfrm>
            <a:off x="2246281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42C4A36C-D767-4C57-8F3E-548FDBA0C51C}"/>
              </a:ext>
            </a:extLst>
          </p:cNvPr>
          <p:cNvSpPr txBox="1"/>
          <p:nvPr/>
        </p:nvSpPr>
        <p:spPr>
          <a:xfrm>
            <a:off x="2559188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50609D33-59FE-4953-9768-F2076BA26917}"/>
              </a:ext>
            </a:extLst>
          </p:cNvPr>
          <p:cNvSpPr txBox="1"/>
          <p:nvPr/>
        </p:nvSpPr>
        <p:spPr>
          <a:xfrm>
            <a:off x="2872095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5" name="תיבת טקסט 94">
            <a:extLst>
              <a:ext uri="{FF2B5EF4-FFF2-40B4-BE49-F238E27FC236}">
                <a16:creationId xmlns:a16="http://schemas.microsoft.com/office/drawing/2014/main" id="{94F41258-E112-41C9-9BE5-CA393E647FFA}"/>
              </a:ext>
            </a:extLst>
          </p:cNvPr>
          <p:cNvSpPr txBox="1"/>
          <p:nvPr/>
        </p:nvSpPr>
        <p:spPr>
          <a:xfrm>
            <a:off x="3497909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6" name="תיבת טקסט 95">
            <a:extLst>
              <a:ext uri="{FF2B5EF4-FFF2-40B4-BE49-F238E27FC236}">
                <a16:creationId xmlns:a16="http://schemas.microsoft.com/office/drawing/2014/main" id="{7F0591FA-859F-492A-A531-0D715DC59046}"/>
              </a:ext>
            </a:extLst>
          </p:cNvPr>
          <p:cNvSpPr txBox="1"/>
          <p:nvPr/>
        </p:nvSpPr>
        <p:spPr>
          <a:xfrm>
            <a:off x="3740284" y="3672285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7" name="תיבת טקסט 96">
            <a:extLst>
              <a:ext uri="{FF2B5EF4-FFF2-40B4-BE49-F238E27FC236}">
                <a16:creationId xmlns:a16="http://schemas.microsoft.com/office/drawing/2014/main" id="{EC4AFDD8-002D-4505-92D9-DF554A9752BA}"/>
              </a:ext>
            </a:extLst>
          </p:cNvPr>
          <p:cNvSpPr txBox="1"/>
          <p:nvPr/>
        </p:nvSpPr>
        <p:spPr>
          <a:xfrm>
            <a:off x="4053191" y="3672285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8" name="תיבת טקסט 97">
            <a:extLst>
              <a:ext uri="{FF2B5EF4-FFF2-40B4-BE49-F238E27FC236}">
                <a16:creationId xmlns:a16="http://schemas.microsoft.com/office/drawing/2014/main" id="{C96105AC-5F7C-4B5A-97F1-9C19BF0226FE}"/>
              </a:ext>
            </a:extLst>
          </p:cNvPr>
          <p:cNvSpPr txBox="1"/>
          <p:nvPr/>
        </p:nvSpPr>
        <p:spPr>
          <a:xfrm>
            <a:off x="4436630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9" name="תיבת טקסט 98">
            <a:extLst>
              <a:ext uri="{FF2B5EF4-FFF2-40B4-BE49-F238E27FC236}">
                <a16:creationId xmlns:a16="http://schemas.microsoft.com/office/drawing/2014/main" id="{E652373F-69E0-4A12-B55E-6CC1865515E9}"/>
              </a:ext>
            </a:extLst>
          </p:cNvPr>
          <p:cNvSpPr txBox="1"/>
          <p:nvPr/>
        </p:nvSpPr>
        <p:spPr>
          <a:xfrm>
            <a:off x="4749537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2E10E8D9-7833-4139-B4FE-D613A01B8BF4}"/>
              </a:ext>
            </a:extLst>
          </p:cNvPr>
          <p:cNvSpPr txBox="1"/>
          <p:nvPr/>
        </p:nvSpPr>
        <p:spPr>
          <a:xfrm>
            <a:off x="681746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1" name="תיבת טקסט 100">
            <a:extLst>
              <a:ext uri="{FF2B5EF4-FFF2-40B4-BE49-F238E27FC236}">
                <a16:creationId xmlns:a16="http://schemas.microsoft.com/office/drawing/2014/main" id="{C7B596EB-57FF-48B2-A32A-53B553EB5938}"/>
              </a:ext>
            </a:extLst>
          </p:cNvPr>
          <p:cNvSpPr txBox="1"/>
          <p:nvPr/>
        </p:nvSpPr>
        <p:spPr>
          <a:xfrm>
            <a:off x="994653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2" name="תיבת טקסט 101">
            <a:extLst>
              <a:ext uri="{FF2B5EF4-FFF2-40B4-BE49-F238E27FC236}">
                <a16:creationId xmlns:a16="http://schemas.microsoft.com/office/drawing/2014/main" id="{A360535E-154F-44B6-AFF4-406CBEC653E3}"/>
              </a:ext>
            </a:extLst>
          </p:cNvPr>
          <p:cNvSpPr txBox="1"/>
          <p:nvPr/>
        </p:nvSpPr>
        <p:spPr>
          <a:xfrm>
            <a:off x="1307560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3" name="תיבת טקסט 102">
            <a:extLst>
              <a:ext uri="{FF2B5EF4-FFF2-40B4-BE49-F238E27FC236}">
                <a16:creationId xmlns:a16="http://schemas.microsoft.com/office/drawing/2014/main" id="{F2603B6B-D1C6-4AC2-A052-DFE6BA5C5A81}"/>
              </a:ext>
            </a:extLst>
          </p:cNvPr>
          <p:cNvSpPr txBox="1"/>
          <p:nvPr/>
        </p:nvSpPr>
        <p:spPr>
          <a:xfrm>
            <a:off x="1620467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4" name="תיבת טקסט 103">
            <a:extLst>
              <a:ext uri="{FF2B5EF4-FFF2-40B4-BE49-F238E27FC236}">
                <a16:creationId xmlns:a16="http://schemas.microsoft.com/office/drawing/2014/main" id="{12DD2ED1-428C-49B8-8EA6-1D8C1A4D4237}"/>
              </a:ext>
            </a:extLst>
          </p:cNvPr>
          <p:cNvSpPr txBox="1"/>
          <p:nvPr/>
        </p:nvSpPr>
        <p:spPr>
          <a:xfrm>
            <a:off x="1933374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5" name="תיבת טקסט 104">
            <a:extLst>
              <a:ext uri="{FF2B5EF4-FFF2-40B4-BE49-F238E27FC236}">
                <a16:creationId xmlns:a16="http://schemas.microsoft.com/office/drawing/2014/main" id="{9DD6BCC7-C748-41BE-9856-B40F93357BB2}"/>
              </a:ext>
            </a:extLst>
          </p:cNvPr>
          <p:cNvSpPr txBox="1"/>
          <p:nvPr/>
        </p:nvSpPr>
        <p:spPr>
          <a:xfrm>
            <a:off x="2246281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6" name="תיבת טקסט 105">
            <a:extLst>
              <a:ext uri="{FF2B5EF4-FFF2-40B4-BE49-F238E27FC236}">
                <a16:creationId xmlns:a16="http://schemas.microsoft.com/office/drawing/2014/main" id="{A7EA594A-9373-4077-B6C0-B7A4FE6D8B98}"/>
              </a:ext>
            </a:extLst>
          </p:cNvPr>
          <p:cNvSpPr txBox="1"/>
          <p:nvPr/>
        </p:nvSpPr>
        <p:spPr>
          <a:xfrm>
            <a:off x="2538868" y="4041617"/>
            <a:ext cx="3129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IL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תיבת טקסט 106">
            <a:extLst>
              <a:ext uri="{FF2B5EF4-FFF2-40B4-BE49-F238E27FC236}">
                <a16:creationId xmlns:a16="http://schemas.microsoft.com/office/drawing/2014/main" id="{4230616A-86FE-4FB8-8589-5FB8B9B01D54}"/>
              </a:ext>
            </a:extLst>
          </p:cNvPr>
          <p:cNvSpPr txBox="1"/>
          <p:nvPr/>
        </p:nvSpPr>
        <p:spPr>
          <a:xfrm>
            <a:off x="2812784" y="4041617"/>
            <a:ext cx="3722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id="{DBD2611D-71FB-4D54-92E9-082653E28A16}"/>
              </a:ext>
            </a:extLst>
          </p:cNvPr>
          <p:cNvSpPr txBox="1"/>
          <p:nvPr/>
        </p:nvSpPr>
        <p:spPr>
          <a:xfrm>
            <a:off x="3497909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0" name="תיבת טקסט 109">
            <a:extLst>
              <a:ext uri="{FF2B5EF4-FFF2-40B4-BE49-F238E27FC236}">
                <a16:creationId xmlns:a16="http://schemas.microsoft.com/office/drawing/2014/main" id="{662CBC73-AD7B-45F1-B597-4B0FD331EBFF}"/>
              </a:ext>
            </a:extLst>
          </p:cNvPr>
          <p:cNvSpPr txBox="1"/>
          <p:nvPr/>
        </p:nvSpPr>
        <p:spPr>
          <a:xfrm>
            <a:off x="3810816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1" name="תיבת טקסט 110">
            <a:extLst>
              <a:ext uri="{FF2B5EF4-FFF2-40B4-BE49-F238E27FC236}">
                <a16:creationId xmlns:a16="http://schemas.microsoft.com/office/drawing/2014/main" id="{692FED55-E053-45F2-9E8F-3FAFD27736E9}"/>
              </a:ext>
            </a:extLst>
          </p:cNvPr>
          <p:cNvSpPr txBox="1"/>
          <p:nvPr/>
        </p:nvSpPr>
        <p:spPr>
          <a:xfrm>
            <a:off x="4123723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326804BE-AA86-4F10-B06B-07D03F3D723E}"/>
              </a:ext>
            </a:extLst>
          </p:cNvPr>
          <p:cNvSpPr txBox="1"/>
          <p:nvPr/>
        </p:nvSpPr>
        <p:spPr>
          <a:xfrm>
            <a:off x="4436630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C999DFA9-F42C-4D47-B25C-845608C0569A}"/>
              </a:ext>
            </a:extLst>
          </p:cNvPr>
          <p:cNvSpPr txBox="1"/>
          <p:nvPr/>
        </p:nvSpPr>
        <p:spPr>
          <a:xfrm>
            <a:off x="4749537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4" name="תיבת טקסט 113">
            <a:extLst>
              <a:ext uri="{FF2B5EF4-FFF2-40B4-BE49-F238E27FC236}">
                <a16:creationId xmlns:a16="http://schemas.microsoft.com/office/drawing/2014/main" id="{89F473F5-CA74-4227-A352-028406B7F4AC}"/>
              </a:ext>
            </a:extLst>
          </p:cNvPr>
          <p:cNvSpPr txBox="1"/>
          <p:nvPr/>
        </p:nvSpPr>
        <p:spPr>
          <a:xfrm>
            <a:off x="681746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5" name="תיבת טקסט 114">
            <a:extLst>
              <a:ext uri="{FF2B5EF4-FFF2-40B4-BE49-F238E27FC236}">
                <a16:creationId xmlns:a16="http://schemas.microsoft.com/office/drawing/2014/main" id="{6326F6C5-D8A5-4286-B982-A2699C24C0D9}"/>
              </a:ext>
            </a:extLst>
          </p:cNvPr>
          <p:cNvSpPr txBox="1"/>
          <p:nvPr/>
        </p:nvSpPr>
        <p:spPr>
          <a:xfrm>
            <a:off x="994653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6" name="תיבת טקסט 115">
            <a:extLst>
              <a:ext uri="{FF2B5EF4-FFF2-40B4-BE49-F238E27FC236}">
                <a16:creationId xmlns:a16="http://schemas.microsoft.com/office/drawing/2014/main" id="{F111AD0A-C309-48D2-805F-433340C37407}"/>
              </a:ext>
            </a:extLst>
          </p:cNvPr>
          <p:cNvSpPr txBox="1"/>
          <p:nvPr/>
        </p:nvSpPr>
        <p:spPr>
          <a:xfrm>
            <a:off x="1307560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7" name="תיבת טקסט 116">
            <a:extLst>
              <a:ext uri="{FF2B5EF4-FFF2-40B4-BE49-F238E27FC236}">
                <a16:creationId xmlns:a16="http://schemas.microsoft.com/office/drawing/2014/main" id="{EE18B121-25BF-454C-B150-53FF28B30746}"/>
              </a:ext>
            </a:extLst>
          </p:cNvPr>
          <p:cNvSpPr txBox="1"/>
          <p:nvPr/>
        </p:nvSpPr>
        <p:spPr>
          <a:xfrm>
            <a:off x="1620467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8" name="תיבת טקסט 117">
            <a:extLst>
              <a:ext uri="{FF2B5EF4-FFF2-40B4-BE49-F238E27FC236}">
                <a16:creationId xmlns:a16="http://schemas.microsoft.com/office/drawing/2014/main" id="{2224E42B-5AAE-402B-81C8-A7D941C9EC00}"/>
              </a:ext>
            </a:extLst>
          </p:cNvPr>
          <p:cNvSpPr txBox="1"/>
          <p:nvPr/>
        </p:nvSpPr>
        <p:spPr>
          <a:xfrm>
            <a:off x="1933374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96E76B84-37F4-467A-BDD5-BCEDFD543C96}"/>
              </a:ext>
            </a:extLst>
          </p:cNvPr>
          <p:cNvSpPr txBox="1"/>
          <p:nvPr/>
        </p:nvSpPr>
        <p:spPr>
          <a:xfrm>
            <a:off x="2246281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0" name="תיבת טקסט 119">
            <a:extLst>
              <a:ext uri="{FF2B5EF4-FFF2-40B4-BE49-F238E27FC236}">
                <a16:creationId xmlns:a16="http://schemas.microsoft.com/office/drawing/2014/main" id="{0C841B65-7A17-4758-AD1C-09FFA32FAA95}"/>
              </a:ext>
            </a:extLst>
          </p:cNvPr>
          <p:cNvSpPr txBox="1"/>
          <p:nvPr/>
        </p:nvSpPr>
        <p:spPr>
          <a:xfrm>
            <a:off x="2559188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1" name="תיבת טקסט 120">
            <a:extLst>
              <a:ext uri="{FF2B5EF4-FFF2-40B4-BE49-F238E27FC236}">
                <a16:creationId xmlns:a16="http://schemas.microsoft.com/office/drawing/2014/main" id="{D8B23950-84AE-4051-B6B8-8F88E6E56C1D}"/>
              </a:ext>
            </a:extLst>
          </p:cNvPr>
          <p:cNvSpPr txBox="1"/>
          <p:nvPr/>
        </p:nvSpPr>
        <p:spPr>
          <a:xfrm>
            <a:off x="2872095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2" name="תיבת טקסט 121">
            <a:extLst>
              <a:ext uri="{FF2B5EF4-FFF2-40B4-BE49-F238E27FC236}">
                <a16:creationId xmlns:a16="http://schemas.microsoft.com/office/drawing/2014/main" id="{560EB1EA-8B52-49DF-B819-024495B0B9D5}"/>
              </a:ext>
            </a:extLst>
          </p:cNvPr>
          <p:cNvSpPr txBox="1"/>
          <p:nvPr/>
        </p:nvSpPr>
        <p:spPr>
          <a:xfrm>
            <a:off x="3185002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3" name="תיבת טקסט 122">
            <a:extLst>
              <a:ext uri="{FF2B5EF4-FFF2-40B4-BE49-F238E27FC236}">
                <a16:creationId xmlns:a16="http://schemas.microsoft.com/office/drawing/2014/main" id="{8CE9A510-BA3B-42D7-82B8-81A87039E086}"/>
              </a:ext>
            </a:extLst>
          </p:cNvPr>
          <p:cNvSpPr txBox="1"/>
          <p:nvPr/>
        </p:nvSpPr>
        <p:spPr>
          <a:xfrm>
            <a:off x="3497909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4" name="תיבת טקסט 123">
            <a:extLst>
              <a:ext uri="{FF2B5EF4-FFF2-40B4-BE49-F238E27FC236}">
                <a16:creationId xmlns:a16="http://schemas.microsoft.com/office/drawing/2014/main" id="{328C452F-1B79-46DC-BEFB-4F4D20F054C4}"/>
              </a:ext>
            </a:extLst>
          </p:cNvPr>
          <p:cNvSpPr txBox="1"/>
          <p:nvPr/>
        </p:nvSpPr>
        <p:spPr>
          <a:xfrm>
            <a:off x="3810816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5" name="תיבת טקסט 124">
            <a:extLst>
              <a:ext uri="{FF2B5EF4-FFF2-40B4-BE49-F238E27FC236}">
                <a16:creationId xmlns:a16="http://schemas.microsoft.com/office/drawing/2014/main" id="{AA92EC1F-EF40-47DD-ACF3-C63D2322CA21}"/>
              </a:ext>
            </a:extLst>
          </p:cNvPr>
          <p:cNvSpPr txBox="1"/>
          <p:nvPr/>
        </p:nvSpPr>
        <p:spPr>
          <a:xfrm>
            <a:off x="4123723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6" name="תיבת טקסט 125">
            <a:extLst>
              <a:ext uri="{FF2B5EF4-FFF2-40B4-BE49-F238E27FC236}">
                <a16:creationId xmlns:a16="http://schemas.microsoft.com/office/drawing/2014/main" id="{D496B196-2B32-4CE6-A3EA-899948B2F66F}"/>
              </a:ext>
            </a:extLst>
          </p:cNvPr>
          <p:cNvSpPr txBox="1"/>
          <p:nvPr/>
        </p:nvSpPr>
        <p:spPr>
          <a:xfrm>
            <a:off x="4436630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7" name="תיבת טקסט 126">
            <a:extLst>
              <a:ext uri="{FF2B5EF4-FFF2-40B4-BE49-F238E27FC236}">
                <a16:creationId xmlns:a16="http://schemas.microsoft.com/office/drawing/2014/main" id="{2F67E2FB-0ED4-4E6F-B210-66DA4C0A3C9E}"/>
              </a:ext>
            </a:extLst>
          </p:cNvPr>
          <p:cNvSpPr txBox="1"/>
          <p:nvPr/>
        </p:nvSpPr>
        <p:spPr>
          <a:xfrm>
            <a:off x="4749537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8" name="תיבת טקסט 127">
            <a:extLst>
              <a:ext uri="{FF2B5EF4-FFF2-40B4-BE49-F238E27FC236}">
                <a16:creationId xmlns:a16="http://schemas.microsoft.com/office/drawing/2014/main" id="{F207BF1C-C0F3-416C-BCB9-22A45822BC87}"/>
              </a:ext>
            </a:extLst>
          </p:cNvPr>
          <p:cNvSpPr txBox="1"/>
          <p:nvPr/>
        </p:nvSpPr>
        <p:spPr>
          <a:xfrm>
            <a:off x="681746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9" name="תיבת טקסט 128">
            <a:extLst>
              <a:ext uri="{FF2B5EF4-FFF2-40B4-BE49-F238E27FC236}">
                <a16:creationId xmlns:a16="http://schemas.microsoft.com/office/drawing/2014/main" id="{6390A1DF-BC98-4E98-8A33-FFD991BF65D7}"/>
              </a:ext>
            </a:extLst>
          </p:cNvPr>
          <p:cNvSpPr txBox="1"/>
          <p:nvPr/>
        </p:nvSpPr>
        <p:spPr>
          <a:xfrm>
            <a:off x="994653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0" name="תיבת טקסט 129">
            <a:extLst>
              <a:ext uri="{FF2B5EF4-FFF2-40B4-BE49-F238E27FC236}">
                <a16:creationId xmlns:a16="http://schemas.microsoft.com/office/drawing/2014/main" id="{C8C05E99-71A5-469F-B5C0-8AB71646E41A}"/>
              </a:ext>
            </a:extLst>
          </p:cNvPr>
          <p:cNvSpPr txBox="1"/>
          <p:nvPr/>
        </p:nvSpPr>
        <p:spPr>
          <a:xfrm>
            <a:off x="1307560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1" name="תיבת טקסט 130">
            <a:extLst>
              <a:ext uri="{FF2B5EF4-FFF2-40B4-BE49-F238E27FC236}">
                <a16:creationId xmlns:a16="http://schemas.microsoft.com/office/drawing/2014/main" id="{ACC8B6BF-BAEC-46D7-9B6A-F425EBACBF26}"/>
              </a:ext>
            </a:extLst>
          </p:cNvPr>
          <p:cNvSpPr txBox="1"/>
          <p:nvPr/>
        </p:nvSpPr>
        <p:spPr>
          <a:xfrm>
            <a:off x="1620467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2" name="תיבת טקסט 131">
            <a:extLst>
              <a:ext uri="{FF2B5EF4-FFF2-40B4-BE49-F238E27FC236}">
                <a16:creationId xmlns:a16="http://schemas.microsoft.com/office/drawing/2014/main" id="{F1207AC9-DD85-4941-B6CA-75E842616204}"/>
              </a:ext>
            </a:extLst>
          </p:cNvPr>
          <p:cNvSpPr txBox="1"/>
          <p:nvPr/>
        </p:nvSpPr>
        <p:spPr>
          <a:xfrm>
            <a:off x="1933374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D16E8116-4C39-447F-B10B-A2ED38003FA8}"/>
              </a:ext>
            </a:extLst>
          </p:cNvPr>
          <p:cNvSpPr txBox="1"/>
          <p:nvPr/>
        </p:nvSpPr>
        <p:spPr>
          <a:xfrm>
            <a:off x="2246281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4" name="תיבת טקסט 133">
            <a:extLst>
              <a:ext uri="{FF2B5EF4-FFF2-40B4-BE49-F238E27FC236}">
                <a16:creationId xmlns:a16="http://schemas.microsoft.com/office/drawing/2014/main" id="{02BBDEC8-5E6D-4987-9916-7353DDCE4566}"/>
              </a:ext>
            </a:extLst>
          </p:cNvPr>
          <p:cNvSpPr txBox="1"/>
          <p:nvPr/>
        </p:nvSpPr>
        <p:spPr>
          <a:xfrm>
            <a:off x="2559188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BBEC38D7-D377-4715-8501-7EDC66241F5A}"/>
              </a:ext>
            </a:extLst>
          </p:cNvPr>
          <p:cNvSpPr txBox="1"/>
          <p:nvPr/>
        </p:nvSpPr>
        <p:spPr>
          <a:xfrm>
            <a:off x="2872095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6" name="תיבת טקסט 135">
            <a:extLst>
              <a:ext uri="{FF2B5EF4-FFF2-40B4-BE49-F238E27FC236}">
                <a16:creationId xmlns:a16="http://schemas.microsoft.com/office/drawing/2014/main" id="{7877702B-47E1-416B-9AFD-9B20BA8D6147}"/>
              </a:ext>
            </a:extLst>
          </p:cNvPr>
          <p:cNvSpPr txBox="1"/>
          <p:nvPr/>
        </p:nvSpPr>
        <p:spPr>
          <a:xfrm>
            <a:off x="3185002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7" name="תיבת טקסט 136">
            <a:extLst>
              <a:ext uri="{FF2B5EF4-FFF2-40B4-BE49-F238E27FC236}">
                <a16:creationId xmlns:a16="http://schemas.microsoft.com/office/drawing/2014/main" id="{223CA3E4-25D2-4020-9EFF-A33329CD6E37}"/>
              </a:ext>
            </a:extLst>
          </p:cNvPr>
          <p:cNvSpPr txBox="1"/>
          <p:nvPr/>
        </p:nvSpPr>
        <p:spPr>
          <a:xfrm>
            <a:off x="3497909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8" name="תיבת טקסט 137">
            <a:extLst>
              <a:ext uri="{FF2B5EF4-FFF2-40B4-BE49-F238E27FC236}">
                <a16:creationId xmlns:a16="http://schemas.microsoft.com/office/drawing/2014/main" id="{68FC67E0-47E6-405E-AD82-6F56DF788AC8}"/>
              </a:ext>
            </a:extLst>
          </p:cNvPr>
          <p:cNvSpPr txBox="1"/>
          <p:nvPr/>
        </p:nvSpPr>
        <p:spPr>
          <a:xfrm>
            <a:off x="3810816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9" name="תיבת טקסט 138">
            <a:extLst>
              <a:ext uri="{FF2B5EF4-FFF2-40B4-BE49-F238E27FC236}">
                <a16:creationId xmlns:a16="http://schemas.microsoft.com/office/drawing/2014/main" id="{69077E48-0D22-4BE9-87D6-4BC3CDD648C2}"/>
              </a:ext>
            </a:extLst>
          </p:cNvPr>
          <p:cNvSpPr txBox="1"/>
          <p:nvPr/>
        </p:nvSpPr>
        <p:spPr>
          <a:xfrm>
            <a:off x="4123723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0" name="תיבת טקסט 139">
            <a:extLst>
              <a:ext uri="{FF2B5EF4-FFF2-40B4-BE49-F238E27FC236}">
                <a16:creationId xmlns:a16="http://schemas.microsoft.com/office/drawing/2014/main" id="{A61B6B81-8260-4FDD-B064-6FC842545A13}"/>
              </a:ext>
            </a:extLst>
          </p:cNvPr>
          <p:cNvSpPr txBox="1"/>
          <p:nvPr/>
        </p:nvSpPr>
        <p:spPr>
          <a:xfrm>
            <a:off x="4436630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1" name="תיבת טקסט 140">
            <a:extLst>
              <a:ext uri="{FF2B5EF4-FFF2-40B4-BE49-F238E27FC236}">
                <a16:creationId xmlns:a16="http://schemas.microsoft.com/office/drawing/2014/main" id="{68AF97B4-B4B0-4815-BABD-E7326BD955B5}"/>
              </a:ext>
            </a:extLst>
          </p:cNvPr>
          <p:cNvSpPr txBox="1"/>
          <p:nvPr/>
        </p:nvSpPr>
        <p:spPr>
          <a:xfrm>
            <a:off x="4749537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2" name="תיבת טקסט 141">
            <a:extLst>
              <a:ext uri="{FF2B5EF4-FFF2-40B4-BE49-F238E27FC236}">
                <a16:creationId xmlns:a16="http://schemas.microsoft.com/office/drawing/2014/main" id="{49D7F2E5-F394-464F-BDF3-0A5FEF666839}"/>
              </a:ext>
            </a:extLst>
          </p:cNvPr>
          <p:cNvSpPr txBox="1"/>
          <p:nvPr/>
        </p:nvSpPr>
        <p:spPr>
          <a:xfrm>
            <a:off x="681746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5B516435-AE7F-482C-9481-7E20402755F9}"/>
              </a:ext>
            </a:extLst>
          </p:cNvPr>
          <p:cNvSpPr txBox="1"/>
          <p:nvPr/>
        </p:nvSpPr>
        <p:spPr>
          <a:xfrm>
            <a:off x="994653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4" name="תיבת טקסט 143">
            <a:extLst>
              <a:ext uri="{FF2B5EF4-FFF2-40B4-BE49-F238E27FC236}">
                <a16:creationId xmlns:a16="http://schemas.microsoft.com/office/drawing/2014/main" id="{A75D7D4C-240C-40AA-A2F7-7958468A135D}"/>
              </a:ext>
            </a:extLst>
          </p:cNvPr>
          <p:cNvSpPr txBox="1"/>
          <p:nvPr/>
        </p:nvSpPr>
        <p:spPr>
          <a:xfrm>
            <a:off x="1307560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3B3AACA5-4A1D-4023-8236-F8DE90E5B8B0}"/>
              </a:ext>
            </a:extLst>
          </p:cNvPr>
          <p:cNvSpPr txBox="1"/>
          <p:nvPr/>
        </p:nvSpPr>
        <p:spPr>
          <a:xfrm>
            <a:off x="1620467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6" name="תיבת טקסט 145">
            <a:extLst>
              <a:ext uri="{FF2B5EF4-FFF2-40B4-BE49-F238E27FC236}">
                <a16:creationId xmlns:a16="http://schemas.microsoft.com/office/drawing/2014/main" id="{C83FE26B-3972-4C4C-9D8D-372321A72338}"/>
              </a:ext>
            </a:extLst>
          </p:cNvPr>
          <p:cNvSpPr txBox="1"/>
          <p:nvPr/>
        </p:nvSpPr>
        <p:spPr>
          <a:xfrm>
            <a:off x="1913054" y="5149613"/>
            <a:ext cx="312907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L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תיבת טקסט 146">
            <a:extLst>
              <a:ext uri="{FF2B5EF4-FFF2-40B4-BE49-F238E27FC236}">
                <a16:creationId xmlns:a16="http://schemas.microsoft.com/office/drawing/2014/main" id="{127CFE74-0E7A-4D33-9B5C-D5488A33E592}"/>
              </a:ext>
            </a:extLst>
          </p:cNvPr>
          <p:cNvSpPr txBox="1"/>
          <p:nvPr/>
        </p:nvSpPr>
        <p:spPr>
          <a:xfrm>
            <a:off x="2186970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8" name="תיבת טקסט 147">
            <a:extLst>
              <a:ext uri="{FF2B5EF4-FFF2-40B4-BE49-F238E27FC236}">
                <a16:creationId xmlns:a16="http://schemas.microsoft.com/office/drawing/2014/main" id="{8CC1525C-317F-4A78-8D5A-21FDCF268F9E}"/>
              </a:ext>
            </a:extLst>
          </p:cNvPr>
          <p:cNvSpPr txBox="1"/>
          <p:nvPr/>
        </p:nvSpPr>
        <p:spPr>
          <a:xfrm>
            <a:off x="2499877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9" name="תיבת טקסט 148">
            <a:extLst>
              <a:ext uri="{FF2B5EF4-FFF2-40B4-BE49-F238E27FC236}">
                <a16:creationId xmlns:a16="http://schemas.microsoft.com/office/drawing/2014/main" id="{37E2F269-CDFD-43DF-B3E0-0DF2CD9CD2C0}"/>
              </a:ext>
            </a:extLst>
          </p:cNvPr>
          <p:cNvSpPr txBox="1"/>
          <p:nvPr/>
        </p:nvSpPr>
        <p:spPr>
          <a:xfrm>
            <a:off x="2812784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0" name="תיבת טקסט 149">
            <a:extLst>
              <a:ext uri="{FF2B5EF4-FFF2-40B4-BE49-F238E27FC236}">
                <a16:creationId xmlns:a16="http://schemas.microsoft.com/office/drawing/2014/main" id="{1973571A-3C03-4F98-8D1F-75228781E270}"/>
              </a:ext>
            </a:extLst>
          </p:cNvPr>
          <p:cNvSpPr txBox="1"/>
          <p:nvPr/>
        </p:nvSpPr>
        <p:spPr>
          <a:xfrm>
            <a:off x="3125691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1" name="תיבת טקסט 150">
            <a:extLst>
              <a:ext uri="{FF2B5EF4-FFF2-40B4-BE49-F238E27FC236}">
                <a16:creationId xmlns:a16="http://schemas.microsoft.com/office/drawing/2014/main" id="{556EC805-26FF-4C8D-A992-FB9F5FF74733}"/>
              </a:ext>
            </a:extLst>
          </p:cNvPr>
          <p:cNvSpPr txBox="1"/>
          <p:nvPr/>
        </p:nvSpPr>
        <p:spPr>
          <a:xfrm>
            <a:off x="3438598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2" name="תיבת טקסט 151">
            <a:extLst>
              <a:ext uri="{FF2B5EF4-FFF2-40B4-BE49-F238E27FC236}">
                <a16:creationId xmlns:a16="http://schemas.microsoft.com/office/drawing/2014/main" id="{170ECA1F-EFAC-4CE1-A6E3-F395215388BD}"/>
              </a:ext>
            </a:extLst>
          </p:cNvPr>
          <p:cNvSpPr txBox="1"/>
          <p:nvPr/>
        </p:nvSpPr>
        <p:spPr>
          <a:xfrm>
            <a:off x="3751505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3" name="תיבת טקסט 152">
            <a:extLst>
              <a:ext uri="{FF2B5EF4-FFF2-40B4-BE49-F238E27FC236}">
                <a16:creationId xmlns:a16="http://schemas.microsoft.com/office/drawing/2014/main" id="{90D2C5A4-FE07-4731-A695-79DA1A3BC515}"/>
              </a:ext>
            </a:extLst>
          </p:cNvPr>
          <p:cNvSpPr txBox="1"/>
          <p:nvPr/>
        </p:nvSpPr>
        <p:spPr>
          <a:xfrm>
            <a:off x="4123723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4" name="תיבת טקסט 153">
            <a:extLst>
              <a:ext uri="{FF2B5EF4-FFF2-40B4-BE49-F238E27FC236}">
                <a16:creationId xmlns:a16="http://schemas.microsoft.com/office/drawing/2014/main" id="{74D56D72-47B9-44B8-8617-36C5CB3F1036}"/>
              </a:ext>
            </a:extLst>
          </p:cNvPr>
          <p:cNvSpPr txBox="1"/>
          <p:nvPr/>
        </p:nvSpPr>
        <p:spPr>
          <a:xfrm>
            <a:off x="4436630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5" name="תיבת טקסט 154">
            <a:extLst>
              <a:ext uri="{FF2B5EF4-FFF2-40B4-BE49-F238E27FC236}">
                <a16:creationId xmlns:a16="http://schemas.microsoft.com/office/drawing/2014/main" id="{E8B5140E-55BF-41FC-A877-9CF4F4C1C11A}"/>
              </a:ext>
            </a:extLst>
          </p:cNvPr>
          <p:cNvSpPr txBox="1"/>
          <p:nvPr/>
        </p:nvSpPr>
        <p:spPr>
          <a:xfrm>
            <a:off x="4749537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6" name="תיבת טקסט 155">
            <a:extLst>
              <a:ext uri="{FF2B5EF4-FFF2-40B4-BE49-F238E27FC236}">
                <a16:creationId xmlns:a16="http://schemas.microsoft.com/office/drawing/2014/main" id="{01AEBD98-5D97-4A5A-9524-EAC7F7EBA3D6}"/>
              </a:ext>
            </a:extLst>
          </p:cNvPr>
          <p:cNvSpPr txBox="1"/>
          <p:nvPr/>
        </p:nvSpPr>
        <p:spPr>
          <a:xfrm>
            <a:off x="681746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7" name="תיבת טקסט 156">
            <a:extLst>
              <a:ext uri="{FF2B5EF4-FFF2-40B4-BE49-F238E27FC236}">
                <a16:creationId xmlns:a16="http://schemas.microsoft.com/office/drawing/2014/main" id="{E884D127-393E-4470-AA66-52D0BF1572B2}"/>
              </a:ext>
            </a:extLst>
          </p:cNvPr>
          <p:cNvSpPr txBox="1"/>
          <p:nvPr/>
        </p:nvSpPr>
        <p:spPr>
          <a:xfrm>
            <a:off x="994653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8" name="תיבת טקסט 157">
            <a:extLst>
              <a:ext uri="{FF2B5EF4-FFF2-40B4-BE49-F238E27FC236}">
                <a16:creationId xmlns:a16="http://schemas.microsoft.com/office/drawing/2014/main" id="{683E6E3D-7498-401F-8A6A-7ADCAAD0B3D9}"/>
              </a:ext>
            </a:extLst>
          </p:cNvPr>
          <p:cNvSpPr txBox="1"/>
          <p:nvPr/>
        </p:nvSpPr>
        <p:spPr>
          <a:xfrm>
            <a:off x="1307560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9" name="תיבת טקסט 158">
            <a:extLst>
              <a:ext uri="{FF2B5EF4-FFF2-40B4-BE49-F238E27FC236}">
                <a16:creationId xmlns:a16="http://schemas.microsoft.com/office/drawing/2014/main" id="{2C2B2D94-3A4B-4BD6-9AB6-DDD8B46DB69C}"/>
              </a:ext>
            </a:extLst>
          </p:cNvPr>
          <p:cNvSpPr txBox="1"/>
          <p:nvPr/>
        </p:nvSpPr>
        <p:spPr>
          <a:xfrm>
            <a:off x="1620467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0" name="תיבת טקסט 159">
            <a:extLst>
              <a:ext uri="{FF2B5EF4-FFF2-40B4-BE49-F238E27FC236}">
                <a16:creationId xmlns:a16="http://schemas.microsoft.com/office/drawing/2014/main" id="{89F39300-D25D-42CB-B708-7FD69F2B551F}"/>
              </a:ext>
            </a:extLst>
          </p:cNvPr>
          <p:cNvSpPr txBox="1"/>
          <p:nvPr/>
        </p:nvSpPr>
        <p:spPr>
          <a:xfrm>
            <a:off x="1933374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1" name="תיבת טקסט 160">
            <a:extLst>
              <a:ext uri="{FF2B5EF4-FFF2-40B4-BE49-F238E27FC236}">
                <a16:creationId xmlns:a16="http://schemas.microsoft.com/office/drawing/2014/main" id="{058DA7FD-4440-4C42-9F06-38EC5585FB7F}"/>
              </a:ext>
            </a:extLst>
          </p:cNvPr>
          <p:cNvSpPr txBox="1"/>
          <p:nvPr/>
        </p:nvSpPr>
        <p:spPr>
          <a:xfrm>
            <a:off x="2246281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2" name="תיבת טקסט 161">
            <a:extLst>
              <a:ext uri="{FF2B5EF4-FFF2-40B4-BE49-F238E27FC236}">
                <a16:creationId xmlns:a16="http://schemas.microsoft.com/office/drawing/2014/main" id="{E07C52B6-A6F3-4C2E-87FC-E7AB95D24D17}"/>
              </a:ext>
            </a:extLst>
          </p:cNvPr>
          <p:cNvSpPr txBox="1"/>
          <p:nvPr/>
        </p:nvSpPr>
        <p:spPr>
          <a:xfrm>
            <a:off x="2559188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3" name="תיבת טקסט 162">
            <a:extLst>
              <a:ext uri="{FF2B5EF4-FFF2-40B4-BE49-F238E27FC236}">
                <a16:creationId xmlns:a16="http://schemas.microsoft.com/office/drawing/2014/main" id="{75BA8018-06FC-468D-A7FD-A1843000F4C9}"/>
              </a:ext>
            </a:extLst>
          </p:cNvPr>
          <p:cNvSpPr txBox="1"/>
          <p:nvPr/>
        </p:nvSpPr>
        <p:spPr>
          <a:xfrm>
            <a:off x="2883316" y="5518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4" name="תיבת טקסט 163">
            <a:extLst>
              <a:ext uri="{FF2B5EF4-FFF2-40B4-BE49-F238E27FC236}">
                <a16:creationId xmlns:a16="http://schemas.microsoft.com/office/drawing/2014/main" id="{85DA2E37-B3FA-4465-B686-60BC6DEEF042}"/>
              </a:ext>
            </a:extLst>
          </p:cNvPr>
          <p:cNvSpPr txBox="1"/>
          <p:nvPr/>
        </p:nvSpPr>
        <p:spPr>
          <a:xfrm>
            <a:off x="3125691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5" name="תיבת טקסט 164">
            <a:extLst>
              <a:ext uri="{FF2B5EF4-FFF2-40B4-BE49-F238E27FC236}">
                <a16:creationId xmlns:a16="http://schemas.microsoft.com/office/drawing/2014/main" id="{3A074043-CEB7-4785-A811-C7331FD17253}"/>
              </a:ext>
            </a:extLst>
          </p:cNvPr>
          <p:cNvSpPr txBox="1"/>
          <p:nvPr/>
        </p:nvSpPr>
        <p:spPr>
          <a:xfrm>
            <a:off x="3438598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6" name="תיבת טקסט 165">
            <a:extLst>
              <a:ext uri="{FF2B5EF4-FFF2-40B4-BE49-F238E27FC236}">
                <a16:creationId xmlns:a16="http://schemas.microsoft.com/office/drawing/2014/main" id="{AE9D18CB-A9DC-4B06-A80B-88B47F07B4DD}"/>
              </a:ext>
            </a:extLst>
          </p:cNvPr>
          <p:cNvSpPr txBox="1"/>
          <p:nvPr/>
        </p:nvSpPr>
        <p:spPr>
          <a:xfrm>
            <a:off x="3751505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7" name="תיבת טקסט 166">
            <a:extLst>
              <a:ext uri="{FF2B5EF4-FFF2-40B4-BE49-F238E27FC236}">
                <a16:creationId xmlns:a16="http://schemas.microsoft.com/office/drawing/2014/main" id="{081EABF4-6A7D-4F73-A8CB-C1A0B342FB83}"/>
              </a:ext>
            </a:extLst>
          </p:cNvPr>
          <p:cNvSpPr txBox="1"/>
          <p:nvPr/>
        </p:nvSpPr>
        <p:spPr>
          <a:xfrm>
            <a:off x="4064412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8" name="תיבת טקסט 167">
            <a:extLst>
              <a:ext uri="{FF2B5EF4-FFF2-40B4-BE49-F238E27FC236}">
                <a16:creationId xmlns:a16="http://schemas.microsoft.com/office/drawing/2014/main" id="{0DE51F66-4BE9-4A17-AE36-1660B3E041B8}"/>
              </a:ext>
            </a:extLst>
          </p:cNvPr>
          <p:cNvSpPr txBox="1"/>
          <p:nvPr/>
        </p:nvSpPr>
        <p:spPr>
          <a:xfrm>
            <a:off x="4377319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9" name="תיבת טקסט 168">
            <a:extLst>
              <a:ext uri="{FF2B5EF4-FFF2-40B4-BE49-F238E27FC236}">
                <a16:creationId xmlns:a16="http://schemas.microsoft.com/office/drawing/2014/main" id="{4ACF4BF0-0FA0-460D-917C-6C90DE47DEBE}"/>
              </a:ext>
            </a:extLst>
          </p:cNvPr>
          <p:cNvSpPr txBox="1"/>
          <p:nvPr/>
        </p:nvSpPr>
        <p:spPr>
          <a:xfrm>
            <a:off x="4690226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42C9D821-9345-4DC4-B6B9-4CCF8678F672}"/>
              </a:ext>
            </a:extLst>
          </p:cNvPr>
          <p:cNvSpPr txBox="1"/>
          <p:nvPr/>
        </p:nvSpPr>
        <p:spPr>
          <a:xfrm>
            <a:off x="681746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1" name="תיבת טקסט 170">
            <a:extLst>
              <a:ext uri="{FF2B5EF4-FFF2-40B4-BE49-F238E27FC236}">
                <a16:creationId xmlns:a16="http://schemas.microsoft.com/office/drawing/2014/main" id="{864162EA-EA0F-456D-ABCF-41FA928012CA}"/>
              </a:ext>
            </a:extLst>
          </p:cNvPr>
          <p:cNvSpPr txBox="1"/>
          <p:nvPr/>
        </p:nvSpPr>
        <p:spPr>
          <a:xfrm>
            <a:off x="994653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2" name="תיבת טקסט 171">
            <a:extLst>
              <a:ext uri="{FF2B5EF4-FFF2-40B4-BE49-F238E27FC236}">
                <a16:creationId xmlns:a16="http://schemas.microsoft.com/office/drawing/2014/main" id="{6C570BE0-7E6F-43D3-B099-C85D3E50B712}"/>
              </a:ext>
            </a:extLst>
          </p:cNvPr>
          <p:cNvSpPr txBox="1"/>
          <p:nvPr/>
        </p:nvSpPr>
        <p:spPr>
          <a:xfrm>
            <a:off x="1307560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3" name="תיבת טקסט 172">
            <a:extLst>
              <a:ext uri="{FF2B5EF4-FFF2-40B4-BE49-F238E27FC236}">
                <a16:creationId xmlns:a16="http://schemas.microsoft.com/office/drawing/2014/main" id="{6F5B0938-1382-4FCA-A476-E4BE77565242}"/>
              </a:ext>
            </a:extLst>
          </p:cNvPr>
          <p:cNvSpPr txBox="1"/>
          <p:nvPr/>
        </p:nvSpPr>
        <p:spPr>
          <a:xfrm>
            <a:off x="1620467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4" name="תיבת טקסט 173">
            <a:extLst>
              <a:ext uri="{FF2B5EF4-FFF2-40B4-BE49-F238E27FC236}">
                <a16:creationId xmlns:a16="http://schemas.microsoft.com/office/drawing/2014/main" id="{1BF9B22C-1B57-4A78-9E4B-9BA71FB42614}"/>
              </a:ext>
            </a:extLst>
          </p:cNvPr>
          <p:cNvSpPr txBox="1"/>
          <p:nvPr/>
        </p:nvSpPr>
        <p:spPr>
          <a:xfrm>
            <a:off x="1933374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5" name="תיבת טקסט 174">
            <a:extLst>
              <a:ext uri="{FF2B5EF4-FFF2-40B4-BE49-F238E27FC236}">
                <a16:creationId xmlns:a16="http://schemas.microsoft.com/office/drawing/2014/main" id="{6BB8BA34-1ACE-4781-8EC8-15AE890CF0F1}"/>
              </a:ext>
            </a:extLst>
          </p:cNvPr>
          <p:cNvSpPr txBox="1"/>
          <p:nvPr/>
        </p:nvSpPr>
        <p:spPr>
          <a:xfrm>
            <a:off x="2246281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6" name="תיבת טקסט 175">
            <a:extLst>
              <a:ext uri="{FF2B5EF4-FFF2-40B4-BE49-F238E27FC236}">
                <a16:creationId xmlns:a16="http://schemas.microsoft.com/office/drawing/2014/main" id="{0D47396D-B58C-4343-A029-098DF8B516A4}"/>
              </a:ext>
            </a:extLst>
          </p:cNvPr>
          <p:cNvSpPr txBox="1"/>
          <p:nvPr/>
        </p:nvSpPr>
        <p:spPr>
          <a:xfrm>
            <a:off x="2559188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7" name="תיבת טקסט 176">
            <a:extLst>
              <a:ext uri="{FF2B5EF4-FFF2-40B4-BE49-F238E27FC236}">
                <a16:creationId xmlns:a16="http://schemas.microsoft.com/office/drawing/2014/main" id="{FE0410D7-20E4-4520-BAD1-0C20EBB38025}"/>
              </a:ext>
            </a:extLst>
          </p:cNvPr>
          <p:cNvSpPr txBox="1"/>
          <p:nvPr/>
        </p:nvSpPr>
        <p:spPr>
          <a:xfrm>
            <a:off x="2872095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8" name="תיבת טקסט 177">
            <a:extLst>
              <a:ext uri="{FF2B5EF4-FFF2-40B4-BE49-F238E27FC236}">
                <a16:creationId xmlns:a16="http://schemas.microsoft.com/office/drawing/2014/main" id="{46AD38C2-0FCC-4EF0-BA3B-69860F78AF47}"/>
              </a:ext>
            </a:extLst>
          </p:cNvPr>
          <p:cNvSpPr txBox="1"/>
          <p:nvPr/>
        </p:nvSpPr>
        <p:spPr>
          <a:xfrm>
            <a:off x="3185002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9" name="תיבת טקסט 178">
            <a:extLst>
              <a:ext uri="{FF2B5EF4-FFF2-40B4-BE49-F238E27FC236}">
                <a16:creationId xmlns:a16="http://schemas.microsoft.com/office/drawing/2014/main" id="{1CC701CF-BE96-4FE0-A414-12F6B14D36C2}"/>
              </a:ext>
            </a:extLst>
          </p:cNvPr>
          <p:cNvSpPr txBox="1"/>
          <p:nvPr/>
        </p:nvSpPr>
        <p:spPr>
          <a:xfrm>
            <a:off x="3497909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0" name="תיבת טקסט 179">
            <a:extLst>
              <a:ext uri="{FF2B5EF4-FFF2-40B4-BE49-F238E27FC236}">
                <a16:creationId xmlns:a16="http://schemas.microsoft.com/office/drawing/2014/main" id="{BD22BA10-69B1-4991-883C-85A5A1713A3C}"/>
              </a:ext>
            </a:extLst>
          </p:cNvPr>
          <p:cNvSpPr txBox="1"/>
          <p:nvPr/>
        </p:nvSpPr>
        <p:spPr>
          <a:xfrm>
            <a:off x="3810816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1" name="תיבת טקסט 180">
            <a:extLst>
              <a:ext uri="{FF2B5EF4-FFF2-40B4-BE49-F238E27FC236}">
                <a16:creationId xmlns:a16="http://schemas.microsoft.com/office/drawing/2014/main" id="{E2745685-AA83-4C4F-AAD5-542DC74BC59D}"/>
              </a:ext>
            </a:extLst>
          </p:cNvPr>
          <p:cNvSpPr txBox="1"/>
          <p:nvPr/>
        </p:nvSpPr>
        <p:spPr>
          <a:xfrm>
            <a:off x="4123723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2" name="תיבת טקסט 181">
            <a:extLst>
              <a:ext uri="{FF2B5EF4-FFF2-40B4-BE49-F238E27FC236}">
                <a16:creationId xmlns:a16="http://schemas.microsoft.com/office/drawing/2014/main" id="{F799324E-9BC5-4324-87FF-54FCBB72A960}"/>
              </a:ext>
            </a:extLst>
          </p:cNvPr>
          <p:cNvSpPr txBox="1"/>
          <p:nvPr/>
        </p:nvSpPr>
        <p:spPr>
          <a:xfrm>
            <a:off x="4436630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3" name="תיבת טקסט 182">
            <a:extLst>
              <a:ext uri="{FF2B5EF4-FFF2-40B4-BE49-F238E27FC236}">
                <a16:creationId xmlns:a16="http://schemas.microsoft.com/office/drawing/2014/main" id="{B78784F2-1CF3-4EB8-8BE5-6A6FB72EB41D}"/>
              </a:ext>
            </a:extLst>
          </p:cNvPr>
          <p:cNvSpPr txBox="1"/>
          <p:nvPr/>
        </p:nvSpPr>
        <p:spPr>
          <a:xfrm>
            <a:off x="4749537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5" name="תיבת טקסט 184">
            <a:extLst>
              <a:ext uri="{FF2B5EF4-FFF2-40B4-BE49-F238E27FC236}">
                <a16:creationId xmlns:a16="http://schemas.microsoft.com/office/drawing/2014/main" id="{FD8B666B-D2DD-402A-BE07-07D1D7E2EF88}"/>
              </a:ext>
            </a:extLst>
          </p:cNvPr>
          <p:cNvSpPr txBox="1"/>
          <p:nvPr/>
        </p:nvSpPr>
        <p:spPr>
          <a:xfrm>
            <a:off x="3125690" y="4041617"/>
            <a:ext cx="3722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6" name="תיבת טקסט 185">
            <a:extLst>
              <a:ext uri="{FF2B5EF4-FFF2-40B4-BE49-F238E27FC236}">
                <a16:creationId xmlns:a16="http://schemas.microsoft.com/office/drawing/2014/main" id="{4BC5FC87-8C2F-446D-921E-BB79C50183BD}"/>
              </a:ext>
            </a:extLst>
          </p:cNvPr>
          <p:cNvSpPr txBox="1"/>
          <p:nvPr/>
        </p:nvSpPr>
        <p:spPr>
          <a:xfrm>
            <a:off x="3125691" y="3672285"/>
            <a:ext cx="3722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C3479A-CE08-4D7F-9D93-AB86074D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ככה זה נראה אצלנו (</a:t>
            </a:r>
            <a:r>
              <a:rPr lang="en-US" dirty="0" err="1"/>
              <a:t>matplotlib.pyplot.imview</a:t>
            </a:r>
            <a:r>
              <a:rPr lang="en-US" dirty="0"/>
              <a:t>()</a:t>
            </a:r>
            <a:r>
              <a:rPr lang="he-IL" dirty="0"/>
              <a:t>)</a:t>
            </a:r>
            <a:endParaRPr lang="en-IL" dirty="0"/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FADB1A6C-A175-4B57-83CA-9881C2CB8C08}"/>
              </a:ext>
            </a:extLst>
          </p:cNvPr>
          <p:cNvGrpSpPr/>
          <p:nvPr/>
        </p:nvGrpSpPr>
        <p:grpSpPr>
          <a:xfrm>
            <a:off x="2190033" y="1825625"/>
            <a:ext cx="9163767" cy="4486275"/>
            <a:chOff x="2190033" y="1825625"/>
            <a:chExt cx="9163767" cy="4486275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421D19AC-2FEA-4EA3-80CA-8B2B40412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3800" y="2637030"/>
              <a:ext cx="3600000" cy="3674870"/>
            </a:xfrm>
            <a:prstGeom prst="rect">
              <a:avLst/>
            </a:prstGeom>
          </p:spPr>
        </p:pic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B652D090-D6DD-4A0B-8A5E-6FF6B7570471}"/>
                </a:ext>
              </a:extLst>
            </p:cNvPr>
            <p:cNvCxnSpPr/>
            <p:nvPr/>
          </p:nvCxnSpPr>
          <p:spPr>
            <a:xfrm flipH="1">
              <a:off x="2190033" y="3545840"/>
              <a:ext cx="6567887" cy="1482532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066BAE0C-251C-41FC-93FA-D559DC2E3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7217" y="3545840"/>
              <a:ext cx="5889184" cy="1402080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A36F7D29-132C-45E2-AC96-B93F75D18844}"/>
                </a:ext>
              </a:extLst>
            </p:cNvPr>
            <p:cNvSpPr/>
            <p:nvPr/>
          </p:nvSpPr>
          <p:spPr>
            <a:xfrm>
              <a:off x="8757920" y="1825625"/>
              <a:ext cx="1808480" cy="1720215"/>
            </a:xfrm>
            <a:prstGeom prst="rect">
              <a:avLst/>
            </a:prstGeom>
            <a:solidFill>
              <a:srgbClr val="B2B2B2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80614D81-9F28-469A-AB76-F489BC560043}"/>
                </a:ext>
              </a:extLst>
            </p:cNvPr>
            <p:cNvCxnSpPr/>
            <p:nvPr/>
          </p:nvCxnSpPr>
          <p:spPr>
            <a:xfrm flipH="1">
              <a:off x="2190033" y="1825625"/>
              <a:ext cx="6567887" cy="472123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מחבר ישר 10">
              <a:extLst>
                <a:ext uri="{FF2B5EF4-FFF2-40B4-BE49-F238E27FC236}">
                  <a16:creationId xmlns:a16="http://schemas.microsoft.com/office/drawing/2014/main" id="{CBE2B39D-C622-4910-9211-340A29ED4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4160" y="1825625"/>
              <a:ext cx="6492242" cy="565092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A1775DE5-54CC-4A3C-9105-7DA1F1FCA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0" t="12459" r="20139" b="11152"/>
            <a:stretch/>
          </p:blipFill>
          <p:spPr>
            <a:xfrm rot="5400000" flipV="1">
              <a:off x="2068313" y="2419468"/>
              <a:ext cx="2730624" cy="24871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תיבת טקסט 20">
                  <a:extLst>
                    <a:ext uri="{FF2B5EF4-FFF2-40B4-BE49-F238E27FC236}">
                      <a16:creationId xmlns:a16="http://schemas.microsoft.com/office/drawing/2014/main" id="{B108C52F-47B8-4969-9254-2CC5E3F25732}"/>
                    </a:ext>
                  </a:extLst>
                </p:cNvPr>
                <p:cNvSpPr txBox="1"/>
                <p:nvPr/>
              </p:nvSpPr>
              <p:spPr>
                <a:xfrm>
                  <a:off x="2635058" y="2552780"/>
                  <a:ext cx="13614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4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4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4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תיבת טקסט 20">
                  <a:extLst>
                    <a:ext uri="{FF2B5EF4-FFF2-40B4-BE49-F238E27FC236}">
                      <a16:creationId xmlns:a16="http://schemas.microsoft.com/office/drawing/2014/main" id="{B108C52F-47B8-4969-9254-2CC5E3F25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8" y="2552780"/>
                  <a:ext cx="1361440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תיבת טקסט 21">
                  <a:extLst>
                    <a:ext uri="{FF2B5EF4-FFF2-40B4-BE49-F238E27FC236}">
                      <a16:creationId xmlns:a16="http://schemas.microsoft.com/office/drawing/2014/main" id="{F652942D-D4F5-48DE-8044-CD455E57E9FE}"/>
                    </a:ext>
                  </a:extLst>
                </p:cNvPr>
                <p:cNvSpPr txBox="1"/>
                <p:nvPr/>
              </p:nvSpPr>
              <p:spPr>
                <a:xfrm>
                  <a:off x="3264751" y="368839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תיבת טקסט 21">
                  <a:extLst>
                    <a:ext uri="{FF2B5EF4-FFF2-40B4-BE49-F238E27FC236}">
                      <a16:creationId xmlns:a16="http://schemas.microsoft.com/office/drawing/2014/main" id="{F652942D-D4F5-48DE-8044-CD455E57E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751" y="3688396"/>
                  <a:ext cx="365305" cy="2813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תיבת טקסט 22">
                  <a:extLst>
                    <a:ext uri="{FF2B5EF4-FFF2-40B4-BE49-F238E27FC236}">
                      <a16:creationId xmlns:a16="http://schemas.microsoft.com/office/drawing/2014/main" id="{2DDE5973-6854-48E6-A611-5DB481D0D9E5}"/>
                    </a:ext>
                  </a:extLst>
                </p:cNvPr>
                <p:cNvSpPr txBox="1"/>
                <p:nvPr/>
              </p:nvSpPr>
              <p:spPr>
                <a:xfrm>
                  <a:off x="3318487" y="3850459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תיבת טקסט 22">
                  <a:extLst>
                    <a:ext uri="{FF2B5EF4-FFF2-40B4-BE49-F238E27FC236}">
                      <a16:creationId xmlns:a16="http://schemas.microsoft.com/office/drawing/2014/main" id="{2DDE5973-6854-48E6-A611-5DB481D0D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487" y="3850459"/>
                  <a:ext cx="365305" cy="2813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985F476A-1482-4AEC-894F-53BEAD6DACC0}"/>
                    </a:ext>
                  </a:extLst>
                </p:cNvPr>
                <p:cNvSpPr txBox="1"/>
                <p:nvPr/>
              </p:nvSpPr>
              <p:spPr>
                <a:xfrm>
                  <a:off x="3372223" y="4012522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תיבת טקסט 23">
                  <a:extLst>
                    <a:ext uri="{FF2B5EF4-FFF2-40B4-BE49-F238E27FC236}">
                      <a16:creationId xmlns:a16="http://schemas.microsoft.com/office/drawing/2014/main" id="{985F476A-1482-4AEC-894F-53BEAD6DA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223" y="4012522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49792B40-A3F5-45BC-ABA8-0798944404DA}"/>
                    </a:ext>
                  </a:extLst>
                </p:cNvPr>
                <p:cNvSpPr txBox="1"/>
                <p:nvPr/>
              </p:nvSpPr>
              <p:spPr>
                <a:xfrm>
                  <a:off x="3425959" y="4174585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תיבת טקסט 24">
                  <a:extLst>
                    <a:ext uri="{FF2B5EF4-FFF2-40B4-BE49-F238E27FC236}">
                      <a16:creationId xmlns:a16="http://schemas.microsoft.com/office/drawing/2014/main" id="{49792B40-A3F5-45BC-ABA8-079894440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959" y="4174585"/>
                  <a:ext cx="365305" cy="2813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תיבת טקסט 25">
                  <a:extLst>
                    <a:ext uri="{FF2B5EF4-FFF2-40B4-BE49-F238E27FC236}">
                      <a16:creationId xmlns:a16="http://schemas.microsoft.com/office/drawing/2014/main" id="{658B2118-ED1B-45ED-9827-32ECAECEE7AC}"/>
                    </a:ext>
                  </a:extLst>
                </p:cNvPr>
                <p:cNvSpPr txBox="1"/>
                <p:nvPr/>
              </p:nvSpPr>
              <p:spPr>
                <a:xfrm>
                  <a:off x="3301103" y="4304019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תיבת טקסט 25">
                  <a:extLst>
                    <a:ext uri="{FF2B5EF4-FFF2-40B4-BE49-F238E27FC236}">
                      <a16:creationId xmlns:a16="http://schemas.microsoft.com/office/drawing/2014/main" id="{658B2118-ED1B-45ED-9827-32ECAECEE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103" y="4304019"/>
                  <a:ext cx="365305" cy="2813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תיבת טקסט 26">
                  <a:extLst>
                    <a:ext uri="{FF2B5EF4-FFF2-40B4-BE49-F238E27FC236}">
                      <a16:creationId xmlns:a16="http://schemas.microsoft.com/office/drawing/2014/main" id="{9DAA3575-85B3-4105-A748-C590FAAFB44D}"/>
                    </a:ext>
                  </a:extLst>
                </p:cNvPr>
                <p:cNvSpPr txBox="1"/>
                <p:nvPr/>
              </p:nvSpPr>
              <p:spPr>
                <a:xfrm>
                  <a:off x="3176247" y="4433453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תיבת טקסט 26">
                  <a:extLst>
                    <a:ext uri="{FF2B5EF4-FFF2-40B4-BE49-F238E27FC236}">
                      <a16:creationId xmlns:a16="http://schemas.microsoft.com/office/drawing/2014/main" id="{9DAA3575-85B3-4105-A748-C590FAAF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247" y="4433453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תיבת טקסט 27">
                  <a:extLst>
                    <a:ext uri="{FF2B5EF4-FFF2-40B4-BE49-F238E27FC236}">
                      <a16:creationId xmlns:a16="http://schemas.microsoft.com/office/drawing/2014/main" id="{C81BCC81-D293-42A7-A575-3DF0EF73C680}"/>
                    </a:ext>
                  </a:extLst>
                </p:cNvPr>
                <p:cNvSpPr txBox="1"/>
                <p:nvPr/>
              </p:nvSpPr>
              <p:spPr>
                <a:xfrm>
                  <a:off x="3051391" y="4562887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תיבת טקסט 27">
                  <a:extLst>
                    <a:ext uri="{FF2B5EF4-FFF2-40B4-BE49-F238E27FC236}">
                      <a16:creationId xmlns:a16="http://schemas.microsoft.com/office/drawing/2014/main" id="{C81BCC81-D293-42A7-A575-3DF0EF73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391" y="4562887"/>
                  <a:ext cx="365305" cy="28132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תיבת טקסט 28">
                  <a:extLst>
                    <a:ext uri="{FF2B5EF4-FFF2-40B4-BE49-F238E27FC236}">
                      <a16:creationId xmlns:a16="http://schemas.microsoft.com/office/drawing/2014/main" id="{38E878F3-4171-41FA-BBEE-67A492463FAA}"/>
                    </a:ext>
                  </a:extLst>
                </p:cNvPr>
                <p:cNvSpPr txBox="1"/>
                <p:nvPr/>
              </p:nvSpPr>
              <p:spPr>
                <a:xfrm>
                  <a:off x="2999921" y="4732601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תיבת טקסט 28">
                  <a:extLst>
                    <a:ext uri="{FF2B5EF4-FFF2-40B4-BE49-F238E27FC236}">
                      <a16:creationId xmlns:a16="http://schemas.microsoft.com/office/drawing/2014/main" id="{38E878F3-4171-41FA-BBEE-67A492463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921" y="4732601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תיבת טקסט 29">
                  <a:extLst>
                    <a:ext uri="{FF2B5EF4-FFF2-40B4-BE49-F238E27FC236}">
                      <a16:creationId xmlns:a16="http://schemas.microsoft.com/office/drawing/2014/main" id="{4154E1F1-3C92-4755-9E54-4CD4848562C0}"/>
                    </a:ext>
                  </a:extLst>
                </p:cNvPr>
                <p:cNvSpPr txBox="1"/>
                <p:nvPr/>
              </p:nvSpPr>
              <p:spPr>
                <a:xfrm>
                  <a:off x="3314881" y="476208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תיבת טקסט 29">
                  <a:extLst>
                    <a:ext uri="{FF2B5EF4-FFF2-40B4-BE49-F238E27FC236}">
                      <a16:creationId xmlns:a16="http://schemas.microsoft.com/office/drawing/2014/main" id="{4154E1F1-3C92-4755-9E54-4CD484856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881" y="4762086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תיבת טקסט 30">
                  <a:extLst>
                    <a:ext uri="{FF2B5EF4-FFF2-40B4-BE49-F238E27FC236}">
                      <a16:creationId xmlns:a16="http://schemas.microsoft.com/office/drawing/2014/main" id="{6B93F3A4-AE83-41B2-9B33-B57535650295}"/>
                    </a:ext>
                  </a:extLst>
                </p:cNvPr>
                <p:cNvSpPr txBox="1"/>
                <p:nvPr/>
              </p:nvSpPr>
              <p:spPr>
                <a:xfrm>
                  <a:off x="3416696" y="459900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תיבת טקסט 30">
                  <a:extLst>
                    <a:ext uri="{FF2B5EF4-FFF2-40B4-BE49-F238E27FC236}">
                      <a16:creationId xmlns:a16="http://schemas.microsoft.com/office/drawing/2014/main" id="{6B93F3A4-AE83-41B2-9B33-B57535650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96" y="4599006"/>
                  <a:ext cx="365305" cy="28132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תיבת טקסט 31">
                  <a:extLst>
                    <a:ext uri="{FF2B5EF4-FFF2-40B4-BE49-F238E27FC236}">
                      <a16:creationId xmlns:a16="http://schemas.microsoft.com/office/drawing/2014/main" id="{EFCFD278-C8A8-4EED-B909-CB195DE02249}"/>
                    </a:ext>
                  </a:extLst>
                </p:cNvPr>
                <p:cNvSpPr txBox="1"/>
                <p:nvPr/>
              </p:nvSpPr>
              <p:spPr>
                <a:xfrm>
                  <a:off x="3547878" y="446601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תיבת טקסט 31">
                  <a:extLst>
                    <a:ext uri="{FF2B5EF4-FFF2-40B4-BE49-F238E27FC236}">
                      <a16:creationId xmlns:a16="http://schemas.microsoft.com/office/drawing/2014/main" id="{EFCFD278-C8A8-4EED-B909-CB195DE02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878" y="4466016"/>
                  <a:ext cx="365305" cy="2813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תיבת טקסט 32">
                  <a:extLst>
                    <a:ext uri="{FF2B5EF4-FFF2-40B4-BE49-F238E27FC236}">
                      <a16:creationId xmlns:a16="http://schemas.microsoft.com/office/drawing/2014/main" id="{6C849AA5-62E9-428E-A818-03F4055C939C}"/>
                    </a:ext>
                  </a:extLst>
                </p:cNvPr>
                <p:cNvSpPr txBox="1"/>
                <p:nvPr/>
              </p:nvSpPr>
              <p:spPr>
                <a:xfrm>
                  <a:off x="3679060" y="433302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תיבת טקסט 32">
                  <a:extLst>
                    <a:ext uri="{FF2B5EF4-FFF2-40B4-BE49-F238E27FC236}">
                      <a16:creationId xmlns:a16="http://schemas.microsoft.com/office/drawing/2014/main" id="{6C849AA5-62E9-428E-A818-03F4055C9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060" y="4333026"/>
                  <a:ext cx="365305" cy="28132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414D23F8-1E61-4659-A353-EDC0BE3763E8}"/>
                    </a:ext>
                  </a:extLst>
                </p:cNvPr>
                <p:cNvSpPr txBox="1"/>
                <p:nvPr/>
              </p:nvSpPr>
              <p:spPr>
                <a:xfrm>
                  <a:off x="3810242" y="4200036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414D23F8-1E61-4659-A353-EDC0BE3763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242" y="4200036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769B3EDB-8DD9-4042-99C3-C567F310615A}"/>
                    </a:ext>
                  </a:extLst>
                </p:cNvPr>
                <p:cNvSpPr txBox="1"/>
                <p:nvPr/>
              </p:nvSpPr>
              <p:spPr>
                <a:xfrm>
                  <a:off x="4163587" y="3965553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תיבת טקסט 34">
                  <a:extLst>
                    <a:ext uri="{FF2B5EF4-FFF2-40B4-BE49-F238E27FC236}">
                      <a16:creationId xmlns:a16="http://schemas.microsoft.com/office/drawing/2014/main" id="{769B3EDB-8DD9-4042-99C3-C567F3106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587" y="3965553"/>
                  <a:ext cx="365305" cy="2813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תיבת טקסט 35">
                  <a:extLst>
                    <a:ext uri="{FF2B5EF4-FFF2-40B4-BE49-F238E27FC236}">
                      <a16:creationId xmlns:a16="http://schemas.microsoft.com/office/drawing/2014/main" id="{2AE7B8F5-073B-4E87-8F92-135AA304DFEF}"/>
                    </a:ext>
                  </a:extLst>
                </p:cNvPr>
                <p:cNvSpPr txBox="1"/>
                <p:nvPr/>
              </p:nvSpPr>
              <p:spPr>
                <a:xfrm>
                  <a:off x="4338780" y="3842372"/>
                  <a:ext cx="365305" cy="281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sz="1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L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תיבת טקסט 35">
                  <a:extLst>
                    <a:ext uri="{FF2B5EF4-FFF2-40B4-BE49-F238E27FC236}">
                      <a16:creationId xmlns:a16="http://schemas.microsoft.com/office/drawing/2014/main" id="{2AE7B8F5-073B-4E87-8F92-135AA304D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80" y="3842372"/>
                  <a:ext cx="365305" cy="2813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תיבת טקסט 36">
                  <a:extLst>
                    <a:ext uri="{FF2B5EF4-FFF2-40B4-BE49-F238E27FC236}">
                      <a16:creationId xmlns:a16="http://schemas.microsoft.com/office/drawing/2014/main" id="{ABA39679-3933-4A83-914A-70E52B8EAFCC}"/>
                    </a:ext>
                  </a:extLst>
                </p:cNvPr>
                <p:cNvSpPr txBox="1"/>
                <p:nvPr/>
              </p:nvSpPr>
              <p:spPr>
                <a:xfrm>
                  <a:off x="2422152" y="3879034"/>
                  <a:ext cx="58284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5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L" sz="5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תיבת טקסט 36">
                  <a:extLst>
                    <a:ext uri="{FF2B5EF4-FFF2-40B4-BE49-F238E27FC236}">
                      <a16:creationId xmlns:a16="http://schemas.microsoft.com/office/drawing/2014/main" id="{ABA39679-3933-4A83-914A-70E52B8EA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52" y="3879034"/>
                  <a:ext cx="582844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תיבת טקסט 37">
                  <a:extLst>
                    <a:ext uri="{FF2B5EF4-FFF2-40B4-BE49-F238E27FC236}">
                      <a16:creationId xmlns:a16="http://schemas.microsoft.com/office/drawing/2014/main" id="{BB7DEABE-1ADC-4088-A4B4-BEBF8B44995D}"/>
                    </a:ext>
                  </a:extLst>
                </p:cNvPr>
                <p:cNvSpPr txBox="1"/>
                <p:nvPr/>
              </p:nvSpPr>
              <p:spPr>
                <a:xfrm>
                  <a:off x="4002027" y="4386889"/>
                  <a:ext cx="5828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L" sz="5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תיבת טקסט 37">
                  <a:extLst>
                    <a:ext uri="{FF2B5EF4-FFF2-40B4-BE49-F238E27FC236}">
                      <a16:creationId xmlns:a16="http://schemas.microsoft.com/office/drawing/2014/main" id="{BB7DEABE-1ADC-4088-A4B4-BEBF8B449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027" y="4386889"/>
                  <a:ext cx="582844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6600E1A6-2E53-4C9A-A6E5-1555B91379FC}"/>
                    </a:ext>
                  </a:extLst>
                </p:cNvPr>
                <p:cNvSpPr txBox="1"/>
                <p:nvPr/>
              </p:nvSpPr>
              <p:spPr>
                <a:xfrm>
                  <a:off x="3659136" y="3634018"/>
                  <a:ext cx="5828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L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תיבת טקסט 38">
                  <a:extLst>
                    <a:ext uri="{FF2B5EF4-FFF2-40B4-BE49-F238E27FC236}">
                      <a16:creationId xmlns:a16="http://schemas.microsoft.com/office/drawing/2014/main" id="{6600E1A6-2E53-4C9A-A6E5-1555B9137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6" y="3634018"/>
                  <a:ext cx="582844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תיבת טקסט 39">
                  <a:extLst>
                    <a:ext uri="{FF2B5EF4-FFF2-40B4-BE49-F238E27FC236}">
                      <a16:creationId xmlns:a16="http://schemas.microsoft.com/office/drawing/2014/main" id="{C88A257B-CDB0-4306-8437-13A6C33C576D}"/>
                    </a:ext>
                  </a:extLst>
                </p:cNvPr>
                <p:cNvSpPr txBox="1"/>
                <p:nvPr/>
              </p:nvSpPr>
              <p:spPr>
                <a:xfrm>
                  <a:off x="3223899" y="3408414"/>
                  <a:ext cx="365305" cy="523220"/>
                </a:xfrm>
                <a:prstGeom prst="rect">
                  <a:avLst/>
                </a:prstGeom>
                <a:solidFill>
                  <a:srgbClr val="000000">
                    <a:alpha val="32941"/>
                  </a:srgbClr>
                </a:solidFill>
                <a:effectLst>
                  <a:softEdge rad="127000"/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IL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תיבת טקסט 39">
                  <a:extLst>
                    <a:ext uri="{FF2B5EF4-FFF2-40B4-BE49-F238E27FC236}">
                      <a16:creationId xmlns:a16="http://schemas.microsoft.com/office/drawing/2014/main" id="{C88A257B-CDB0-4306-8437-13A6C33C5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899" y="3408414"/>
                  <a:ext cx="365305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91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12405-16D6-4477-AAB1-92F1CA4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השנייה – עיבוד וחיתוך של מטריצת הלוח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E60CFB-4426-4BB0-AAE3-E2CABBB11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e-IL" dirty="0"/>
              <a:t>הקטנת הגודל כמו בדרך הראשונה</a:t>
            </a:r>
          </a:p>
          <a:p>
            <a:r>
              <a:rPr lang="he-IL" dirty="0"/>
              <a:t>שימוש ב</a:t>
            </a:r>
            <a:r>
              <a:rPr lang="en-US" dirty="0" err="1"/>
              <a:t>openCV</a:t>
            </a:r>
            <a:endParaRPr lang="he-IL" dirty="0"/>
          </a:p>
          <a:p>
            <a:endParaRPr lang="he-IL" dirty="0"/>
          </a:p>
          <a:p>
            <a:endParaRPr lang="en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46FEBCF-AC21-46A5-9941-86039E03A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1139" t="61258" r="73734" b="25455"/>
          <a:stretch/>
        </p:blipFill>
        <p:spPr>
          <a:xfrm>
            <a:off x="500379" y="1825624"/>
            <a:ext cx="1341533" cy="13255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DDE211F2-22A7-4F67-A8CA-788770D6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7806"/>
              </p:ext>
            </p:extLst>
          </p:nvPr>
        </p:nvGraphicFramePr>
        <p:xfrm>
          <a:off x="5591357" y="5140192"/>
          <a:ext cx="214294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36">
                  <a:extLst>
                    <a:ext uri="{9D8B030D-6E8A-4147-A177-3AD203B41FA5}">
                      <a16:colId xmlns:a16="http://schemas.microsoft.com/office/drawing/2014/main" val="3009317268"/>
                    </a:ext>
                  </a:extLst>
                </a:gridCol>
                <a:gridCol w="535736">
                  <a:extLst>
                    <a:ext uri="{9D8B030D-6E8A-4147-A177-3AD203B41FA5}">
                      <a16:colId xmlns:a16="http://schemas.microsoft.com/office/drawing/2014/main" val="128855792"/>
                    </a:ext>
                  </a:extLst>
                </a:gridCol>
                <a:gridCol w="535736">
                  <a:extLst>
                    <a:ext uri="{9D8B030D-6E8A-4147-A177-3AD203B41FA5}">
                      <a16:colId xmlns:a16="http://schemas.microsoft.com/office/drawing/2014/main" val="2776290461"/>
                    </a:ext>
                  </a:extLst>
                </a:gridCol>
                <a:gridCol w="535736">
                  <a:extLst>
                    <a:ext uri="{9D8B030D-6E8A-4147-A177-3AD203B41FA5}">
                      <a16:colId xmlns:a16="http://schemas.microsoft.com/office/drawing/2014/main" val="1931901546"/>
                    </a:ext>
                  </a:extLst>
                </a:gridCol>
              </a:tblGrid>
              <a:tr h="33892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23076319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48457981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42818009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94909707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0DDA01BE-F626-49FF-AAB8-41A54BD1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04111"/>
              </p:ext>
            </p:extLst>
          </p:nvPr>
        </p:nvGraphicFramePr>
        <p:xfrm>
          <a:off x="9688378" y="5250549"/>
          <a:ext cx="2117542" cy="1242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771">
                  <a:extLst>
                    <a:ext uri="{9D8B030D-6E8A-4147-A177-3AD203B41FA5}">
                      <a16:colId xmlns:a16="http://schemas.microsoft.com/office/drawing/2014/main" val="1653602232"/>
                    </a:ext>
                  </a:extLst>
                </a:gridCol>
                <a:gridCol w="1058771">
                  <a:extLst>
                    <a:ext uri="{9D8B030D-6E8A-4147-A177-3AD203B41FA5}">
                      <a16:colId xmlns:a16="http://schemas.microsoft.com/office/drawing/2014/main" val="1204288935"/>
                    </a:ext>
                  </a:extLst>
                </a:gridCol>
              </a:tblGrid>
              <a:tr h="62116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82164074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34727056"/>
                  </a:ext>
                </a:extLst>
              </a:tr>
            </a:tbl>
          </a:graphicData>
        </a:graphic>
      </p:graphicFrame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B6557E18-4D4E-4A54-A5EE-C29CA20FA767}"/>
              </a:ext>
            </a:extLst>
          </p:cNvPr>
          <p:cNvGrpSpPr/>
          <p:nvPr/>
        </p:nvGrpSpPr>
        <p:grpSpPr>
          <a:xfrm>
            <a:off x="5591358" y="5119335"/>
            <a:ext cx="3383883" cy="1483897"/>
            <a:chOff x="6950260" y="2260031"/>
            <a:chExt cx="4068548" cy="1757890"/>
          </a:xfrm>
        </p:grpSpPr>
        <p:sp>
          <p:nvSpPr>
            <p:cNvPr id="6" name="חץ: ימינה מקווקו 5">
              <a:extLst>
                <a:ext uri="{FF2B5EF4-FFF2-40B4-BE49-F238E27FC236}">
                  <a16:creationId xmlns:a16="http://schemas.microsoft.com/office/drawing/2014/main" id="{4DDE1366-580D-4452-88C2-F2AB3811F033}"/>
                </a:ext>
              </a:extLst>
            </p:cNvPr>
            <p:cNvSpPr/>
            <p:nvPr/>
          </p:nvSpPr>
          <p:spPr>
            <a:xfrm>
              <a:off x="10408646" y="2972065"/>
              <a:ext cx="610162" cy="530558"/>
            </a:xfrm>
            <a:prstGeom prst="strip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51F614B5-DD1F-4B3F-819B-680AA4CF03BB}"/>
                </a:ext>
              </a:extLst>
            </p:cNvPr>
            <p:cNvSpPr/>
            <p:nvPr/>
          </p:nvSpPr>
          <p:spPr>
            <a:xfrm>
              <a:off x="8225308" y="3133896"/>
              <a:ext cx="1310638" cy="8837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9D0BD28-C499-4E7D-A637-1BF444D3D470}"/>
                </a:ext>
              </a:extLst>
            </p:cNvPr>
            <p:cNvSpPr/>
            <p:nvPr/>
          </p:nvSpPr>
          <p:spPr>
            <a:xfrm>
              <a:off x="8225308" y="2265233"/>
              <a:ext cx="1310638" cy="8837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C8413F57-A9FF-48EF-8513-E6550366DAC9}"/>
                </a:ext>
              </a:extLst>
            </p:cNvPr>
            <p:cNvSpPr/>
            <p:nvPr/>
          </p:nvSpPr>
          <p:spPr>
            <a:xfrm>
              <a:off x="6950260" y="3134213"/>
              <a:ext cx="1310639" cy="8837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CF83BACA-A017-4183-AF61-3607793B2FA4}"/>
                </a:ext>
              </a:extLst>
            </p:cNvPr>
            <p:cNvSpPr/>
            <p:nvPr/>
          </p:nvSpPr>
          <p:spPr>
            <a:xfrm>
              <a:off x="6950262" y="2260031"/>
              <a:ext cx="1310638" cy="8837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E5978731-489C-40A8-8582-AB51EE169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0" t="12459" r="20139" b="11152"/>
          <a:stretch/>
        </p:blipFill>
        <p:spPr>
          <a:xfrm rot="5400000" flipV="1">
            <a:off x="3154911" y="1886906"/>
            <a:ext cx="1374775" cy="1252211"/>
          </a:xfrm>
          <a:prstGeom prst="rect">
            <a:avLst/>
          </a:prstGeom>
        </p:spPr>
      </p:pic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68730AF5-92B1-4493-B498-B724D7BEBFF2}"/>
              </a:ext>
            </a:extLst>
          </p:cNvPr>
          <p:cNvSpPr/>
          <p:nvPr/>
        </p:nvSpPr>
        <p:spPr>
          <a:xfrm>
            <a:off x="2062480" y="2143760"/>
            <a:ext cx="914400" cy="629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D79798E8-CA1E-482F-BF27-E4D1F4B20C23}"/>
              </a:ext>
            </a:extLst>
          </p:cNvPr>
          <p:cNvSpPr/>
          <p:nvPr/>
        </p:nvSpPr>
        <p:spPr>
          <a:xfrm rot="8249631">
            <a:off x="3069538" y="3426546"/>
            <a:ext cx="914400" cy="629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44C9B4D-5B10-4AD1-A47B-6E833A3E7311}"/>
              </a:ext>
            </a:extLst>
          </p:cNvPr>
          <p:cNvGrpSpPr/>
          <p:nvPr/>
        </p:nvGrpSpPr>
        <p:grpSpPr>
          <a:xfrm>
            <a:off x="450620" y="3556840"/>
            <a:ext cx="3053263" cy="2881096"/>
            <a:chOff x="450620" y="3556840"/>
            <a:chExt cx="3053263" cy="2881096"/>
          </a:xfrm>
        </p:grpSpPr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A196D11B-A282-4E23-88E3-386FF50CD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3" t="12779" r="19931" b="10870"/>
            <a:stretch/>
          </p:blipFill>
          <p:spPr>
            <a:xfrm rot="5400000" flipV="1">
              <a:off x="442541" y="3962015"/>
              <a:ext cx="2484000" cy="2467842"/>
            </a:xfrm>
            <a:prstGeom prst="rect">
              <a:avLst/>
            </a:prstGeom>
          </p:spPr>
        </p:pic>
        <p:grpSp>
          <p:nvGrpSpPr>
            <p:cNvPr id="25" name="קבוצה 24">
              <a:extLst>
                <a:ext uri="{FF2B5EF4-FFF2-40B4-BE49-F238E27FC236}">
                  <a16:creationId xmlns:a16="http://schemas.microsoft.com/office/drawing/2014/main" id="{A185411C-A17F-4D02-AE76-C70FEEA6C95C}"/>
                </a:ext>
              </a:extLst>
            </p:cNvPr>
            <p:cNvGrpSpPr/>
            <p:nvPr/>
          </p:nvGrpSpPr>
          <p:grpSpPr>
            <a:xfrm>
              <a:off x="462279" y="3953935"/>
              <a:ext cx="2456183" cy="2484001"/>
              <a:chOff x="4076597" y="3743458"/>
              <a:chExt cx="2382457" cy="2049793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FB7FDCBC-2F69-4129-92A2-DCDE031CA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096"/>
              <a:stretch/>
            </p:blipFill>
            <p:spPr bwMode="auto">
              <a:xfrm>
                <a:off x="4076597" y="3743458"/>
                <a:ext cx="2382457" cy="1029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B553AFF4-3588-4E53-AEA8-395AAE5BB5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3096"/>
              <a:stretch/>
            </p:blipFill>
            <p:spPr bwMode="auto">
              <a:xfrm>
                <a:off x="4076597" y="4763592"/>
                <a:ext cx="2382457" cy="1029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C72EA3DA-6BB1-4D05-A18E-E5EFA9E97175}"/>
                </a:ext>
              </a:extLst>
            </p:cNvPr>
            <p:cNvSpPr txBox="1"/>
            <p:nvPr/>
          </p:nvSpPr>
          <p:spPr>
            <a:xfrm>
              <a:off x="2908472" y="5149509"/>
              <a:ext cx="595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  <a:endParaRPr lang="en-IL" dirty="0"/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2E3F0D19-4C6D-41F6-8235-2AABD832A22E}"/>
                </a:ext>
              </a:extLst>
            </p:cNvPr>
            <p:cNvSpPr txBox="1"/>
            <p:nvPr/>
          </p:nvSpPr>
          <p:spPr>
            <a:xfrm>
              <a:off x="1312128" y="3556840"/>
              <a:ext cx="595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  <a:endParaRPr lang="en-IL" dirty="0"/>
            </a:p>
          </p:txBody>
        </p:sp>
      </p:grp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A534CD8A-EADE-4516-B365-373E76F85839}"/>
              </a:ext>
            </a:extLst>
          </p:cNvPr>
          <p:cNvSpPr txBox="1"/>
          <p:nvPr/>
        </p:nvSpPr>
        <p:spPr>
          <a:xfrm>
            <a:off x="3523480" y="1472820"/>
            <a:ext cx="5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  <a:endParaRPr lang="en-IL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6AC0CF34-AC24-4A1B-99E7-76ACC6DB5B8E}"/>
              </a:ext>
            </a:extLst>
          </p:cNvPr>
          <p:cNvSpPr txBox="1"/>
          <p:nvPr/>
        </p:nvSpPr>
        <p:spPr>
          <a:xfrm>
            <a:off x="4558278" y="2274054"/>
            <a:ext cx="5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12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1002</Words>
  <Application>Microsoft Office PowerPoint</Application>
  <PresentationFormat>מסך רחב</PresentationFormat>
  <Paragraphs>397</Paragraphs>
  <Slides>25</Slides>
  <Notes>0</Notes>
  <HiddenSlides>0</HiddenSlides>
  <MMClips>4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ערכת נושא Office</vt:lpstr>
      <vt:lpstr>הסביבה הראשונה – עיבוד של מטריצת הלוח</vt:lpstr>
      <vt:lpstr>הסביבה הראשונה – עיבוד של מטריצת הלוח</vt:lpstr>
      <vt:lpstr>זה לא עבד</vt:lpstr>
      <vt:lpstr>הסביבה השנייה – CNN</vt:lpstr>
      <vt:lpstr>הסביבה השנייה – עיבוד וחיתוך של מטריצת הלוח</vt:lpstr>
      <vt:lpstr>הסביבה השנייה – עיבוד וחיתוך של מטריצת הלוח</vt:lpstr>
      <vt:lpstr>הסביבה השנייה – עיבוד וחיתוך של מטריצת הלוח</vt:lpstr>
      <vt:lpstr>ככה זה נראה אצלנו (matplotlib.pyplot.imview())</vt:lpstr>
      <vt:lpstr>הסביבה השנייה – עיבוד וחיתוך של מטריצת הלוח</vt:lpstr>
      <vt:lpstr>סיכום ביניים</vt:lpstr>
      <vt:lpstr>תוצאות</vt:lpstr>
      <vt:lpstr>תוצאות כשהן לא על X16</vt:lpstr>
      <vt:lpstr>הסברים אפשריים לבעיות שראינו</vt:lpstr>
      <vt:lpstr>מתן כיוון הנחש לרשת על ידי סיבוב התמונה</vt:lpstr>
      <vt:lpstr>תיקון הרעש</vt:lpstr>
      <vt:lpstr>הסברים אפשריים לבעיות שראינו</vt:lpstr>
      <vt:lpstr>הסביבה השלישית – תיקון טעויות </vt:lpstr>
      <vt:lpstr>הסביבה השלישית – תיקון טעויות </vt:lpstr>
      <vt:lpstr>Gen 2 vs. gen 3 – הרבה ראשים</vt:lpstr>
      <vt:lpstr> Gen 2 vs. gen 3 – ליד קיר</vt:lpstr>
      <vt:lpstr>Gen 2 vs. gen 3 – פינה</vt:lpstr>
      <vt:lpstr>ההקטנה: smear_board()</vt:lpstr>
      <vt:lpstr>Gen 2 vs. gen 3 – אחרי ההקטנה</vt:lpstr>
      <vt:lpstr>Gen 2 vs. gen 3 – אחרי ההקטנה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בן סמבירא נחום</dc:creator>
  <cp:lastModifiedBy>בן סמבירא נחום</cp:lastModifiedBy>
  <cp:revision>27</cp:revision>
  <dcterms:created xsi:type="dcterms:W3CDTF">2020-04-25T14:12:52Z</dcterms:created>
  <dcterms:modified xsi:type="dcterms:W3CDTF">2020-04-27T15:39:53Z</dcterms:modified>
</cp:coreProperties>
</file>