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6" r:id="rId9"/>
    <p:sldId id="263" r:id="rId10"/>
    <p:sldId id="265" r:id="rId11"/>
    <p:sldId id="262" r:id="rId12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2B2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391A09-D0D5-45EF-B357-C9AA39DE8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E194202-714E-43F7-B6C4-85FB6CDC0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9B4BAC-03CE-4380-A235-C91F8EBA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25/04/2020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6155266-62D7-4377-B306-FEC1E4CC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15E1D3-CD78-44BF-84DC-EE9EDE9C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079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BA64D-D85B-4BD5-94E6-CE67794A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73FAD9B-0DCA-47E5-A4D4-53FD8B02E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F5857A-CDE7-4C31-8236-726B1DD8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25/04/2020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542A199-2ED9-4D48-8B5B-0C60CFBF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404C8E-5D81-48EB-96D8-72CB9FDA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521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80A1A75-099C-4C39-855C-2CC6F2D9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9A32236-08F2-4F1E-BBEE-10584B858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D43C9C-D39B-46E2-8989-0683AB1B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25/04/2020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0B9BA0-079A-4CDD-ADCA-02E3E0EA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20FFA5-C739-429F-8DD4-0FD0D4D7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555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B21AB8-9FE1-4238-BA1F-5D5ABB34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19357A-D039-43FC-899F-B3AB3A45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C88FE1-E314-404E-BCD1-0ED9A390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25/04/2020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94CC6F7-1C50-4D92-80D0-9FB0F7FB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4605BD-D893-4998-821D-206F98F3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946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817FE6-8532-40DE-A0DA-D1F43E6D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87C2CB3-FC66-4425-891B-BD86C1751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C24FD7-15B9-4191-A6A3-CA413566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25/04/2020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38B880-10F4-40AB-B2E4-006AD5ED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C6292C5-B5A8-468E-B5DE-3CEA0997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34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A921BA-BC96-4711-9D9B-C9A0AB14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02CE29-615B-406A-86C2-53A39ECAB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17676CA-AC98-4F85-8255-C0E624DE3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2258876-3584-409E-BECE-8872D058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25/04/2020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769F113-BF2D-460C-BADA-1D9B80AB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209815-A565-4512-922F-A7CD6688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908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0DE987-B4D8-4DD6-A691-A954FF19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F0BFCE7-C67C-4E4F-869F-10C3D44C8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53C5DEC-B8FE-41C7-9ADC-4A9C99D3A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8A696FC-FF6B-44AB-B47B-88619776E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7131CE-10A0-414E-8505-A660D8C07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6F90676-5A77-4D4C-9FFD-DA13ECA9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25/04/2020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4C20330-673B-4626-A1CE-544F657F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71D0F8F-8E49-41F8-B838-582B06E9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760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62B1A9-73B2-4438-B9D1-3B6D5061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3DB01CC-6647-4071-A6CE-7C3D61D3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25/04/2020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BC0F7FF-1E5F-4004-93C9-064791C3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F7BAC7C-A1E9-4B4C-ABCD-33950ABE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1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579A7CB-0B04-450D-90CF-CDDA60EC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25/04/2020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61B872D-710E-4931-9368-80320989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4C952CF-96F8-41DE-954D-D7ACD221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167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F36E26-2CE2-4001-998B-D5E16A63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E9E0B5-4448-4940-B499-98A31DAD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DDB8CC5-DBD2-49B7-9BB4-1951E27D9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7708908-D75E-48E3-B2EA-9C481F63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25/04/2020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916D3E4-7AA3-4FEF-A376-F77AD7AD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C575EFF-351D-4059-911C-B6B54AB0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40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434D01-C4D3-446E-83A4-F514EB18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2B0DB39-C246-435C-BF3D-F19F29CCE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C5BD32B-159B-465E-B4B5-54584247E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8F4F36B-4AEA-46F7-B36C-A16206F0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8536-4E6F-466A-B389-586817954896}" type="datetimeFigureOut">
              <a:rPr lang="en-IL" smtClean="0"/>
              <a:t>25/04/2020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4357485-9B8D-45FF-9364-95CAB1C6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688BF94-289C-417C-9725-0CF556A6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560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C00971C-E870-4E06-AABE-2CF883FF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20C4F73-4192-4374-9441-5181A94CD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39BD7C-8BAA-49CF-B434-AA8FBD25D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58536-4E6F-466A-B389-586817954896}" type="datetimeFigureOut">
              <a:rPr lang="en-IL" smtClean="0"/>
              <a:t>25/04/2020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A8A4E24-8251-497D-A190-0F144AA67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98DC9C-776E-4037-8916-D77A887F5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6465D-9D20-48BB-80DD-1CFA4D3FA4A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000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BFCE4F-473B-416A-8FF8-6E76EAF9C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B35A4A9-5E62-4534-BE84-9196C8D53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993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C3479A-CE08-4D7F-9D93-AB86074D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 dirty="0"/>
              <a:t>הסביבה השנייה – עיבוד וחיתוך של מטריצת הלוח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4FCBCC-8841-48DD-8667-DA8E319B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1775DE5-54CC-4A3C-9105-7DA1F1FCA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0" t="12459" r="20139" b="11152"/>
          <a:stretch/>
        </p:blipFill>
        <p:spPr>
          <a:xfrm rot="5400000" flipV="1">
            <a:off x="5614153" y="2185408"/>
            <a:ext cx="2730624" cy="248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7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C3479A-CE08-4D7F-9D93-AB86074D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ככה זה נראה אצלנו (</a:t>
            </a:r>
            <a:r>
              <a:rPr lang="en-US" dirty="0" err="1"/>
              <a:t>matplotlib.pyplot.imview</a:t>
            </a:r>
            <a:r>
              <a:rPr lang="en-US" dirty="0"/>
              <a:t>()</a:t>
            </a:r>
            <a:r>
              <a:rPr lang="he-IL" dirty="0"/>
              <a:t>)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4FCBCC-8841-48DD-8667-DA8E319B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21D19AC-2FEA-4EA3-80CA-8B2B4041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800" y="2637030"/>
            <a:ext cx="3600000" cy="3674870"/>
          </a:xfrm>
          <a:prstGeom prst="rect">
            <a:avLst/>
          </a:prstGeom>
        </p:spPr>
      </p:pic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B652D090-D6DD-4A0B-8A5E-6FF6B7570471}"/>
              </a:ext>
            </a:extLst>
          </p:cNvPr>
          <p:cNvCxnSpPr/>
          <p:nvPr/>
        </p:nvCxnSpPr>
        <p:spPr>
          <a:xfrm flipH="1">
            <a:off x="2190033" y="3545840"/>
            <a:ext cx="6567887" cy="1482532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066BAE0C-251C-41FC-93FA-D559DC2E364B}"/>
              </a:ext>
            </a:extLst>
          </p:cNvPr>
          <p:cNvCxnSpPr>
            <a:cxnSpLocks/>
          </p:cNvCxnSpPr>
          <p:nvPr/>
        </p:nvCxnSpPr>
        <p:spPr>
          <a:xfrm flipH="1">
            <a:off x="4677217" y="3545840"/>
            <a:ext cx="5889184" cy="140208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מלבן 6">
            <a:extLst>
              <a:ext uri="{FF2B5EF4-FFF2-40B4-BE49-F238E27FC236}">
                <a16:creationId xmlns:a16="http://schemas.microsoft.com/office/drawing/2014/main" id="{A36F7D29-132C-45E2-AC96-B93F75D18844}"/>
              </a:ext>
            </a:extLst>
          </p:cNvPr>
          <p:cNvSpPr/>
          <p:nvPr/>
        </p:nvSpPr>
        <p:spPr>
          <a:xfrm>
            <a:off x="8757920" y="1825625"/>
            <a:ext cx="1808480" cy="1720215"/>
          </a:xfrm>
          <a:prstGeom prst="rect">
            <a:avLst/>
          </a:prstGeom>
          <a:solidFill>
            <a:srgbClr val="B2B2B2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80614D81-9F28-469A-AB76-F489BC560043}"/>
              </a:ext>
            </a:extLst>
          </p:cNvPr>
          <p:cNvCxnSpPr/>
          <p:nvPr/>
        </p:nvCxnSpPr>
        <p:spPr>
          <a:xfrm flipH="1">
            <a:off x="2190033" y="1825625"/>
            <a:ext cx="6567887" cy="472123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CBE2B39D-C622-4910-9211-340A29ED4908}"/>
              </a:ext>
            </a:extLst>
          </p:cNvPr>
          <p:cNvCxnSpPr>
            <a:cxnSpLocks/>
          </p:cNvCxnSpPr>
          <p:nvPr/>
        </p:nvCxnSpPr>
        <p:spPr>
          <a:xfrm flipH="1">
            <a:off x="4074160" y="1825625"/>
            <a:ext cx="6492242" cy="565092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תמונה 5">
            <a:extLst>
              <a:ext uri="{FF2B5EF4-FFF2-40B4-BE49-F238E27FC236}">
                <a16:creationId xmlns:a16="http://schemas.microsoft.com/office/drawing/2014/main" id="{A1775DE5-54CC-4A3C-9105-7DA1F1FCAD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0" t="12459" r="20139" b="11152"/>
          <a:stretch/>
        </p:blipFill>
        <p:spPr>
          <a:xfrm rot="5400000" flipV="1">
            <a:off x="2068313" y="2419468"/>
            <a:ext cx="2730624" cy="24871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תיבת טקסט 20">
                <a:extLst>
                  <a:ext uri="{FF2B5EF4-FFF2-40B4-BE49-F238E27FC236}">
                    <a16:creationId xmlns:a16="http://schemas.microsoft.com/office/drawing/2014/main" id="{B108C52F-47B8-4969-9254-2CC5E3F25732}"/>
                  </a:ext>
                </a:extLst>
              </p:cNvPr>
              <p:cNvSpPr txBox="1"/>
              <p:nvPr/>
            </p:nvSpPr>
            <p:spPr>
              <a:xfrm>
                <a:off x="2635058" y="2552780"/>
                <a:ext cx="1361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4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4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L" sz="4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תיבת טקסט 20">
                <a:extLst>
                  <a:ext uri="{FF2B5EF4-FFF2-40B4-BE49-F238E27FC236}">
                    <a16:creationId xmlns:a16="http://schemas.microsoft.com/office/drawing/2014/main" id="{B108C52F-47B8-4969-9254-2CC5E3F25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58" y="2552780"/>
                <a:ext cx="136144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F652942D-D4F5-48DE-8044-CD455E57E9FE}"/>
                  </a:ext>
                </a:extLst>
              </p:cNvPr>
              <p:cNvSpPr txBox="1"/>
              <p:nvPr/>
            </p:nvSpPr>
            <p:spPr>
              <a:xfrm>
                <a:off x="3264751" y="3688396"/>
                <a:ext cx="365305" cy="281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L" sz="1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F652942D-D4F5-48DE-8044-CD455E57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51" y="3688396"/>
                <a:ext cx="365305" cy="2813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תיבת טקסט 22">
                <a:extLst>
                  <a:ext uri="{FF2B5EF4-FFF2-40B4-BE49-F238E27FC236}">
                    <a16:creationId xmlns:a16="http://schemas.microsoft.com/office/drawing/2014/main" id="{2DDE5973-6854-48E6-A611-5DB481D0D9E5}"/>
                  </a:ext>
                </a:extLst>
              </p:cNvPr>
              <p:cNvSpPr txBox="1"/>
              <p:nvPr/>
            </p:nvSpPr>
            <p:spPr>
              <a:xfrm>
                <a:off x="3318487" y="3850459"/>
                <a:ext cx="365305" cy="281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L" sz="1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תיבת טקסט 22">
                <a:extLst>
                  <a:ext uri="{FF2B5EF4-FFF2-40B4-BE49-F238E27FC236}">
                    <a16:creationId xmlns:a16="http://schemas.microsoft.com/office/drawing/2014/main" id="{2DDE5973-6854-48E6-A611-5DB481D0D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487" y="3850459"/>
                <a:ext cx="365305" cy="2813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985F476A-1482-4AEC-894F-53BEAD6DACC0}"/>
                  </a:ext>
                </a:extLst>
              </p:cNvPr>
              <p:cNvSpPr txBox="1"/>
              <p:nvPr/>
            </p:nvSpPr>
            <p:spPr>
              <a:xfrm>
                <a:off x="3372223" y="4012522"/>
                <a:ext cx="365305" cy="281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L" sz="1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985F476A-1482-4AEC-894F-53BEAD6DA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223" y="4012522"/>
                <a:ext cx="365305" cy="2813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תיבת טקסט 24">
                <a:extLst>
                  <a:ext uri="{FF2B5EF4-FFF2-40B4-BE49-F238E27FC236}">
                    <a16:creationId xmlns:a16="http://schemas.microsoft.com/office/drawing/2014/main" id="{49792B40-A3F5-45BC-ABA8-0798944404DA}"/>
                  </a:ext>
                </a:extLst>
              </p:cNvPr>
              <p:cNvSpPr txBox="1"/>
              <p:nvPr/>
            </p:nvSpPr>
            <p:spPr>
              <a:xfrm>
                <a:off x="3425959" y="4174585"/>
                <a:ext cx="365305" cy="281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L" sz="1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תיבת טקסט 24">
                <a:extLst>
                  <a:ext uri="{FF2B5EF4-FFF2-40B4-BE49-F238E27FC236}">
                    <a16:creationId xmlns:a16="http://schemas.microsoft.com/office/drawing/2014/main" id="{49792B40-A3F5-45BC-ABA8-07989444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959" y="4174585"/>
                <a:ext cx="365305" cy="2813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תיבת טקסט 25">
                <a:extLst>
                  <a:ext uri="{FF2B5EF4-FFF2-40B4-BE49-F238E27FC236}">
                    <a16:creationId xmlns:a16="http://schemas.microsoft.com/office/drawing/2014/main" id="{658B2118-ED1B-45ED-9827-32ECAECEE7AC}"/>
                  </a:ext>
                </a:extLst>
              </p:cNvPr>
              <p:cNvSpPr txBox="1"/>
              <p:nvPr/>
            </p:nvSpPr>
            <p:spPr>
              <a:xfrm>
                <a:off x="3301103" y="4304019"/>
                <a:ext cx="365305" cy="281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L" sz="1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תיבת טקסט 25">
                <a:extLst>
                  <a:ext uri="{FF2B5EF4-FFF2-40B4-BE49-F238E27FC236}">
                    <a16:creationId xmlns:a16="http://schemas.microsoft.com/office/drawing/2014/main" id="{658B2118-ED1B-45ED-9827-32ECAECEE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103" y="4304019"/>
                <a:ext cx="365305" cy="2813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תיבת טקסט 26">
                <a:extLst>
                  <a:ext uri="{FF2B5EF4-FFF2-40B4-BE49-F238E27FC236}">
                    <a16:creationId xmlns:a16="http://schemas.microsoft.com/office/drawing/2014/main" id="{9DAA3575-85B3-4105-A748-C590FAAFB44D}"/>
                  </a:ext>
                </a:extLst>
              </p:cNvPr>
              <p:cNvSpPr txBox="1"/>
              <p:nvPr/>
            </p:nvSpPr>
            <p:spPr>
              <a:xfrm>
                <a:off x="3176247" y="4433453"/>
                <a:ext cx="365305" cy="281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L" sz="1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תיבת טקסט 26">
                <a:extLst>
                  <a:ext uri="{FF2B5EF4-FFF2-40B4-BE49-F238E27FC236}">
                    <a16:creationId xmlns:a16="http://schemas.microsoft.com/office/drawing/2014/main" id="{9DAA3575-85B3-4105-A748-C590FAAFB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247" y="4433453"/>
                <a:ext cx="365305" cy="2813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תיבת טקסט 27">
                <a:extLst>
                  <a:ext uri="{FF2B5EF4-FFF2-40B4-BE49-F238E27FC236}">
                    <a16:creationId xmlns:a16="http://schemas.microsoft.com/office/drawing/2014/main" id="{C81BCC81-D293-42A7-A575-3DF0EF73C680}"/>
                  </a:ext>
                </a:extLst>
              </p:cNvPr>
              <p:cNvSpPr txBox="1"/>
              <p:nvPr/>
            </p:nvSpPr>
            <p:spPr>
              <a:xfrm>
                <a:off x="3051391" y="4562887"/>
                <a:ext cx="365305" cy="281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L" sz="1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תיבת טקסט 27">
                <a:extLst>
                  <a:ext uri="{FF2B5EF4-FFF2-40B4-BE49-F238E27FC236}">
                    <a16:creationId xmlns:a16="http://schemas.microsoft.com/office/drawing/2014/main" id="{C81BCC81-D293-42A7-A575-3DF0EF73C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391" y="4562887"/>
                <a:ext cx="365305" cy="2813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תיבת טקסט 28">
                <a:extLst>
                  <a:ext uri="{FF2B5EF4-FFF2-40B4-BE49-F238E27FC236}">
                    <a16:creationId xmlns:a16="http://schemas.microsoft.com/office/drawing/2014/main" id="{38E878F3-4171-41FA-BBEE-67A492463FAA}"/>
                  </a:ext>
                </a:extLst>
              </p:cNvPr>
              <p:cNvSpPr txBox="1"/>
              <p:nvPr/>
            </p:nvSpPr>
            <p:spPr>
              <a:xfrm>
                <a:off x="2999921" y="4732601"/>
                <a:ext cx="365305" cy="281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L" sz="1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תיבת טקסט 28">
                <a:extLst>
                  <a:ext uri="{FF2B5EF4-FFF2-40B4-BE49-F238E27FC236}">
                    <a16:creationId xmlns:a16="http://schemas.microsoft.com/office/drawing/2014/main" id="{38E878F3-4171-41FA-BBEE-67A492463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921" y="4732601"/>
                <a:ext cx="365305" cy="2813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תיבת טקסט 29">
                <a:extLst>
                  <a:ext uri="{FF2B5EF4-FFF2-40B4-BE49-F238E27FC236}">
                    <a16:creationId xmlns:a16="http://schemas.microsoft.com/office/drawing/2014/main" id="{4154E1F1-3C92-4755-9E54-4CD4848562C0}"/>
                  </a:ext>
                </a:extLst>
              </p:cNvPr>
              <p:cNvSpPr txBox="1"/>
              <p:nvPr/>
            </p:nvSpPr>
            <p:spPr>
              <a:xfrm>
                <a:off x="3314881" y="4762086"/>
                <a:ext cx="365305" cy="281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L" sz="1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תיבת טקסט 29">
                <a:extLst>
                  <a:ext uri="{FF2B5EF4-FFF2-40B4-BE49-F238E27FC236}">
                    <a16:creationId xmlns:a16="http://schemas.microsoft.com/office/drawing/2014/main" id="{4154E1F1-3C92-4755-9E54-4CD484856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881" y="4762086"/>
                <a:ext cx="365305" cy="2813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תיבת טקסט 30">
                <a:extLst>
                  <a:ext uri="{FF2B5EF4-FFF2-40B4-BE49-F238E27FC236}">
                    <a16:creationId xmlns:a16="http://schemas.microsoft.com/office/drawing/2014/main" id="{6B93F3A4-AE83-41B2-9B33-B57535650295}"/>
                  </a:ext>
                </a:extLst>
              </p:cNvPr>
              <p:cNvSpPr txBox="1"/>
              <p:nvPr/>
            </p:nvSpPr>
            <p:spPr>
              <a:xfrm>
                <a:off x="3416696" y="4599006"/>
                <a:ext cx="365305" cy="281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L" sz="1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תיבת טקסט 30">
                <a:extLst>
                  <a:ext uri="{FF2B5EF4-FFF2-40B4-BE49-F238E27FC236}">
                    <a16:creationId xmlns:a16="http://schemas.microsoft.com/office/drawing/2014/main" id="{6B93F3A4-AE83-41B2-9B33-B57535650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96" y="4599006"/>
                <a:ext cx="365305" cy="2813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תיבת טקסט 31">
                <a:extLst>
                  <a:ext uri="{FF2B5EF4-FFF2-40B4-BE49-F238E27FC236}">
                    <a16:creationId xmlns:a16="http://schemas.microsoft.com/office/drawing/2014/main" id="{EFCFD278-C8A8-4EED-B909-CB195DE02249}"/>
                  </a:ext>
                </a:extLst>
              </p:cNvPr>
              <p:cNvSpPr txBox="1"/>
              <p:nvPr/>
            </p:nvSpPr>
            <p:spPr>
              <a:xfrm>
                <a:off x="3547878" y="4466016"/>
                <a:ext cx="365305" cy="281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L" sz="1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2" name="תיבת טקסט 31">
                <a:extLst>
                  <a:ext uri="{FF2B5EF4-FFF2-40B4-BE49-F238E27FC236}">
                    <a16:creationId xmlns:a16="http://schemas.microsoft.com/office/drawing/2014/main" id="{EFCFD278-C8A8-4EED-B909-CB195DE02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78" y="4466016"/>
                <a:ext cx="365305" cy="2813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תיבת טקסט 32">
                <a:extLst>
                  <a:ext uri="{FF2B5EF4-FFF2-40B4-BE49-F238E27FC236}">
                    <a16:creationId xmlns:a16="http://schemas.microsoft.com/office/drawing/2014/main" id="{6C849AA5-62E9-428E-A818-03F4055C939C}"/>
                  </a:ext>
                </a:extLst>
              </p:cNvPr>
              <p:cNvSpPr txBox="1"/>
              <p:nvPr/>
            </p:nvSpPr>
            <p:spPr>
              <a:xfrm>
                <a:off x="3679060" y="4333026"/>
                <a:ext cx="365305" cy="281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L" sz="1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תיבת טקסט 32">
                <a:extLst>
                  <a:ext uri="{FF2B5EF4-FFF2-40B4-BE49-F238E27FC236}">
                    <a16:creationId xmlns:a16="http://schemas.microsoft.com/office/drawing/2014/main" id="{6C849AA5-62E9-428E-A818-03F4055C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60" y="4333026"/>
                <a:ext cx="365305" cy="2813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תיבת טקסט 33">
                <a:extLst>
                  <a:ext uri="{FF2B5EF4-FFF2-40B4-BE49-F238E27FC236}">
                    <a16:creationId xmlns:a16="http://schemas.microsoft.com/office/drawing/2014/main" id="{414D23F8-1E61-4659-A353-EDC0BE3763E8}"/>
                  </a:ext>
                </a:extLst>
              </p:cNvPr>
              <p:cNvSpPr txBox="1"/>
              <p:nvPr/>
            </p:nvSpPr>
            <p:spPr>
              <a:xfrm>
                <a:off x="3810242" y="4200036"/>
                <a:ext cx="365305" cy="281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L" sz="1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4" name="תיבת טקסט 33">
                <a:extLst>
                  <a:ext uri="{FF2B5EF4-FFF2-40B4-BE49-F238E27FC236}">
                    <a16:creationId xmlns:a16="http://schemas.microsoft.com/office/drawing/2014/main" id="{414D23F8-1E61-4659-A353-EDC0BE376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242" y="4200036"/>
                <a:ext cx="365305" cy="2813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תיבת טקסט 34">
                <a:extLst>
                  <a:ext uri="{FF2B5EF4-FFF2-40B4-BE49-F238E27FC236}">
                    <a16:creationId xmlns:a16="http://schemas.microsoft.com/office/drawing/2014/main" id="{769B3EDB-8DD9-4042-99C3-C567F310615A}"/>
                  </a:ext>
                </a:extLst>
              </p:cNvPr>
              <p:cNvSpPr txBox="1"/>
              <p:nvPr/>
            </p:nvSpPr>
            <p:spPr>
              <a:xfrm>
                <a:off x="4163587" y="3965553"/>
                <a:ext cx="365305" cy="281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L" sz="1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תיבת טקסט 34">
                <a:extLst>
                  <a:ext uri="{FF2B5EF4-FFF2-40B4-BE49-F238E27FC236}">
                    <a16:creationId xmlns:a16="http://schemas.microsoft.com/office/drawing/2014/main" id="{769B3EDB-8DD9-4042-99C3-C567F3106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587" y="3965553"/>
                <a:ext cx="365305" cy="2813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תיבת טקסט 35">
                <a:extLst>
                  <a:ext uri="{FF2B5EF4-FFF2-40B4-BE49-F238E27FC236}">
                    <a16:creationId xmlns:a16="http://schemas.microsoft.com/office/drawing/2014/main" id="{2AE7B8F5-073B-4E87-8F92-135AA304DFEF}"/>
                  </a:ext>
                </a:extLst>
              </p:cNvPr>
              <p:cNvSpPr txBox="1"/>
              <p:nvPr/>
            </p:nvSpPr>
            <p:spPr>
              <a:xfrm>
                <a:off x="4338780" y="3842372"/>
                <a:ext cx="365305" cy="281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e-IL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L" sz="1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6" name="תיבת טקסט 35">
                <a:extLst>
                  <a:ext uri="{FF2B5EF4-FFF2-40B4-BE49-F238E27FC236}">
                    <a16:creationId xmlns:a16="http://schemas.microsoft.com/office/drawing/2014/main" id="{2AE7B8F5-073B-4E87-8F92-135AA304D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780" y="3842372"/>
                <a:ext cx="365305" cy="2813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תיבת טקסט 36">
                <a:extLst>
                  <a:ext uri="{FF2B5EF4-FFF2-40B4-BE49-F238E27FC236}">
                    <a16:creationId xmlns:a16="http://schemas.microsoft.com/office/drawing/2014/main" id="{ABA39679-3933-4A83-914A-70E52B8EAFCC}"/>
                  </a:ext>
                </a:extLst>
              </p:cNvPr>
              <p:cNvSpPr txBox="1"/>
              <p:nvPr/>
            </p:nvSpPr>
            <p:spPr>
              <a:xfrm>
                <a:off x="2422152" y="3879034"/>
                <a:ext cx="5828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5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L" sz="5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7" name="תיבת טקסט 36">
                <a:extLst>
                  <a:ext uri="{FF2B5EF4-FFF2-40B4-BE49-F238E27FC236}">
                    <a16:creationId xmlns:a16="http://schemas.microsoft.com/office/drawing/2014/main" id="{ABA39679-3933-4A83-914A-70E52B8EA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152" y="3879034"/>
                <a:ext cx="582844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תיבת טקסט 37">
                <a:extLst>
                  <a:ext uri="{FF2B5EF4-FFF2-40B4-BE49-F238E27FC236}">
                    <a16:creationId xmlns:a16="http://schemas.microsoft.com/office/drawing/2014/main" id="{BB7DEABE-1ADC-4088-A4B4-BEBF8B44995D}"/>
                  </a:ext>
                </a:extLst>
              </p:cNvPr>
              <p:cNvSpPr txBox="1"/>
              <p:nvPr/>
            </p:nvSpPr>
            <p:spPr>
              <a:xfrm>
                <a:off x="4002027" y="4386889"/>
                <a:ext cx="582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L" sz="5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תיבת טקסט 37">
                <a:extLst>
                  <a:ext uri="{FF2B5EF4-FFF2-40B4-BE49-F238E27FC236}">
                    <a16:creationId xmlns:a16="http://schemas.microsoft.com/office/drawing/2014/main" id="{BB7DEABE-1ADC-4088-A4B4-BEBF8B449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27" y="4386889"/>
                <a:ext cx="582844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תיבת טקסט 38">
                <a:extLst>
                  <a:ext uri="{FF2B5EF4-FFF2-40B4-BE49-F238E27FC236}">
                    <a16:creationId xmlns:a16="http://schemas.microsoft.com/office/drawing/2014/main" id="{6600E1A6-2E53-4C9A-A6E5-1555B91379FC}"/>
                  </a:ext>
                </a:extLst>
              </p:cNvPr>
              <p:cNvSpPr txBox="1"/>
              <p:nvPr/>
            </p:nvSpPr>
            <p:spPr>
              <a:xfrm>
                <a:off x="3659136" y="3634018"/>
                <a:ext cx="582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L" sz="3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תיבת טקסט 38">
                <a:extLst>
                  <a:ext uri="{FF2B5EF4-FFF2-40B4-BE49-F238E27FC236}">
                    <a16:creationId xmlns:a16="http://schemas.microsoft.com/office/drawing/2014/main" id="{6600E1A6-2E53-4C9A-A6E5-1555B9137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36" y="3634018"/>
                <a:ext cx="582844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תיבת טקסט 39">
                <a:extLst>
                  <a:ext uri="{FF2B5EF4-FFF2-40B4-BE49-F238E27FC236}">
                    <a16:creationId xmlns:a16="http://schemas.microsoft.com/office/drawing/2014/main" id="{C88A257B-CDB0-4306-8437-13A6C33C576D}"/>
                  </a:ext>
                </a:extLst>
              </p:cNvPr>
              <p:cNvSpPr txBox="1"/>
              <p:nvPr/>
            </p:nvSpPr>
            <p:spPr>
              <a:xfrm>
                <a:off x="3260690" y="3485473"/>
                <a:ext cx="365305" cy="369332"/>
              </a:xfrm>
              <a:prstGeom prst="rect">
                <a:avLst/>
              </a:prstGeom>
              <a:solidFill>
                <a:srgbClr val="000000">
                  <a:alpha val="32941"/>
                </a:srgbClr>
              </a:solidFill>
              <a:effectLst>
                <a:softEdge rad="127000"/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L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" name="תיבת טקסט 39">
                <a:extLst>
                  <a:ext uri="{FF2B5EF4-FFF2-40B4-BE49-F238E27FC236}">
                    <a16:creationId xmlns:a16="http://schemas.microsoft.com/office/drawing/2014/main" id="{C88A257B-CDB0-4306-8437-13A6C33C5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690" y="3485473"/>
                <a:ext cx="3653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16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882C62-FEA5-4F9B-A67D-5C9038A1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הסביבה הראשונה – עיבוד של מטריצת הלוח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765E9FE-A29A-42B7-92EE-6A44357636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מערך בינארי בגודל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he-IL" dirty="0"/>
                  <a:t> המייצג את הלוח</a:t>
                </a:r>
                <a:endParaRPr lang="en-US" dirty="0"/>
              </a:p>
              <a:p>
                <a:r>
                  <a:rPr lang="he-IL" dirty="0"/>
                  <a:t>2 מספרים המסמלים את המיקום הנוכחי של השחקן שלנו.</a:t>
                </a: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765E9FE-A29A-42B7-92EE-6A4435763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BBFC1273-9974-4B07-B8CA-4B0D728EE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779819"/>
              </p:ext>
            </p:extLst>
          </p:nvPr>
        </p:nvGraphicFramePr>
        <p:xfrm>
          <a:off x="1793220" y="3429000"/>
          <a:ext cx="2580639" cy="132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213">
                  <a:extLst>
                    <a:ext uri="{9D8B030D-6E8A-4147-A177-3AD203B41FA5}">
                      <a16:colId xmlns:a16="http://schemas.microsoft.com/office/drawing/2014/main" val="3009317268"/>
                    </a:ext>
                  </a:extLst>
                </a:gridCol>
                <a:gridCol w="860213">
                  <a:extLst>
                    <a:ext uri="{9D8B030D-6E8A-4147-A177-3AD203B41FA5}">
                      <a16:colId xmlns:a16="http://schemas.microsoft.com/office/drawing/2014/main" val="128855792"/>
                    </a:ext>
                  </a:extLst>
                </a:gridCol>
                <a:gridCol w="860213">
                  <a:extLst>
                    <a:ext uri="{9D8B030D-6E8A-4147-A177-3AD203B41FA5}">
                      <a16:colId xmlns:a16="http://schemas.microsoft.com/office/drawing/2014/main" val="2776290461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2307631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4845798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42818009"/>
                  </a:ext>
                </a:extLst>
              </a:tr>
            </a:tbl>
          </a:graphicData>
        </a:graphic>
      </p:graphicFrame>
      <p:sp>
        <p:nvSpPr>
          <p:cNvPr id="10" name="חץ: ימינה מקווקו 9">
            <a:extLst>
              <a:ext uri="{FF2B5EF4-FFF2-40B4-BE49-F238E27FC236}">
                <a16:creationId xmlns:a16="http://schemas.microsoft.com/office/drawing/2014/main" id="{9B0FE531-F2A8-4021-99E6-DE282083AA03}"/>
              </a:ext>
            </a:extLst>
          </p:cNvPr>
          <p:cNvSpPr/>
          <p:nvPr/>
        </p:nvSpPr>
        <p:spPr>
          <a:xfrm>
            <a:off x="5221360" y="3870043"/>
            <a:ext cx="601186" cy="538480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11" name="טבלה 6">
            <a:extLst>
              <a:ext uri="{FF2B5EF4-FFF2-40B4-BE49-F238E27FC236}">
                <a16:creationId xmlns:a16="http://schemas.microsoft.com/office/drawing/2014/main" id="{E63F4560-2D86-4A17-AD4B-D07EC7FE7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558838"/>
              </p:ext>
            </p:extLst>
          </p:nvPr>
        </p:nvGraphicFramePr>
        <p:xfrm>
          <a:off x="6670047" y="3884560"/>
          <a:ext cx="4683753" cy="441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417">
                  <a:extLst>
                    <a:ext uri="{9D8B030D-6E8A-4147-A177-3AD203B41FA5}">
                      <a16:colId xmlns:a16="http://schemas.microsoft.com/office/drawing/2014/main" val="3009317268"/>
                    </a:ext>
                  </a:extLst>
                </a:gridCol>
                <a:gridCol w="520417">
                  <a:extLst>
                    <a:ext uri="{9D8B030D-6E8A-4147-A177-3AD203B41FA5}">
                      <a16:colId xmlns:a16="http://schemas.microsoft.com/office/drawing/2014/main" val="128855792"/>
                    </a:ext>
                  </a:extLst>
                </a:gridCol>
                <a:gridCol w="520417">
                  <a:extLst>
                    <a:ext uri="{9D8B030D-6E8A-4147-A177-3AD203B41FA5}">
                      <a16:colId xmlns:a16="http://schemas.microsoft.com/office/drawing/2014/main" val="2776290461"/>
                    </a:ext>
                  </a:extLst>
                </a:gridCol>
                <a:gridCol w="520417">
                  <a:extLst>
                    <a:ext uri="{9D8B030D-6E8A-4147-A177-3AD203B41FA5}">
                      <a16:colId xmlns:a16="http://schemas.microsoft.com/office/drawing/2014/main" val="29663684"/>
                    </a:ext>
                  </a:extLst>
                </a:gridCol>
                <a:gridCol w="520417">
                  <a:extLst>
                    <a:ext uri="{9D8B030D-6E8A-4147-A177-3AD203B41FA5}">
                      <a16:colId xmlns:a16="http://schemas.microsoft.com/office/drawing/2014/main" val="1457394572"/>
                    </a:ext>
                  </a:extLst>
                </a:gridCol>
                <a:gridCol w="520417">
                  <a:extLst>
                    <a:ext uri="{9D8B030D-6E8A-4147-A177-3AD203B41FA5}">
                      <a16:colId xmlns:a16="http://schemas.microsoft.com/office/drawing/2014/main" val="2760671865"/>
                    </a:ext>
                  </a:extLst>
                </a:gridCol>
                <a:gridCol w="520417">
                  <a:extLst>
                    <a:ext uri="{9D8B030D-6E8A-4147-A177-3AD203B41FA5}">
                      <a16:colId xmlns:a16="http://schemas.microsoft.com/office/drawing/2014/main" val="1553293482"/>
                    </a:ext>
                  </a:extLst>
                </a:gridCol>
                <a:gridCol w="520417">
                  <a:extLst>
                    <a:ext uri="{9D8B030D-6E8A-4147-A177-3AD203B41FA5}">
                      <a16:colId xmlns:a16="http://schemas.microsoft.com/office/drawing/2014/main" val="3217324340"/>
                    </a:ext>
                  </a:extLst>
                </a:gridCol>
                <a:gridCol w="520417">
                  <a:extLst>
                    <a:ext uri="{9D8B030D-6E8A-4147-A177-3AD203B41FA5}">
                      <a16:colId xmlns:a16="http://schemas.microsoft.com/office/drawing/2014/main" val="565231389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23076319"/>
                  </a:ext>
                </a:extLst>
              </a:tr>
            </a:tbl>
          </a:graphicData>
        </a:graphic>
      </p:graphicFrame>
      <p:graphicFrame>
        <p:nvGraphicFramePr>
          <p:cNvPr id="17" name="טבלה 4">
            <a:extLst>
              <a:ext uri="{FF2B5EF4-FFF2-40B4-BE49-F238E27FC236}">
                <a16:creationId xmlns:a16="http://schemas.microsoft.com/office/drawing/2014/main" id="{1C6120E0-9085-4C66-98EB-A1A4D487C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51122"/>
              </p:ext>
            </p:extLst>
          </p:nvPr>
        </p:nvGraphicFramePr>
        <p:xfrm>
          <a:off x="2468880" y="5486083"/>
          <a:ext cx="7315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402677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43620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665199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12406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1531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9062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7945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20261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2152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124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342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...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11951535"/>
                  </a:ext>
                </a:extLst>
              </a:tr>
            </a:tbl>
          </a:graphicData>
        </a:graphic>
      </p:graphicFrame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D57AB74B-7916-4244-B87E-D0DA1C07112E}"/>
              </a:ext>
            </a:extLst>
          </p:cNvPr>
          <p:cNvSpPr txBox="1"/>
          <p:nvPr/>
        </p:nvSpPr>
        <p:spPr>
          <a:xfrm>
            <a:off x="2468880" y="5010257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מיקום</a:t>
            </a:r>
            <a:endParaRPr lang="en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87EE90D9-3E67-49C0-912A-A4BB01257B81}"/>
              </a:ext>
            </a:extLst>
          </p:cNvPr>
          <p:cNvSpPr txBox="1"/>
          <p:nvPr/>
        </p:nvSpPr>
        <p:spPr>
          <a:xfrm>
            <a:off x="4851400" y="5021794"/>
            <a:ext cx="255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הלוח לאחר הקטנה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8264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882C62-FEA5-4F9B-A67D-5C9038A1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הסביבה הראשונה – עיבוד של מטריצת הלוח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765E9FE-A29A-42B7-92EE-6A44357636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הקטנה פי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 בכל מימד</a:t>
                </a:r>
              </a:p>
              <a:p>
                <a:r>
                  <a:rPr lang="he-IL" dirty="0"/>
                  <a:t>שיטת "מקסימום אזורי"</a:t>
                </a:r>
              </a:p>
              <a:p>
                <a:r>
                  <a:rPr lang="he-IL" dirty="0"/>
                  <a:t>מימדים חדשים: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𝑒𝑖𝑔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he-IL" dirty="0"/>
                  <a:t>במקרה שלנו בחרנו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765E9FE-A29A-42B7-92EE-6A4435763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75DA8738-89C8-4EF9-B46B-C393190F6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66376"/>
              </p:ext>
            </p:extLst>
          </p:nvPr>
        </p:nvGraphicFramePr>
        <p:xfrm>
          <a:off x="4704080" y="5486083"/>
          <a:ext cx="7315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402677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43620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665199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12406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15313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9062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7945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20261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2152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124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342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...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11951535"/>
                  </a:ext>
                </a:extLst>
              </a:tr>
            </a:tbl>
          </a:graphicData>
        </a:graphic>
      </p:graphicFrame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BBFC1273-9974-4B07-B8CA-4B0D728EE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21415"/>
              </p:ext>
            </p:extLst>
          </p:nvPr>
        </p:nvGraphicFramePr>
        <p:xfrm>
          <a:off x="309878" y="1529185"/>
          <a:ext cx="2580640" cy="176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160">
                  <a:extLst>
                    <a:ext uri="{9D8B030D-6E8A-4147-A177-3AD203B41FA5}">
                      <a16:colId xmlns:a16="http://schemas.microsoft.com/office/drawing/2014/main" val="3009317268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128855792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776290461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1931901546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2307631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4845798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4281800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94909707"/>
                  </a:ext>
                </a:extLst>
              </a:tr>
            </a:tbl>
          </a:graphicData>
        </a:graphic>
      </p:graphicFrame>
      <p:sp>
        <p:nvSpPr>
          <p:cNvPr id="10" name="חץ: ימינה מקווקו 9">
            <a:extLst>
              <a:ext uri="{FF2B5EF4-FFF2-40B4-BE49-F238E27FC236}">
                <a16:creationId xmlns:a16="http://schemas.microsoft.com/office/drawing/2014/main" id="{9B0FE531-F2A8-4021-99E6-DE282083AA03}"/>
              </a:ext>
            </a:extLst>
          </p:cNvPr>
          <p:cNvSpPr/>
          <p:nvPr/>
        </p:nvSpPr>
        <p:spPr>
          <a:xfrm rot="5400000">
            <a:off x="1299605" y="3600950"/>
            <a:ext cx="601186" cy="538480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742348C1-E04E-4BBB-908D-F6DC02E0D131}"/>
              </a:ext>
            </a:extLst>
          </p:cNvPr>
          <p:cNvSpPr txBox="1"/>
          <p:nvPr/>
        </p:nvSpPr>
        <p:spPr>
          <a:xfrm>
            <a:off x="4704080" y="5010257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מיקום</a:t>
            </a:r>
            <a:endParaRPr lang="en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9166A17-7806-4821-A8D9-EE0A712642BB}"/>
              </a:ext>
            </a:extLst>
          </p:cNvPr>
          <p:cNvSpPr txBox="1"/>
          <p:nvPr/>
        </p:nvSpPr>
        <p:spPr>
          <a:xfrm>
            <a:off x="7086600" y="5021794"/>
            <a:ext cx="255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הלוח לאחר שיטוח והקטנה</a:t>
            </a:r>
            <a:endParaRPr lang="en-IL" dirty="0"/>
          </a:p>
        </p:txBody>
      </p:sp>
      <p:graphicFrame>
        <p:nvGraphicFramePr>
          <p:cNvPr id="5" name="טבלה 6">
            <a:extLst>
              <a:ext uri="{FF2B5EF4-FFF2-40B4-BE49-F238E27FC236}">
                <a16:creationId xmlns:a16="http://schemas.microsoft.com/office/drawing/2014/main" id="{3BC1FD29-FD5B-4E71-96CC-711CBE5B1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85389"/>
              </p:ext>
            </p:extLst>
          </p:nvPr>
        </p:nvGraphicFramePr>
        <p:xfrm>
          <a:off x="335280" y="4410593"/>
          <a:ext cx="2489200" cy="1546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165360223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204288935"/>
                    </a:ext>
                  </a:extLst>
                </a:gridCol>
              </a:tblGrid>
              <a:tr h="773165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82164074"/>
                  </a:ext>
                </a:extLst>
              </a:tr>
              <a:tr h="773165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0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</a:t>
                      </a:r>
                      <a:endParaRPr lang="en-IL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347270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7105B2BC-B68D-424F-9A9B-FE7F85642BE6}"/>
                  </a:ext>
                </a:extLst>
              </p:cNvPr>
              <p:cNvSpPr txBox="1"/>
              <p:nvPr/>
            </p:nvSpPr>
            <p:spPr>
              <a:xfrm>
                <a:off x="1960880" y="3618256"/>
                <a:ext cx="1198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7105B2BC-B68D-424F-9A9B-FE7F85642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880" y="3618256"/>
                <a:ext cx="11988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מלבן 8">
            <a:extLst>
              <a:ext uri="{FF2B5EF4-FFF2-40B4-BE49-F238E27FC236}">
                <a16:creationId xmlns:a16="http://schemas.microsoft.com/office/drawing/2014/main" id="{3F503197-A451-4959-8A6E-D5FD35953C85}"/>
              </a:ext>
            </a:extLst>
          </p:cNvPr>
          <p:cNvSpPr/>
          <p:nvPr/>
        </p:nvSpPr>
        <p:spPr>
          <a:xfrm>
            <a:off x="1579880" y="2412893"/>
            <a:ext cx="1310638" cy="883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C0A67CD4-9073-4CD0-9261-FB382B5AF776}"/>
              </a:ext>
            </a:extLst>
          </p:cNvPr>
          <p:cNvSpPr/>
          <p:nvPr/>
        </p:nvSpPr>
        <p:spPr>
          <a:xfrm>
            <a:off x="1579880" y="1529185"/>
            <a:ext cx="1310638" cy="883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1CD4CBF0-F0D0-43B1-9CCD-5D21F84D6F9D}"/>
              </a:ext>
            </a:extLst>
          </p:cNvPr>
          <p:cNvSpPr/>
          <p:nvPr/>
        </p:nvSpPr>
        <p:spPr>
          <a:xfrm>
            <a:off x="289562" y="2413210"/>
            <a:ext cx="1310638" cy="883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43DAD8DC-9AE3-4A11-9F8E-CD479DF7BA8C}"/>
              </a:ext>
            </a:extLst>
          </p:cNvPr>
          <p:cNvSpPr/>
          <p:nvPr/>
        </p:nvSpPr>
        <p:spPr>
          <a:xfrm>
            <a:off x="289564" y="1539028"/>
            <a:ext cx="1310638" cy="883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9348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6711B4-5BA6-4F4B-82CE-3A99A587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זה לא עבד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BC8239-8F36-4F5D-A4C1-CEE685920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הרשת התאמנה מאוד לאט</a:t>
            </a:r>
          </a:p>
          <a:p>
            <a:r>
              <a:rPr lang="he-IL" dirty="0"/>
              <a:t>לאחר מספר שעות ה</a:t>
            </a:r>
            <a:r>
              <a:rPr lang="en-US" dirty="0"/>
              <a:t>reward</a:t>
            </a:r>
            <a:r>
              <a:rPr lang="he-IL" dirty="0"/>
              <a:t> שקיבלה היה כמו בהתחלה</a:t>
            </a:r>
            <a:endParaRPr lang="en-US" dirty="0"/>
          </a:p>
          <a:p>
            <a:r>
              <a:rPr lang="he-IL" dirty="0"/>
              <a:t>למה זה קרה?</a:t>
            </a:r>
          </a:p>
          <a:p>
            <a:pPr lvl="1"/>
            <a:r>
              <a:rPr lang="he-IL" dirty="0"/>
              <a:t>אולי כמות ה</a:t>
            </a:r>
            <a:r>
              <a:rPr lang="en-US" dirty="0"/>
              <a:t>input</a:t>
            </a:r>
            <a:r>
              <a:rPr lang="he-IL" dirty="0"/>
              <a:t>-ים הייתה עדיין גדולה מידי</a:t>
            </a:r>
          </a:p>
          <a:p>
            <a:pPr lvl="1"/>
            <a:r>
              <a:rPr lang="he-IL" dirty="0"/>
              <a:t>אולי לא נעשה לתמונה מספיק עיבוד</a:t>
            </a:r>
          </a:p>
          <a:p>
            <a:pPr lvl="1"/>
            <a:r>
              <a:rPr lang="he-IL" dirty="0"/>
              <a:t>אולי סוג הרשת לא מתאים</a:t>
            </a:r>
          </a:p>
        </p:txBody>
      </p:sp>
      <p:pic>
        <p:nvPicPr>
          <p:cNvPr id="5" name="גרפיקה 4" descr="סוללה ריקה">
            <a:extLst>
              <a:ext uri="{FF2B5EF4-FFF2-40B4-BE49-F238E27FC236}">
                <a16:creationId xmlns:a16="http://schemas.microsoft.com/office/drawing/2014/main" id="{DE7EFE36-D112-4129-A82A-1C5CED30C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736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7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391EB7-98F3-43AE-8001-7822344C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971103-ACFB-4231-B137-8863DC34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711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B12405-16D6-4477-AAB1-92F1CA42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הסביבה </a:t>
            </a:r>
            <a:r>
              <a:rPr lang="he-IL" dirty="0" err="1"/>
              <a:t>השניה</a:t>
            </a:r>
            <a:r>
              <a:rPr lang="he-IL" dirty="0"/>
              <a:t> – עיבוד וחיתוך של מטריצת הלוח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DE60CFB-4426-4BB0-AAE3-E2CABBB11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נחתוך את מטריצת הלוח בצורת ריבוע המקיף את השחקן</a:t>
            </a:r>
          </a:p>
          <a:p>
            <a:endParaRPr lang="en-IL" dirty="0"/>
          </a:p>
        </p:txBody>
      </p: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2815FDB0-9DCD-4A4C-995C-4D2E37552813}"/>
              </a:ext>
            </a:extLst>
          </p:cNvPr>
          <p:cNvGrpSpPr/>
          <p:nvPr/>
        </p:nvGrpSpPr>
        <p:grpSpPr>
          <a:xfrm>
            <a:off x="1920940" y="2662390"/>
            <a:ext cx="7648855" cy="3738093"/>
            <a:chOff x="630620" y="2438870"/>
            <a:chExt cx="7648855" cy="3738093"/>
          </a:xfrm>
        </p:grpSpPr>
        <p:pic>
          <p:nvPicPr>
            <p:cNvPr id="4" name="תמונה 3">
              <a:extLst>
                <a:ext uri="{FF2B5EF4-FFF2-40B4-BE49-F238E27FC236}">
                  <a16:creationId xmlns:a16="http://schemas.microsoft.com/office/drawing/2014/main" id="{D2788419-62ED-48DA-92E6-0B0F56128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67" t="54073" r="67431" b="19556"/>
            <a:stretch/>
          </p:blipFill>
          <p:spPr>
            <a:xfrm>
              <a:off x="630620" y="2713916"/>
              <a:ext cx="3373821" cy="346304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3C4C632D-5875-4500-8D11-BB215E3E6FBB}"/>
                </a:ext>
              </a:extLst>
            </p:cNvPr>
            <p:cNvSpPr/>
            <p:nvPr/>
          </p:nvSpPr>
          <p:spPr>
            <a:xfrm>
              <a:off x="1481959" y="3647090"/>
              <a:ext cx="1776248" cy="174471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solidFill>
                <a:schemeClr val="bg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DC0E43FD-A85F-4030-9AA8-D56602696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039" y="2438870"/>
              <a:ext cx="4932321" cy="11461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93DAC21C-7BB3-4E39-9A39-B6E9FFEE629B}"/>
                </a:ext>
              </a:extLst>
            </p:cNvPr>
            <p:cNvCxnSpPr>
              <a:cxnSpLocks/>
            </p:cNvCxnSpPr>
            <p:nvPr/>
          </p:nvCxnSpPr>
          <p:spPr>
            <a:xfrm>
              <a:off x="3155039" y="5242560"/>
              <a:ext cx="4932321" cy="4242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73592D12-5BDF-4942-B8C8-7C9717CD46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l="11139" t="61258" r="73734" b="25455"/>
            <a:stretch/>
          </p:blipFill>
          <p:spPr>
            <a:xfrm>
              <a:off x="4774704" y="2562659"/>
              <a:ext cx="3504771" cy="346304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</p:pic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7F67AFCB-BD21-47B5-B4CC-7C6AA87F6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960" y="2892414"/>
              <a:ext cx="3372051" cy="917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D5091747-9189-4B19-9C05-F5BB3BC1A878}"/>
                </a:ext>
              </a:extLst>
            </p:cNvPr>
            <p:cNvCxnSpPr>
              <a:cxnSpLocks/>
            </p:cNvCxnSpPr>
            <p:nvPr/>
          </p:nvCxnSpPr>
          <p:spPr>
            <a:xfrm>
              <a:off x="1584960" y="5524238"/>
              <a:ext cx="3372051" cy="6527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66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B12405-16D6-4477-AAB1-92F1CA42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הסביבה השנייה – עיבוד וחיתוך של מטריצת הלוח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60CFB-4426-4BB0-AAE3-E2CABBB11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he-IL" dirty="0"/>
                  <a:t>נחשים בדרך: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</a:t>
                </a:r>
              </a:p>
              <a:p>
                <a:r>
                  <a:rPr lang="he-IL" dirty="0"/>
                  <a:t>הראש של הנחש שלנו: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הראש של נחשים אחרים: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אזורים מחוץ ללוח: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אזורים ריקים בתוך הלוח: 0</a:t>
                </a:r>
              </a:p>
              <a:p>
                <a:endParaRPr lang="he-IL" dirty="0"/>
              </a:p>
              <a:p>
                <a:endParaRPr lang="en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60CFB-4426-4BB0-AAE3-E2CABBB11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תמונה 11">
            <a:extLst>
              <a:ext uri="{FF2B5EF4-FFF2-40B4-BE49-F238E27FC236}">
                <a16:creationId xmlns:a16="http://schemas.microsoft.com/office/drawing/2014/main" id="{546FEBCF-AC21-46A5-9941-86039E03A8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11139" t="61258" r="73734" b="25455"/>
          <a:stretch/>
        </p:blipFill>
        <p:spPr>
          <a:xfrm>
            <a:off x="563880" y="1716606"/>
            <a:ext cx="4624429" cy="456937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51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B12405-16D6-4477-AAB1-92F1CA42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הסביבה השנייה – עיבוד וחיתוך של מטריצת הלוח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60CFB-4426-4BB0-AAE3-E2CABBB11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he-IL" dirty="0"/>
                  <a:t>נחשים בדרך: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</a:t>
                </a:r>
              </a:p>
              <a:p>
                <a:r>
                  <a:rPr lang="he-IL" dirty="0"/>
                  <a:t>הראש של הנחש שלנו: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הראש של נחשים אחרים: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אזורים מחוץ ללוח: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אזורים ריקים בתוך הלוח: 0</a:t>
                </a:r>
              </a:p>
              <a:p>
                <a:endParaRPr lang="he-IL" dirty="0"/>
              </a:p>
              <a:p>
                <a:endParaRPr lang="en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60CFB-4426-4BB0-AAE3-E2CABBB11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תמונה 11">
            <a:extLst>
              <a:ext uri="{FF2B5EF4-FFF2-40B4-BE49-F238E27FC236}">
                <a16:creationId xmlns:a16="http://schemas.microsoft.com/office/drawing/2014/main" id="{546FEBCF-AC21-46A5-9941-86039E03A8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11139" t="61258" r="73734" b="25455"/>
          <a:stretch/>
        </p:blipFill>
        <p:spPr>
          <a:xfrm>
            <a:off x="563880" y="1716606"/>
            <a:ext cx="4624429" cy="456937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21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B12405-16D6-4477-AAB1-92F1CA42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הסביבה השנייה – עיבוד וחיתוך של מטריצת הלוח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60CFB-4426-4BB0-AAE3-E2CABBB11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נחשים בדרך: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</a:t>
                </a:r>
              </a:p>
              <a:p>
                <a:r>
                  <a:rPr lang="he-IL" dirty="0"/>
                  <a:t>הראש של הנחש שלנו: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הראש של נחשים אחרים: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אזורים מחוץ ללוח: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אזורים ריקים בתוך הלוח: 0</a:t>
                </a:r>
              </a:p>
              <a:p>
                <a:endParaRPr lang="he-IL" dirty="0"/>
              </a:p>
              <a:p>
                <a:endParaRPr lang="en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60CFB-4426-4BB0-AAE3-E2CABBB11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תמונה 11">
            <a:extLst>
              <a:ext uri="{FF2B5EF4-FFF2-40B4-BE49-F238E27FC236}">
                <a16:creationId xmlns:a16="http://schemas.microsoft.com/office/drawing/2014/main" id="{546FEBCF-AC21-46A5-9941-86039E03A8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11139" t="61258" r="73734" b="25455"/>
          <a:stretch/>
        </p:blipFill>
        <p:spPr>
          <a:xfrm>
            <a:off x="563880" y="1716606"/>
            <a:ext cx="4624429" cy="456937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F17D57C-D835-4893-B700-B032056E87AC}"/>
              </a:ext>
            </a:extLst>
          </p:cNvPr>
          <p:cNvSpPr txBox="1"/>
          <p:nvPr/>
        </p:nvSpPr>
        <p:spPr>
          <a:xfrm>
            <a:off x="681746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CD31721-6D1D-4818-A36A-09876C787EE9}"/>
              </a:ext>
            </a:extLst>
          </p:cNvPr>
          <p:cNvSpPr txBox="1"/>
          <p:nvPr/>
        </p:nvSpPr>
        <p:spPr>
          <a:xfrm>
            <a:off x="994653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ED2DB263-C0D8-470D-A0EC-8D354242158D}"/>
              </a:ext>
            </a:extLst>
          </p:cNvPr>
          <p:cNvSpPr txBox="1"/>
          <p:nvPr/>
        </p:nvSpPr>
        <p:spPr>
          <a:xfrm>
            <a:off x="1307560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F09E9BE4-862D-4168-95FF-C3D046F24D14}"/>
              </a:ext>
            </a:extLst>
          </p:cNvPr>
          <p:cNvSpPr txBox="1"/>
          <p:nvPr/>
        </p:nvSpPr>
        <p:spPr>
          <a:xfrm>
            <a:off x="1620467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AC154A30-1B4D-4EEC-AA61-39F58F3F9C1C}"/>
              </a:ext>
            </a:extLst>
          </p:cNvPr>
          <p:cNvSpPr txBox="1"/>
          <p:nvPr/>
        </p:nvSpPr>
        <p:spPr>
          <a:xfrm>
            <a:off x="1933374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D26BAD07-054E-4F3D-926E-1AE1EBF01950}"/>
              </a:ext>
            </a:extLst>
          </p:cNvPr>
          <p:cNvSpPr txBox="1"/>
          <p:nvPr/>
        </p:nvSpPr>
        <p:spPr>
          <a:xfrm>
            <a:off x="2246281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634395B9-591C-4BD7-8177-D54356F15F91}"/>
              </a:ext>
            </a:extLst>
          </p:cNvPr>
          <p:cNvSpPr txBox="1"/>
          <p:nvPr/>
        </p:nvSpPr>
        <p:spPr>
          <a:xfrm>
            <a:off x="2559188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858F17C7-3708-4D77-95F1-CD2A0E353E6A}"/>
              </a:ext>
            </a:extLst>
          </p:cNvPr>
          <p:cNvSpPr txBox="1"/>
          <p:nvPr/>
        </p:nvSpPr>
        <p:spPr>
          <a:xfrm>
            <a:off x="2872095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A2B888E1-45D3-4A7E-9130-784FA66FEEE4}"/>
              </a:ext>
            </a:extLst>
          </p:cNvPr>
          <p:cNvSpPr txBox="1"/>
          <p:nvPr/>
        </p:nvSpPr>
        <p:spPr>
          <a:xfrm>
            <a:off x="3185002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7CD3BF38-7C92-4A9B-B7A0-E5D07971BED9}"/>
              </a:ext>
            </a:extLst>
          </p:cNvPr>
          <p:cNvSpPr txBox="1"/>
          <p:nvPr/>
        </p:nvSpPr>
        <p:spPr>
          <a:xfrm>
            <a:off x="3497909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D72DB5D5-54C4-4EE2-B634-EDBA2BB227FF}"/>
              </a:ext>
            </a:extLst>
          </p:cNvPr>
          <p:cNvSpPr txBox="1"/>
          <p:nvPr/>
        </p:nvSpPr>
        <p:spPr>
          <a:xfrm>
            <a:off x="3810816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6A909DF0-D026-4DBE-9BFF-66F622A25ABD}"/>
              </a:ext>
            </a:extLst>
          </p:cNvPr>
          <p:cNvSpPr txBox="1"/>
          <p:nvPr/>
        </p:nvSpPr>
        <p:spPr>
          <a:xfrm>
            <a:off x="4123723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699AF102-C580-4DEB-8A8A-C6CC81944F0A}"/>
              </a:ext>
            </a:extLst>
          </p:cNvPr>
          <p:cNvSpPr txBox="1"/>
          <p:nvPr/>
        </p:nvSpPr>
        <p:spPr>
          <a:xfrm>
            <a:off x="4436630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ECCC19E9-49FB-4D0E-9842-023ADC2C81E9}"/>
              </a:ext>
            </a:extLst>
          </p:cNvPr>
          <p:cNvSpPr txBox="1"/>
          <p:nvPr/>
        </p:nvSpPr>
        <p:spPr>
          <a:xfrm>
            <a:off x="4749537" y="182562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54735DE3-C2C0-46D4-8417-A3CD6F56ECD5}"/>
              </a:ext>
            </a:extLst>
          </p:cNvPr>
          <p:cNvSpPr txBox="1"/>
          <p:nvPr/>
        </p:nvSpPr>
        <p:spPr>
          <a:xfrm>
            <a:off x="681746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CD68D2B8-F2B9-4D49-9F3C-1095F821319B}"/>
              </a:ext>
            </a:extLst>
          </p:cNvPr>
          <p:cNvSpPr txBox="1"/>
          <p:nvPr/>
        </p:nvSpPr>
        <p:spPr>
          <a:xfrm>
            <a:off x="994653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9A3E8D4B-B3BD-44A2-BEE7-1C10F10E0148}"/>
              </a:ext>
            </a:extLst>
          </p:cNvPr>
          <p:cNvSpPr txBox="1"/>
          <p:nvPr/>
        </p:nvSpPr>
        <p:spPr>
          <a:xfrm>
            <a:off x="1307560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9DB497DD-5B9D-4D29-A44B-C3B0369AC0BF}"/>
              </a:ext>
            </a:extLst>
          </p:cNvPr>
          <p:cNvSpPr txBox="1"/>
          <p:nvPr/>
        </p:nvSpPr>
        <p:spPr>
          <a:xfrm>
            <a:off x="1620467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FFF6FB78-28F3-4830-8F0F-24D44D81EF76}"/>
              </a:ext>
            </a:extLst>
          </p:cNvPr>
          <p:cNvSpPr txBox="1"/>
          <p:nvPr/>
        </p:nvSpPr>
        <p:spPr>
          <a:xfrm>
            <a:off x="1933374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72E0EF75-E59F-4DB6-8503-CAA09C73E659}"/>
              </a:ext>
            </a:extLst>
          </p:cNvPr>
          <p:cNvSpPr txBox="1"/>
          <p:nvPr/>
        </p:nvSpPr>
        <p:spPr>
          <a:xfrm>
            <a:off x="2246281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F37D0C76-239B-42AE-B28C-BE24C1FBA30A}"/>
              </a:ext>
            </a:extLst>
          </p:cNvPr>
          <p:cNvSpPr txBox="1"/>
          <p:nvPr/>
        </p:nvSpPr>
        <p:spPr>
          <a:xfrm>
            <a:off x="2559188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270C3EE7-E803-487B-B52E-FE74669B6330}"/>
              </a:ext>
            </a:extLst>
          </p:cNvPr>
          <p:cNvSpPr txBox="1"/>
          <p:nvPr/>
        </p:nvSpPr>
        <p:spPr>
          <a:xfrm>
            <a:off x="2872095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E7058761-E78A-40BA-A011-3B67B76E2083}"/>
              </a:ext>
            </a:extLst>
          </p:cNvPr>
          <p:cNvSpPr txBox="1"/>
          <p:nvPr/>
        </p:nvSpPr>
        <p:spPr>
          <a:xfrm>
            <a:off x="3185002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BB2BF291-213B-4A5E-9291-9793421DDBEF}"/>
              </a:ext>
            </a:extLst>
          </p:cNvPr>
          <p:cNvSpPr txBox="1"/>
          <p:nvPr/>
        </p:nvSpPr>
        <p:spPr>
          <a:xfrm>
            <a:off x="3497909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F75B2A4E-CCB3-4809-8D0C-AFF3E396CCC3}"/>
              </a:ext>
            </a:extLst>
          </p:cNvPr>
          <p:cNvSpPr txBox="1"/>
          <p:nvPr/>
        </p:nvSpPr>
        <p:spPr>
          <a:xfrm>
            <a:off x="3810816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EDBF75E5-63DC-4245-8887-C3C23A1EE9E8}"/>
              </a:ext>
            </a:extLst>
          </p:cNvPr>
          <p:cNvSpPr txBox="1"/>
          <p:nvPr/>
        </p:nvSpPr>
        <p:spPr>
          <a:xfrm>
            <a:off x="4123723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D5D552C6-B334-4142-A7D2-727F4DC39AF2}"/>
              </a:ext>
            </a:extLst>
          </p:cNvPr>
          <p:cNvSpPr txBox="1"/>
          <p:nvPr/>
        </p:nvSpPr>
        <p:spPr>
          <a:xfrm>
            <a:off x="4436630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24D766B6-391D-47F6-B686-F8E5CB2A6CB0}"/>
              </a:ext>
            </a:extLst>
          </p:cNvPr>
          <p:cNvSpPr txBox="1"/>
          <p:nvPr/>
        </p:nvSpPr>
        <p:spPr>
          <a:xfrm>
            <a:off x="4749537" y="219495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C10EF5C1-FF05-4490-908F-3FEDED588391}"/>
              </a:ext>
            </a:extLst>
          </p:cNvPr>
          <p:cNvSpPr txBox="1"/>
          <p:nvPr/>
        </p:nvSpPr>
        <p:spPr>
          <a:xfrm>
            <a:off x="681746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A45515B5-EC80-41BF-B41A-841808DCF55C}"/>
              </a:ext>
            </a:extLst>
          </p:cNvPr>
          <p:cNvSpPr txBox="1"/>
          <p:nvPr/>
        </p:nvSpPr>
        <p:spPr>
          <a:xfrm>
            <a:off x="994653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7CB6628B-A2E9-4A53-993A-0B9D53BAB8EA}"/>
              </a:ext>
            </a:extLst>
          </p:cNvPr>
          <p:cNvSpPr txBox="1"/>
          <p:nvPr/>
        </p:nvSpPr>
        <p:spPr>
          <a:xfrm>
            <a:off x="1307560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5B9940F8-BA87-43E1-9E39-02BB7B15A45C}"/>
              </a:ext>
            </a:extLst>
          </p:cNvPr>
          <p:cNvSpPr txBox="1"/>
          <p:nvPr/>
        </p:nvSpPr>
        <p:spPr>
          <a:xfrm>
            <a:off x="1620467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AC0A86EE-9F5D-45CB-A4A9-D25780E75DB7}"/>
              </a:ext>
            </a:extLst>
          </p:cNvPr>
          <p:cNvSpPr txBox="1"/>
          <p:nvPr/>
        </p:nvSpPr>
        <p:spPr>
          <a:xfrm>
            <a:off x="1933374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D08C42DD-A12C-471B-B814-8A649D77904A}"/>
              </a:ext>
            </a:extLst>
          </p:cNvPr>
          <p:cNvSpPr txBox="1"/>
          <p:nvPr/>
        </p:nvSpPr>
        <p:spPr>
          <a:xfrm>
            <a:off x="2246281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DA94B80E-8DFB-4525-B9C6-3B6034C7F2F0}"/>
              </a:ext>
            </a:extLst>
          </p:cNvPr>
          <p:cNvSpPr txBox="1"/>
          <p:nvPr/>
        </p:nvSpPr>
        <p:spPr>
          <a:xfrm>
            <a:off x="2559188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9D069EFE-1821-4A10-B861-3E21585A337C}"/>
              </a:ext>
            </a:extLst>
          </p:cNvPr>
          <p:cNvSpPr txBox="1"/>
          <p:nvPr/>
        </p:nvSpPr>
        <p:spPr>
          <a:xfrm>
            <a:off x="2872095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2DE9486A-4B54-4ED4-9B33-FAD86C6B969D}"/>
              </a:ext>
            </a:extLst>
          </p:cNvPr>
          <p:cNvSpPr txBox="1"/>
          <p:nvPr/>
        </p:nvSpPr>
        <p:spPr>
          <a:xfrm>
            <a:off x="3185002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9B3F18F1-F72D-4C05-9DB8-8B52EE065685}"/>
              </a:ext>
            </a:extLst>
          </p:cNvPr>
          <p:cNvSpPr txBox="1"/>
          <p:nvPr/>
        </p:nvSpPr>
        <p:spPr>
          <a:xfrm>
            <a:off x="3497909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D1F81A0A-C5BA-45BF-8DA2-D1A29280B549}"/>
              </a:ext>
            </a:extLst>
          </p:cNvPr>
          <p:cNvSpPr txBox="1"/>
          <p:nvPr/>
        </p:nvSpPr>
        <p:spPr>
          <a:xfrm>
            <a:off x="3810816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E8B78CCF-AFFA-492B-AE7B-FFF2B9BAEBF8}"/>
              </a:ext>
            </a:extLst>
          </p:cNvPr>
          <p:cNvSpPr txBox="1"/>
          <p:nvPr/>
        </p:nvSpPr>
        <p:spPr>
          <a:xfrm>
            <a:off x="4123723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43183E38-5BB0-46E4-9303-0707AF17DE07}"/>
              </a:ext>
            </a:extLst>
          </p:cNvPr>
          <p:cNvSpPr txBox="1"/>
          <p:nvPr/>
        </p:nvSpPr>
        <p:spPr>
          <a:xfrm>
            <a:off x="4436630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7" name="תיבת טקסט 56">
            <a:extLst>
              <a:ext uri="{FF2B5EF4-FFF2-40B4-BE49-F238E27FC236}">
                <a16:creationId xmlns:a16="http://schemas.microsoft.com/office/drawing/2014/main" id="{9B4FDD7E-4CD6-4F9C-9602-D4B6133C3FE6}"/>
              </a:ext>
            </a:extLst>
          </p:cNvPr>
          <p:cNvSpPr txBox="1"/>
          <p:nvPr/>
        </p:nvSpPr>
        <p:spPr>
          <a:xfrm>
            <a:off x="4749537" y="256428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9D12E25A-AF06-4367-BC42-4FB5B3F89CAA}"/>
              </a:ext>
            </a:extLst>
          </p:cNvPr>
          <p:cNvSpPr txBox="1"/>
          <p:nvPr/>
        </p:nvSpPr>
        <p:spPr>
          <a:xfrm>
            <a:off x="681746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9" name="תיבת טקסט 58">
            <a:extLst>
              <a:ext uri="{FF2B5EF4-FFF2-40B4-BE49-F238E27FC236}">
                <a16:creationId xmlns:a16="http://schemas.microsoft.com/office/drawing/2014/main" id="{DDB962BC-BC44-4CAB-B62B-4673452AA8CD}"/>
              </a:ext>
            </a:extLst>
          </p:cNvPr>
          <p:cNvSpPr txBox="1"/>
          <p:nvPr/>
        </p:nvSpPr>
        <p:spPr>
          <a:xfrm>
            <a:off x="994653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0" name="תיבת טקסט 59">
            <a:extLst>
              <a:ext uri="{FF2B5EF4-FFF2-40B4-BE49-F238E27FC236}">
                <a16:creationId xmlns:a16="http://schemas.microsoft.com/office/drawing/2014/main" id="{36D23A47-6B65-4DEB-B2DB-0C142816B2F0}"/>
              </a:ext>
            </a:extLst>
          </p:cNvPr>
          <p:cNvSpPr txBox="1"/>
          <p:nvPr/>
        </p:nvSpPr>
        <p:spPr>
          <a:xfrm>
            <a:off x="1307560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E52A4CD8-7356-4E2D-A7FE-2EBFC6C7C9CF}"/>
              </a:ext>
            </a:extLst>
          </p:cNvPr>
          <p:cNvSpPr txBox="1"/>
          <p:nvPr/>
        </p:nvSpPr>
        <p:spPr>
          <a:xfrm>
            <a:off x="1620467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2" name="תיבת טקסט 61">
            <a:extLst>
              <a:ext uri="{FF2B5EF4-FFF2-40B4-BE49-F238E27FC236}">
                <a16:creationId xmlns:a16="http://schemas.microsoft.com/office/drawing/2014/main" id="{7BB15B5A-4DC4-465C-827C-92AFC5F3DE0E}"/>
              </a:ext>
            </a:extLst>
          </p:cNvPr>
          <p:cNvSpPr txBox="1"/>
          <p:nvPr/>
        </p:nvSpPr>
        <p:spPr>
          <a:xfrm>
            <a:off x="1933374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3" name="תיבת טקסט 62">
            <a:extLst>
              <a:ext uri="{FF2B5EF4-FFF2-40B4-BE49-F238E27FC236}">
                <a16:creationId xmlns:a16="http://schemas.microsoft.com/office/drawing/2014/main" id="{F58E90C2-D26E-4E76-BBE7-E170F2BD1481}"/>
              </a:ext>
            </a:extLst>
          </p:cNvPr>
          <p:cNvSpPr txBox="1"/>
          <p:nvPr/>
        </p:nvSpPr>
        <p:spPr>
          <a:xfrm>
            <a:off x="2246281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4" name="תיבת טקסט 63">
            <a:extLst>
              <a:ext uri="{FF2B5EF4-FFF2-40B4-BE49-F238E27FC236}">
                <a16:creationId xmlns:a16="http://schemas.microsoft.com/office/drawing/2014/main" id="{4B7A0807-22E7-4B50-AB77-CE75F22B778A}"/>
              </a:ext>
            </a:extLst>
          </p:cNvPr>
          <p:cNvSpPr txBox="1"/>
          <p:nvPr/>
        </p:nvSpPr>
        <p:spPr>
          <a:xfrm>
            <a:off x="2559188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FFF8AD07-670E-44D2-855A-B958FC9F2681}"/>
              </a:ext>
            </a:extLst>
          </p:cNvPr>
          <p:cNvSpPr txBox="1"/>
          <p:nvPr/>
        </p:nvSpPr>
        <p:spPr>
          <a:xfrm>
            <a:off x="2872095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5604F694-9981-4B49-B48A-77B6BF1B8761}"/>
              </a:ext>
            </a:extLst>
          </p:cNvPr>
          <p:cNvSpPr txBox="1"/>
          <p:nvPr/>
        </p:nvSpPr>
        <p:spPr>
          <a:xfrm>
            <a:off x="3185002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7" name="תיבת טקסט 66">
            <a:extLst>
              <a:ext uri="{FF2B5EF4-FFF2-40B4-BE49-F238E27FC236}">
                <a16:creationId xmlns:a16="http://schemas.microsoft.com/office/drawing/2014/main" id="{B29B7C73-2E9C-4338-9BF8-F99D2F4B3C62}"/>
              </a:ext>
            </a:extLst>
          </p:cNvPr>
          <p:cNvSpPr txBox="1"/>
          <p:nvPr/>
        </p:nvSpPr>
        <p:spPr>
          <a:xfrm>
            <a:off x="3497909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8" name="תיבת טקסט 67">
            <a:extLst>
              <a:ext uri="{FF2B5EF4-FFF2-40B4-BE49-F238E27FC236}">
                <a16:creationId xmlns:a16="http://schemas.microsoft.com/office/drawing/2014/main" id="{EDD28441-7CBE-4A36-9CE1-C4D700B5ABF4}"/>
              </a:ext>
            </a:extLst>
          </p:cNvPr>
          <p:cNvSpPr txBox="1"/>
          <p:nvPr/>
        </p:nvSpPr>
        <p:spPr>
          <a:xfrm>
            <a:off x="3810816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9" name="תיבת טקסט 68">
            <a:extLst>
              <a:ext uri="{FF2B5EF4-FFF2-40B4-BE49-F238E27FC236}">
                <a16:creationId xmlns:a16="http://schemas.microsoft.com/office/drawing/2014/main" id="{45E529A5-B444-4F66-BEF8-C0F31A8A0CEE}"/>
              </a:ext>
            </a:extLst>
          </p:cNvPr>
          <p:cNvSpPr txBox="1"/>
          <p:nvPr/>
        </p:nvSpPr>
        <p:spPr>
          <a:xfrm>
            <a:off x="4123723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0" name="תיבת טקסט 69">
            <a:extLst>
              <a:ext uri="{FF2B5EF4-FFF2-40B4-BE49-F238E27FC236}">
                <a16:creationId xmlns:a16="http://schemas.microsoft.com/office/drawing/2014/main" id="{97C6A782-D152-4E9A-9A9D-7CE21445F492}"/>
              </a:ext>
            </a:extLst>
          </p:cNvPr>
          <p:cNvSpPr txBox="1"/>
          <p:nvPr/>
        </p:nvSpPr>
        <p:spPr>
          <a:xfrm>
            <a:off x="4436630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1" name="תיבת טקסט 70">
            <a:extLst>
              <a:ext uri="{FF2B5EF4-FFF2-40B4-BE49-F238E27FC236}">
                <a16:creationId xmlns:a16="http://schemas.microsoft.com/office/drawing/2014/main" id="{3A53BA58-B602-4605-AD09-01AEAF296CBD}"/>
              </a:ext>
            </a:extLst>
          </p:cNvPr>
          <p:cNvSpPr txBox="1"/>
          <p:nvPr/>
        </p:nvSpPr>
        <p:spPr>
          <a:xfrm>
            <a:off x="4749537" y="293362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2" name="תיבת טקסט 71">
            <a:extLst>
              <a:ext uri="{FF2B5EF4-FFF2-40B4-BE49-F238E27FC236}">
                <a16:creationId xmlns:a16="http://schemas.microsoft.com/office/drawing/2014/main" id="{A70D3C23-E305-4F50-AF28-0D33D03FB26B}"/>
              </a:ext>
            </a:extLst>
          </p:cNvPr>
          <p:cNvSpPr txBox="1"/>
          <p:nvPr/>
        </p:nvSpPr>
        <p:spPr>
          <a:xfrm>
            <a:off x="681746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4D30493E-B60A-4A4B-A7F2-74561DD4538C}"/>
              </a:ext>
            </a:extLst>
          </p:cNvPr>
          <p:cNvSpPr txBox="1"/>
          <p:nvPr/>
        </p:nvSpPr>
        <p:spPr>
          <a:xfrm>
            <a:off x="994653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4" name="תיבת טקסט 73">
            <a:extLst>
              <a:ext uri="{FF2B5EF4-FFF2-40B4-BE49-F238E27FC236}">
                <a16:creationId xmlns:a16="http://schemas.microsoft.com/office/drawing/2014/main" id="{567B2A4B-5535-4130-A64A-414C021CC04C}"/>
              </a:ext>
            </a:extLst>
          </p:cNvPr>
          <p:cNvSpPr txBox="1"/>
          <p:nvPr/>
        </p:nvSpPr>
        <p:spPr>
          <a:xfrm>
            <a:off x="1307560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5" name="תיבת טקסט 74">
            <a:extLst>
              <a:ext uri="{FF2B5EF4-FFF2-40B4-BE49-F238E27FC236}">
                <a16:creationId xmlns:a16="http://schemas.microsoft.com/office/drawing/2014/main" id="{02663926-A71E-4E42-9625-76F481CBBF6A}"/>
              </a:ext>
            </a:extLst>
          </p:cNvPr>
          <p:cNvSpPr txBox="1"/>
          <p:nvPr/>
        </p:nvSpPr>
        <p:spPr>
          <a:xfrm>
            <a:off x="1620467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6" name="תיבת טקסט 75">
            <a:extLst>
              <a:ext uri="{FF2B5EF4-FFF2-40B4-BE49-F238E27FC236}">
                <a16:creationId xmlns:a16="http://schemas.microsoft.com/office/drawing/2014/main" id="{9BFDFDA6-34CE-40CB-A10E-ABD11C3ECDC7}"/>
              </a:ext>
            </a:extLst>
          </p:cNvPr>
          <p:cNvSpPr txBox="1"/>
          <p:nvPr/>
        </p:nvSpPr>
        <p:spPr>
          <a:xfrm>
            <a:off x="1933374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7" name="תיבת טקסט 76">
            <a:extLst>
              <a:ext uri="{FF2B5EF4-FFF2-40B4-BE49-F238E27FC236}">
                <a16:creationId xmlns:a16="http://schemas.microsoft.com/office/drawing/2014/main" id="{107A5427-9E82-446A-9EC2-2FA38A6C5414}"/>
              </a:ext>
            </a:extLst>
          </p:cNvPr>
          <p:cNvSpPr txBox="1"/>
          <p:nvPr/>
        </p:nvSpPr>
        <p:spPr>
          <a:xfrm>
            <a:off x="2246281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8" name="תיבת טקסט 77">
            <a:extLst>
              <a:ext uri="{FF2B5EF4-FFF2-40B4-BE49-F238E27FC236}">
                <a16:creationId xmlns:a16="http://schemas.microsoft.com/office/drawing/2014/main" id="{28CBAAE9-D40E-48F4-A11F-49F076240003}"/>
              </a:ext>
            </a:extLst>
          </p:cNvPr>
          <p:cNvSpPr txBox="1"/>
          <p:nvPr/>
        </p:nvSpPr>
        <p:spPr>
          <a:xfrm>
            <a:off x="2559188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9" name="תיבת טקסט 78">
            <a:extLst>
              <a:ext uri="{FF2B5EF4-FFF2-40B4-BE49-F238E27FC236}">
                <a16:creationId xmlns:a16="http://schemas.microsoft.com/office/drawing/2014/main" id="{EB3944E3-8446-4330-B070-99293AD4135C}"/>
              </a:ext>
            </a:extLst>
          </p:cNvPr>
          <p:cNvSpPr txBox="1"/>
          <p:nvPr/>
        </p:nvSpPr>
        <p:spPr>
          <a:xfrm>
            <a:off x="2872095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0" name="תיבת טקסט 79">
            <a:extLst>
              <a:ext uri="{FF2B5EF4-FFF2-40B4-BE49-F238E27FC236}">
                <a16:creationId xmlns:a16="http://schemas.microsoft.com/office/drawing/2014/main" id="{FD86CBEF-3BAF-45B9-ADBF-52F4BB0BCD77}"/>
              </a:ext>
            </a:extLst>
          </p:cNvPr>
          <p:cNvSpPr txBox="1"/>
          <p:nvPr/>
        </p:nvSpPr>
        <p:spPr>
          <a:xfrm>
            <a:off x="3185002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1" name="תיבת טקסט 80">
            <a:extLst>
              <a:ext uri="{FF2B5EF4-FFF2-40B4-BE49-F238E27FC236}">
                <a16:creationId xmlns:a16="http://schemas.microsoft.com/office/drawing/2014/main" id="{8D606701-193E-4236-9BEC-020AD8DD7F1C}"/>
              </a:ext>
            </a:extLst>
          </p:cNvPr>
          <p:cNvSpPr txBox="1"/>
          <p:nvPr/>
        </p:nvSpPr>
        <p:spPr>
          <a:xfrm>
            <a:off x="3497909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2" name="תיבת טקסט 81">
            <a:extLst>
              <a:ext uri="{FF2B5EF4-FFF2-40B4-BE49-F238E27FC236}">
                <a16:creationId xmlns:a16="http://schemas.microsoft.com/office/drawing/2014/main" id="{B5F5DF44-26EB-4A5C-9760-15474A6F77C3}"/>
              </a:ext>
            </a:extLst>
          </p:cNvPr>
          <p:cNvSpPr txBox="1"/>
          <p:nvPr/>
        </p:nvSpPr>
        <p:spPr>
          <a:xfrm>
            <a:off x="3810816" y="330295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3" name="תיבת טקסט 82">
            <a:extLst>
              <a:ext uri="{FF2B5EF4-FFF2-40B4-BE49-F238E27FC236}">
                <a16:creationId xmlns:a16="http://schemas.microsoft.com/office/drawing/2014/main" id="{32229C76-AFA5-4D66-995C-93480F884291}"/>
              </a:ext>
            </a:extLst>
          </p:cNvPr>
          <p:cNvSpPr txBox="1"/>
          <p:nvPr/>
        </p:nvSpPr>
        <p:spPr>
          <a:xfrm>
            <a:off x="4053191" y="3302953"/>
            <a:ext cx="38343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-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4" name="תיבת טקסט 83">
            <a:extLst>
              <a:ext uri="{FF2B5EF4-FFF2-40B4-BE49-F238E27FC236}">
                <a16:creationId xmlns:a16="http://schemas.microsoft.com/office/drawing/2014/main" id="{47C21837-136F-4BD3-9CA4-70D0D0976B39}"/>
              </a:ext>
            </a:extLst>
          </p:cNvPr>
          <p:cNvSpPr txBox="1"/>
          <p:nvPr/>
        </p:nvSpPr>
        <p:spPr>
          <a:xfrm>
            <a:off x="4366098" y="3302953"/>
            <a:ext cx="38343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-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5" name="תיבת טקסט 84">
            <a:extLst>
              <a:ext uri="{FF2B5EF4-FFF2-40B4-BE49-F238E27FC236}">
                <a16:creationId xmlns:a16="http://schemas.microsoft.com/office/drawing/2014/main" id="{C826F993-A275-41CB-9380-9615CA951277}"/>
              </a:ext>
            </a:extLst>
          </p:cNvPr>
          <p:cNvSpPr txBox="1"/>
          <p:nvPr/>
        </p:nvSpPr>
        <p:spPr>
          <a:xfrm>
            <a:off x="4679005" y="3302953"/>
            <a:ext cx="38343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-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6" name="תיבת טקסט 85">
            <a:extLst>
              <a:ext uri="{FF2B5EF4-FFF2-40B4-BE49-F238E27FC236}">
                <a16:creationId xmlns:a16="http://schemas.microsoft.com/office/drawing/2014/main" id="{0F051643-A346-46DB-9BCC-A7D5ACBC02D9}"/>
              </a:ext>
            </a:extLst>
          </p:cNvPr>
          <p:cNvSpPr txBox="1"/>
          <p:nvPr/>
        </p:nvSpPr>
        <p:spPr>
          <a:xfrm>
            <a:off x="681746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7" name="תיבת טקסט 86">
            <a:extLst>
              <a:ext uri="{FF2B5EF4-FFF2-40B4-BE49-F238E27FC236}">
                <a16:creationId xmlns:a16="http://schemas.microsoft.com/office/drawing/2014/main" id="{A5A42804-68D0-48ED-AA56-B8AA21670D73}"/>
              </a:ext>
            </a:extLst>
          </p:cNvPr>
          <p:cNvSpPr txBox="1"/>
          <p:nvPr/>
        </p:nvSpPr>
        <p:spPr>
          <a:xfrm>
            <a:off x="994653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8" name="תיבת טקסט 87">
            <a:extLst>
              <a:ext uri="{FF2B5EF4-FFF2-40B4-BE49-F238E27FC236}">
                <a16:creationId xmlns:a16="http://schemas.microsoft.com/office/drawing/2014/main" id="{612000C7-B5DB-4E4E-A3D6-344228521645}"/>
              </a:ext>
            </a:extLst>
          </p:cNvPr>
          <p:cNvSpPr txBox="1"/>
          <p:nvPr/>
        </p:nvSpPr>
        <p:spPr>
          <a:xfrm>
            <a:off x="1307560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9" name="תיבת טקסט 88">
            <a:extLst>
              <a:ext uri="{FF2B5EF4-FFF2-40B4-BE49-F238E27FC236}">
                <a16:creationId xmlns:a16="http://schemas.microsoft.com/office/drawing/2014/main" id="{DBEDDCF5-E505-46D8-A8CC-C6FCE9A35726}"/>
              </a:ext>
            </a:extLst>
          </p:cNvPr>
          <p:cNvSpPr txBox="1"/>
          <p:nvPr/>
        </p:nvSpPr>
        <p:spPr>
          <a:xfrm>
            <a:off x="1620467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90" name="תיבת טקסט 89">
            <a:extLst>
              <a:ext uri="{FF2B5EF4-FFF2-40B4-BE49-F238E27FC236}">
                <a16:creationId xmlns:a16="http://schemas.microsoft.com/office/drawing/2014/main" id="{62F19D29-306B-40A0-8212-E51B37430589}"/>
              </a:ext>
            </a:extLst>
          </p:cNvPr>
          <p:cNvSpPr txBox="1"/>
          <p:nvPr/>
        </p:nvSpPr>
        <p:spPr>
          <a:xfrm>
            <a:off x="1933374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91" name="תיבת טקסט 90">
            <a:extLst>
              <a:ext uri="{FF2B5EF4-FFF2-40B4-BE49-F238E27FC236}">
                <a16:creationId xmlns:a16="http://schemas.microsoft.com/office/drawing/2014/main" id="{7B5681C1-8DDA-4CE7-86EB-4A3EB86F78F6}"/>
              </a:ext>
            </a:extLst>
          </p:cNvPr>
          <p:cNvSpPr txBox="1"/>
          <p:nvPr/>
        </p:nvSpPr>
        <p:spPr>
          <a:xfrm>
            <a:off x="2246281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92" name="תיבת טקסט 91">
            <a:extLst>
              <a:ext uri="{FF2B5EF4-FFF2-40B4-BE49-F238E27FC236}">
                <a16:creationId xmlns:a16="http://schemas.microsoft.com/office/drawing/2014/main" id="{42C4A36C-D767-4C57-8F3E-548FDBA0C51C}"/>
              </a:ext>
            </a:extLst>
          </p:cNvPr>
          <p:cNvSpPr txBox="1"/>
          <p:nvPr/>
        </p:nvSpPr>
        <p:spPr>
          <a:xfrm>
            <a:off x="2559188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93" name="תיבת טקסט 92">
            <a:extLst>
              <a:ext uri="{FF2B5EF4-FFF2-40B4-BE49-F238E27FC236}">
                <a16:creationId xmlns:a16="http://schemas.microsoft.com/office/drawing/2014/main" id="{50609D33-59FE-4953-9768-F2076BA26917}"/>
              </a:ext>
            </a:extLst>
          </p:cNvPr>
          <p:cNvSpPr txBox="1"/>
          <p:nvPr/>
        </p:nvSpPr>
        <p:spPr>
          <a:xfrm>
            <a:off x="2872095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95" name="תיבת טקסט 94">
            <a:extLst>
              <a:ext uri="{FF2B5EF4-FFF2-40B4-BE49-F238E27FC236}">
                <a16:creationId xmlns:a16="http://schemas.microsoft.com/office/drawing/2014/main" id="{94F41258-E112-41C9-9BE5-CA393E647FFA}"/>
              </a:ext>
            </a:extLst>
          </p:cNvPr>
          <p:cNvSpPr txBox="1"/>
          <p:nvPr/>
        </p:nvSpPr>
        <p:spPr>
          <a:xfrm>
            <a:off x="3497909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96" name="תיבת טקסט 95">
            <a:extLst>
              <a:ext uri="{FF2B5EF4-FFF2-40B4-BE49-F238E27FC236}">
                <a16:creationId xmlns:a16="http://schemas.microsoft.com/office/drawing/2014/main" id="{7F0591FA-859F-492A-A531-0D715DC59046}"/>
              </a:ext>
            </a:extLst>
          </p:cNvPr>
          <p:cNvSpPr txBox="1"/>
          <p:nvPr/>
        </p:nvSpPr>
        <p:spPr>
          <a:xfrm>
            <a:off x="3740284" y="3672285"/>
            <a:ext cx="38343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-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97" name="תיבת טקסט 96">
            <a:extLst>
              <a:ext uri="{FF2B5EF4-FFF2-40B4-BE49-F238E27FC236}">
                <a16:creationId xmlns:a16="http://schemas.microsoft.com/office/drawing/2014/main" id="{EC4AFDD8-002D-4505-92D9-DF554A9752BA}"/>
              </a:ext>
            </a:extLst>
          </p:cNvPr>
          <p:cNvSpPr txBox="1"/>
          <p:nvPr/>
        </p:nvSpPr>
        <p:spPr>
          <a:xfrm>
            <a:off x="4053191" y="3672285"/>
            <a:ext cx="38343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-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98" name="תיבת טקסט 97">
            <a:extLst>
              <a:ext uri="{FF2B5EF4-FFF2-40B4-BE49-F238E27FC236}">
                <a16:creationId xmlns:a16="http://schemas.microsoft.com/office/drawing/2014/main" id="{C96105AC-5F7C-4B5A-97F1-9C19BF0226FE}"/>
              </a:ext>
            </a:extLst>
          </p:cNvPr>
          <p:cNvSpPr txBox="1"/>
          <p:nvPr/>
        </p:nvSpPr>
        <p:spPr>
          <a:xfrm>
            <a:off x="4436630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99" name="תיבת טקסט 98">
            <a:extLst>
              <a:ext uri="{FF2B5EF4-FFF2-40B4-BE49-F238E27FC236}">
                <a16:creationId xmlns:a16="http://schemas.microsoft.com/office/drawing/2014/main" id="{E652373F-69E0-4A12-B55E-6CC1865515E9}"/>
              </a:ext>
            </a:extLst>
          </p:cNvPr>
          <p:cNvSpPr txBox="1"/>
          <p:nvPr/>
        </p:nvSpPr>
        <p:spPr>
          <a:xfrm>
            <a:off x="4749537" y="367228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0" name="תיבת טקסט 99">
            <a:extLst>
              <a:ext uri="{FF2B5EF4-FFF2-40B4-BE49-F238E27FC236}">
                <a16:creationId xmlns:a16="http://schemas.microsoft.com/office/drawing/2014/main" id="{2E10E8D9-7833-4139-B4FE-D613A01B8BF4}"/>
              </a:ext>
            </a:extLst>
          </p:cNvPr>
          <p:cNvSpPr txBox="1"/>
          <p:nvPr/>
        </p:nvSpPr>
        <p:spPr>
          <a:xfrm>
            <a:off x="681746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1" name="תיבת טקסט 100">
            <a:extLst>
              <a:ext uri="{FF2B5EF4-FFF2-40B4-BE49-F238E27FC236}">
                <a16:creationId xmlns:a16="http://schemas.microsoft.com/office/drawing/2014/main" id="{C7B596EB-57FF-48B2-A32A-53B553EB5938}"/>
              </a:ext>
            </a:extLst>
          </p:cNvPr>
          <p:cNvSpPr txBox="1"/>
          <p:nvPr/>
        </p:nvSpPr>
        <p:spPr>
          <a:xfrm>
            <a:off x="994653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2" name="תיבת טקסט 101">
            <a:extLst>
              <a:ext uri="{FF2B5EF4-FFF2-40B4-BE49-F238E27FC236}">
                <a16:creationId xmlns:a16="http://schemas.microsoft.com/office/drawing/2014/main" id="{A360535E-154F-44B6-AFF4-406CBEC653E3}"/>
              </a:ext>
            </a:extLst>
          </p:cNvPr>
          <p:cNvSpPr txBox="1"/>
          <p:nvPr/>
        </p:nvSpPr>
        <p:spPr>
          <a:xfrm>
            <a:off x="1307560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3" name="תיבת טקסט 102">
            <a:extLst>
              <a:ext uri="{FF2B5EF4-FFF2-40B4-BE49-F238E27FC236}">
                <a16:creationId xmlns:a16="http://schemas.microsoft.com/office/drawing/2014/main" id="{F2603B6B-D1C6-4AC2-A052-DFE6BA5C5A81}"/>
              </a:ext>
            </a:extLst>
          </p:cNvPr>
          <p:cNvSpPr txBox="1"/>
          <p:nvPr/>
        </p:nvSpPr>
        <p:spPr>
          <a:xfrm>
            <a:off x="1620467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4" name="תיבת טקסט 103">
            <a:extLst>
              <a:ext uri="{FF2B5EF4-FFF2-40B4-BE49-F238E27FC236}">
                <a16:creationId xmlns:a16="http://schemas.microsoft.com/office/drawing/2014/main" id="{12DD2ED1-428C-49B8-8EA6-1D8C1A4D4237}"/>
              </a:ext>
            </a:extLst>
          </p:cNvPr>
          <p:cNvSpPr txBox="1"/>
          <p:nvPr/>
        </p:nvSpPr>
        <p:spPr>
          <a:xfrm>
            <a:off x="1933374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5" name="תיבת טקסט 104">
            <a:extLst>
              <a:ext uri="{FF2B5EF4-FFF2-40B4-BE49-F238E27FC236}">
                <a16:creationId xmlns:a16="http://schemas.microsoft.com/office/drawing/2014/main" id="{9DD6BCC7-C748-41BE-9856-B40F93357BB2}"/>
              </a:ext>
            </a:extLst>
          </p:cNvPr>
          <p:cNvSpPr txBox="1"/>
          <p:nvPr/>
        </p:nvSpPr>
        <p:spPr>
          <a:xfrm>
            <a:off x="2246281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6" name="תיבת טקסט 105">
            <a:extLst>
              <a:ext uri="{FF2B5EF4-FFF2-40B4-BE49-F238E27FC236}">
                <a16:creationId xmlns:a16="http://schemas.microsoft.com/office/drawing/2014/main" id="{A7EA594A-9373-4077-B6C0-B7A4FE6D8B98}"/>
              </a:ext>
            </a:extLst>
          </p:cNvPr>
          <p:cNvSpPr txBox="1"/>
          <p:nvPr/>
        </p:nvSpPr>
        <p:spPr>
          <a:xfrm>
            <a:off x="2538868" y="4041617"/>
            <a:ext cx="31290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e-IL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IL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תיבת טקסט 106">
            <a:extLst>
              <a:ext uri="{FF2B5EF4-FFF2-40B4-BE49-F238E27FC236}">
                <a16:creationId xmlns:a16="http://schemas.microsoft.com/office/drawing/2014/main" id="{4230616A-86FE-4FB8-8589-5FB8B9B01D54}"/>
              </a:ext>
            </a:extLst>
          </p:cNvPr>
          <p:cNvSpPr txBox="1"/>
          <p:nvPr/>
        </p:nvSpPr>
        <p:spPr>
          <a:xfrm>
            <a:off x="2812784" y="4041617"/>
            <a:ext cx="3722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9" name="תיבת טקסט 108">
            <a:extLst>
              <a:ext uri="{FF2B5EF4-FFF2-40B4-BE49-F238E27FC236}">
                <a16:creationId xmlns:a16="http://schemas.microsoft.com/office/drawing/2014/main" id="{DBD2611D-71FB-4D54-92E9-082653E28A16}"/>
              </a:ext>
            </a:extLst>
          </p:cNvPr>
          <p:cNvSpPr txBox="1"/>
          <p:nvPr/>
        </p:nvSpPr>
        <p:spPr>
          <a:xfrm>
            <a:off x="3497909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0" name="תיבת טקסט 109">
            <a:extLst>
              <a:ext uri="{FF2B5EF4-FFF2-40B4-BE49-F238E27FC236}">
                <a16:creationId xmlns:a16="http://schemas.microsoft.com/office/drawing/2014/main" id="{662CBC73-AD7B-45F1-B597-4B0FD331EBFF}"/>
              </a:ext>
            </a:extLst>
          </p:cNvPr>
          <p:cNvSpPr txBox="1"/>
          <p:nvPr/>
        </p:nvSpPr>
        <p:spPr>
          <a:xfrm>
            <a:off x="3810816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1" name="תיבת טקסט 110">
            <a:extLst>
              <a:ext uri="{FF2B5EF4-FFF2-40B4-BE49-F238E27FC236}">
                <a16:creationId xmlns:a16="http://schemas.microsoft.com/office/drawing/2014/main" id="{692FED55-E053-45F2-9E8F-3FAFD27736E9}"/>
              </a:ext>
            </a:extLst>
          </p:cNvPr>
          <p:cNvSpPr txBox="1"/>
          <p:nvPr/>
        </p:nvSpPr>
        <p:spPr>
          <a:xfrm>
            <a:off x="4123723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2" name="תיבת טקסט 111">
            <a:extLst>
              <a:ext uri="{FF2B5EF4-FFF2-40B4-BE49-F238E27FC236}">
                <a16:creationId xmlns:a16="http://schemas.microsoft.com/office/drawing/2014/main" id="{326804BE-AA86-4F10-B06B-07D03F3D723E}"/>
              </a:ext>
            </a:extLst>
          </p:cNvPr>
          <p:cNvSpPr txBox="1"/>
          <p:nvPr/>
        </p:nvSpPr>
        <p:spPr>
          <a:xfrm>
            <a:off x="4436630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3" name="תיבת טקסט 112">
            <a:extLst>
              <a:ext uri="{FF2B5EF4-FFF2-40B4-BE49-F238E27FC236}">
                <a16:creationId xmlns:a16="http://schemas.microsoft.com/office/drawing/2014/main" id="{C999DFA9-F42C-4D47-B25C-845608C0569A}"/>
              </a:ext>
            </a:extLst>
          </p:cNvPr>
          <p:cNvSpPr txBox="1"/>
          <p:nvPr/>
        </p:nvSpPr>
        <p:spPr>
          <a:xfrm>
            <a:off x="4749537" y="404161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4" name="תיבת טקסט 113">
            <a:extLst>
              <a:ext uri="{FF2B5EF4-FFF2-40B4-BE49-F238E27FC236}">
                <a16:creationId xmlns:a16="http://schemas.microsoft.com/office/drawing/2014/main" id="{89F473F5-CA74-4227-A352-028406B7F4AC}"/>
              </a:ext>
            </a:extLst>
          </p:cNvPr>
          <p:cNvSpPr txBox="1"/>
          <p:nvPr/>
        </p:nvSpPr>
        <p:spPr>
          <a:xfrm>
            <a:off x="681746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5" name="תיבת טקסט 114">
            <a:extLst>
              <a:ext uri="{FF2B5EF4-FFF2-40B4-BE49-F238E27FC236}">
                <a16:creationId xmlns:a16="http://schemas.microsoft.com/office/drawing/2014/main" id="{6326F6C5-D8A5-4286-B982-A2699C24C0D9}"/>
              </a:ext>
            </a:extLst>
          </p:cNvPr>
          <p:cNvSpPr txBox="1"/>
          <p:nvPr/>
        </p:nvSpPr>
        <p:spPr>
          <a:xfrm>
            <a:off x="994653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6" name="תיבת טקסט 115">
            <a:extLst>
              <a:ext uri="{FF2B5EF4-FFF2-40B4-BE49-F238E27FC236}">
                <a16:creationId xmlns:a16="http://schemas.microsoft.com/office/drawing/2014/main" id="{F111AD0A-C309-48D2-805F-433340C37407}"/>
              </a:ext>
            </a:extLst>
          </p:cNvPr>
          <p:cNvSpPr txBox="1"/>
          <p:nvPr/>
        </p:nvSpPr>
        <p:spPr>
          <a:xfrm>
            <a:off x="1307560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7" name="תיבת טקסט 116">
            <a:extLst>
              <a:ext uri="{FF2B5EF4-FFF2-40B4-BE49-F238E27FC236}">
                <a16:creationId xmlns:a16="http://schemas.microsoft.com/office/drawing/2014/main" id="{EE18B121-25BF-454C-B150-53FF28B30746}"/>
              </a:ext>
            </a:extLst>
          </p:cNvPr>
          <p:cNvSpPr txBox="1"/>
          <p:nvPr/>
        </p:nvSpPr>
        <p:spPr>
          <a:xfrm>
            <a:off x="1620467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8" name="תיבת טקסט 117">
            <a:extLst>
              <a:ext uri="{FF2B5EF4-FFF2-40B4-BE49-F238E27FC236}">
                <a16:creationId xmlns:a16="http://schemas.microsoft.com/office/drawing/2014/main" id="{2224E42B-5AAE-402B-81C8-A7D941C9EC00}"/>
              </a:ext>
            </a:extLst>
          </p:cNvPr>
          <p:cNvSpPr txBox="1"/>
          <p:nvPr/>
        </p:nvSpPr>
        <p:spPr>
          <a:xfrm>
            <a:off x="1933374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9" name="תיבת טקסט 118">
            <a:extLst>
              <a:ext uri="{FF2B5EF4-FFF2-40B4-BE49-F238E27FC236}">
                <a16:creationId xmlns:a16="http://schemas.microsoft.com/office/drawing/2014/main" id="{96E76B84-37F4-467A-BDD5-BCEDFD543C96}"/>
              </a:ext>
            </a:extLst>
          </p:cNvPr>
          <p:cNvSpPr txBox="1"/>
          <p:nvPr/>
        </p:nvSpPr>
        <p:spPr>
          <a:xfrm>
            <a:off x="2246281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0" name="תיבת טקסט 119">
            <a:extLst>
              <a:ext uri="{FF2B5EF4-FFF2-40B4-BE49-F238E27FC236}">
                <a16:creationId xmlns:a16="http://schemas.microsoft.com/office/drawing/2014/main" id="{0C841B65-7A17-4758-AD1C-09FFA32FAA95}"/>
              </a:ext>
            </a:extLst>
          </p:cNvPr>
          <p:cNvSpPr txBox="1"/>
          <p:nvPr/>
        </p:nvSpPr>
        <p:spPr>
          <a:xfrm>
            <a:off x="2559188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1" name="תיבת טקסט 120">
            <a:extLst>
              <a:ext uri="{FF2B5EF4-FFF2-40B4-BE49-F238E27FC236}">
                <a16:creationId xmlns:a16="http://schemas.microsoft.com/office/drawing/2014/main" id="{D8B23950-84AE-4051-B6B8-8F88E6E56C1D}"/>
              </a:ext>
            </a:extLst>
          </p:cNvPr>
          <p:cNvSpPr txBox="1"/>
          <p:nvPr/>
        </p:nvSpPr>
        <p:spPr>
          <a:xfrm>
            <a:off x="2872095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2" name="תיבת טקסט 121">
            <a:extLst>
              <a:ext uri="{FF2B5EF4-FFF2-40B4-BE49-F238E27FC236}">
                <a16:creationId xmlns:a16="http://schemas.microsoft.com/office/drawing/2014/main" id="{560EB1EA-8B52-49DF-B819-024495B0B9D5}"/>
              </a:ext>
            </a:extLst>
          </p:cNvPr>
          <p:cNvSpPr txBox="1"/>
          <p:nvPr/>
        </p:nvSpPr>
        <p:spPr>
          <a:xfrm>
            <a:off x="3185002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3" name="תיבת טקסט 122">
            <a:extLst>
              <a:ext uri="{FF2B5EF4-FFF2-40B4-BE49-F238E27FC236}">
                <a16:creationId xmlns:a16="http://schemas.microsoft.com/office/drawing/2014/main" id="{8CE9A510-BA3B-42D7-82B8-81A87039E086}"/>
              </a:ext>
            </a:extLst>
          </p:cNvPr>
          <p:cNvSpPr txBox="1"/>
          <p:nvPr/>
        </p:nvSpPr>
        <p:spPr>
          <a:xfrm>
            <a:off x="3497909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4" name="תיבת טקסט 123">
            <a:extLst>
              <a:ext uri="{FF2B5EF4-FFF2-40B4-BE49-F238E27FC236}">
                <a16:creationId xmlns:a16="http://schemas.microsoft.com/office/drawing/2014/main" id="{328C452F-1B79-46DC-BEFB-4F4D20F054C4}"/>
              </a:ext>
            </a:extLst>
          </p:cNvPr>
          <p:cNvSpPr txBox="1"/>
          <p:nvPr/>
        </p:nvSpPr>
        <p:spPr>
          <a:xfrm>
            <a:off x="3810816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5" name="תיבת טקסט 124">
            <a:extLst>
              <a:ext uri="{FF2B5EF4-FFF2-40B4-BE49-F238E27FC236}">
                <a16:creationId xmlns:a16="http://schemas.microsoft.com/office/drawing/2014/main" id="{AA92EC1F-EF40-47DD-ACF3-C63D2322CA21}"/>
              </a:ext>
            </a:extLst>
          </p:cNvPr>
          <p:cNvSpPr txBox="1"/>
          <p:nvPr/>
        </p:nvSpPr>
        <p:spPr>
          <a:xfrm>
            <a:off x="4123723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6" name="תיבת טקסט 125">
            <a:extLst>
              <a:ext uri="{FF2B5EF4-FFF2-40B4-BE49-F238E27FC236}">
                <a16:creationId xmlns:a16="http://schemas.microsoft.com/office/drawing/2014/main" id="{D496B196-2B32-4CE6-A3EA-899948B2F66F}"/>
              </a:ext>
            </a:extLst>
          </p:cNvPr>
          <p:cNvSpPr txBox="1"/>
          <p:nvPr/>
        </p:nvSpPr>
        <p:spPr>
          <a:xfrm>
            <a:off x="4436630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7" name="תיבת טקסט 126">
            <a:extLst>
              <a:ext uri="{FF2B5EF4-FFF2-40B4-BE49-F238E27FC236}">
                <a16:creationId xmlns:a16="http://schemas.microsoft.com/office/drawing/2014/main" id="{2F67E2FB-0ED4-4E6F-B210-66DA4C0A3C9E}"/>
              </a:ext>
            </a:extLst>
          </p:cNvPr>
          <p:cNvSpPr txBox="1"/>
          <p:nvPr/>
        </p:nvSpPr>
        <p:spPr>
          <a:xfrm>
            <a:off x="4749537" y="4410949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8" name="תיבת טקסט 127">
            <a:extLst>
              <a:ext uri="{FF2B5EF4-FFF2-40B4-BE49-F238E27FC236}">
                <a16:creationId xmlns:a16="http://schemas.microsoft.com/office/drawing/2014/main" id="{F207BF1C-C0F3-416C-BCB9-22A45822BC87}"/>
              </a:ext>
            </a:extLst>
          </p:cNvPr>
          <p:cNvSpPr txBox="1"/>
          <p:nvPr/>
        </p:nvSpPr>
        <p:spPr>
          <a:xfrm>
            <a:off x="681746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29" name="תיבת טקסט 128">
            <a:extLst>
              <a:ext uri="{FF2B5EF4-FFF2-40B4-BE49-F238E27FC236}">
                <a16:creationId xmlns:a16="http://schemas.microsoft.com/office/drawing/2014/main" id="{6390A1DF-BC98-4E98-8A33-FFD991BF65D7}"/>
              </a:ext>
            </a:extLst>
          </p:cNvPr>
          <p:cNvSpPr txBox="1"/>
          <p:nvPr/>
        </p:nvSpPr>
        <p:spPr>
          <a:xfrm>
            <a:off x="994653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0" name="תיבת טקסט 129">
            <a:extLst>
              <a:ext uri="{FF2B5EF4-FFF2-40B4-BE49-F238E27FC236}">
                <a16:creationId xmlns:a16="http://schemas.microsoft.com/office/drawing/2014/main" id="{C8C05E99-71A5-469F-B5C0-8AB71646E41A}"/>
              </a:ext>
            </a:extLst>
          </p:cNvPr>
          <p:cNvSpPr txBox="1"/>
          <p:nvPr/>
        </p:nvSpPr>
        <p:spPr>
          <a:xfrm>
            <a:off x="1307560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1" name="תיבת טקסט 130">
            <a:extLst>
              <a:ext uri="{FF2B5EF4-FFF2-40B4-BE49-F238E27FC236}">
                <a16:creationId xmlns:a16="http://schemas.microsoft.com/office/drawing/2014/main" id="{ACC8B6BF-BAEC-46D7-9B6A-F425EBACBF26}"/>
              </a:ext>
            </a:extLst>
          </p:cNvPr>
          <p:cNvSpPr txBox="1"/>
          <p:nvPr/>
        </p:nvSpPr>
        <p:spPr>
          <a:xfrm>
            <a:off x="1620467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2" name="תיבת טקסט 131">
            <a:extLst>
              <a:ext uri="{FF2B5EF4-FFF2-40B4-BE49-F238E27FC236}">
                <a16:creationId xmlns:a16="http://schemas.microsoft.com/office/drawing/2014/main" id="{F1207AC9-DD85-4941-B6CA-75E842616204}"/>
              </a:ext>
            </a:extLst>
          </p:cNvPr>
          <p:cNvSpPr txBox="1"/>
          <p:nvPr/>
        </p:nvSpPr>
        <p:spPr>
          <a:xfrm>
            <a:off x="1933374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3" name="תיבת טקסט 132">
            <a:extLst>
              <a:ext uri="{FF2B5EF4-FFF2-40B4-BE49-F238E27FC236}">
                <a16:creationId xmlns:a16="http://schemas.microsoft.com/office/drawing/2014/main" id="{D16E8116-4C39-447F-B10B-A2ED38003FA8}"/>
              </a:ext>
            </a:extLst>
          </p:cNvPr>
          <p:cNvSpPr txBox="1"/>
          <p:nvPr/>
        </p:nvSpPr>
        <p:spPr>
          <a:xfrm>
            <a:off x="2246281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4" name="תיבת טקסט 133">
            <a:extLst>
              <a:ext uri="{FF2B5EF4-FFF2-40B4-BE49-F238E27FC236}">
                <a16:creationId xmlns:a16="http://schemas.microsoft.com/office/drawing/2014/main" id="{02BBDEC8-5E6D-4987-9916-7353DDCE4566}"/>
              </a:ext>
            </a:extLst>
          </p:cNvPr>
          <p:cNvSpPr txBox="1"/>
          <p:nvPr/>
        </p:nvSpPr>
        <p:spPr>
          <a:xfrm>
            <a:off x="2559188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5" name="תיבת טקסט 134">
            <a:extLst>
              <a:ext uri="{FF2B5EF4-FFF2-40B4-BE49-F238E27FC236}">
                <a16:creationId xmlns:a16="http://schemas.microsoft.com/office/drawing/2014/main" id="{BBEC38D7-D377-4715-8501-7EDC66241F5A}"/>
              </a:ext>
            </a:extLst>
          </p:cNvPr>
          <p:cNvSpPr txBox="1"/>
          <p:nvPr/>
        </p:nvSpPr>
        <p:spPr>
          <a:xfrm>
            <a:off x="2872095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6" name="תיבת טקסט 135">
            <a:extLst>
              <a:ext uri="{FF2B5EF4-FFF2-40B4-BE49-F238E27FC236}">
                <a16:creationId xmlns:a16="http://schemas.microsoft.com/office/drawing/2014/main" id="{7877702B-47E1-416B-9AFD-9B20BA8D6147}"/>
              </a:ext>
            </a:extLst>
          </p:cNvPr>
          <p:cNvSpPr txBox="1"/>
          <p:nvPr/>
        </p:nvSpPr>
        <p:spPr>
          <a:xfrm>
            <a:off x="3185002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7" name="תיבת טקסט 136">
            <a:extLst>
              <a:ext uri="{FF2B5EF4-FFF2-40B4-BE49-F238E27FC236}">
                <a16:creationId xmlns:a16="http://schemas.microsoft.com/office/drawing/2014/main" id="{223CA3E4-25D2-4020-9EFF-A33329CD6E37}"/>
              </a:ext>
            </a:extLst>
          </p:cNvPr>
          <p:cNvSpPr txBox="1"/>
          <p:nvPr/>
        </p:nvSpPr>
        <p:spPr>
          <a:xfrm>
            <a:off x="3497909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8" name="תיבת טקסט 137">
            <a:extLst>
              <a:ext uri="{FF2B5EF4-FFF2-40B4-BE49-F238E27FC236}">
                <a16:creationId xmlns:a16="http://schemas.microsoft.com/office/drawing/2014/main" id="{68FC67E0-47E6-405E-AD82-6F56DF788AC8}"/>
              </a:ext>
            </a:extLst>
          </p:cNvPr>
          <p:cNvSpPr txBox="1"/>
          <p:nvPr/>
        </p:nvSpPr>
        <p:spPr>
          <a:xfrm>
            <a:off x="3810816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39" name="תיבת טקסט 138">
            <a:extLst>
              <a:ext uri="{FF2B5EF4-FFF2-40B4-BE49-F238E27FC236}">
                <a16:creationId xmlns:a16="http://schemas.microsoft.com/office/drawing/2014/main" id="{69077E48-0D22-4BE9-87D6-4BC3CDD648C2}"/>
              </a:ext>
            </a:extLst>
          </p:cNvPr>
          <p:cNvSpPr txBox="1"/>
          <p:nvPr/>
        </p:nvSpPr>
        <p:spPr>
          <a:xfrm>
            <a:off x="4123723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0" name="תיבת טקסט 139">
            <a:extLst>
              <a:ext uri="{FF2B5EF4-FFF2-40B4-BE49-F238E27FC236}">
                <a16:creationId xmlns:a16="http://schemas.microsoft.com/office/drawing/2014/main" id="{A61B6B81-8260-4FDD-B064-6FC842545A13}"/>
              </a:ext>
            </a:extLst>
          </p:cNvPr>
          <p:cNvSpPr txBox="1"/>
          <p:nvPr/>
        </p:nvSpPr>
        <p:spPr>
          <a:xfrm>
            <a:off x="4436630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1" name="תיבת טקסט 140">
            <a:extLst>
              <a:ext uri="{FF2B5EF4-FFF2-40B4-BE49-F238E27FC236}">
                <a16:creationId xmlns:a16="http://schemas.microsoft.com/office/drawing/2014/main" id="{68AF97B4-B4B0-4815-BABD-E7326BD955B5}"/>
              </a:ext>
            </a:extLst>
          </p:cNvPr>
          <p:cNvSpPr txBox="1"/>
          <p:nvPr/>
        </p:nvSpPr>
        <p:spPr>
          <a:xfrm>
            <a:off x="4749537" y="4780281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2" name="תיבת טקסט 141">
            <a:extLst>
              <a:ext uri="{FF2B5EF4-FFF2-40B4-BE49-F238E27FC236}">
                <a16:creationId xmlns:a16="http://schemas.microsoft.com/office/drawing/2014/main" id="{49D7F2E5-F394-464F-BDF3-0A5FEF666839}"/>
              </a:ext>
            </a:extLst>
          </p:cNvPr>
          <p:cNvSpPr txBox="1"/>
          <p:nvPr/>
        </p:nvSpPr>
        <p:spPr>
          <a:xfrm>
            <a:off x="681746" y="514961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5B516435-AE7F-482C-9481-7E20402755F9}"/>
              </a:ext>
            </a:extLst>
          </p:cNvPr>
          <p:cNvSpPr txBox="1"/>
          <p:nvPr/>
        </p:nvSpPr>
        <p:spPr>
          <a:xfrm>
            <a:off x="994653" y="514961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4" name="תיבת טקסט 143">
            <a:extLst>
              <a:ext uri="{FF2B5EF4-FFF2-40B4-BE49-F238E27FC236}">
                <a16:creationId xmlns:a16="http://schemas.microsoft.com/office/drawing/2014/main" id="{A75D7D4C-240C-40AA-A2F7-7958468A135D}"/>
              </a:ext>
            </a:extLst>
          </p:cNvPr>
          <p:cNvSpPr txBox="1"/>
          <p:nvPr/>
        </p:nvSpPr>
        <p:spPr>
          <a:xfrm>
            <a:off x="1307560" y="514961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5" name="תיבת טקסט 144">
            <a:extLst>
              <a:ext uri="{FF2B5EF4-FFF2-40B4-BE49-F238E27FC236}">
                <a16:creationId xmlns:a16="http://schemas.microsoft.com/office/drawing/2014/main" id="{3B3AACA5-4A1D-4023-8236-F8DE90E5B8B0}"/>
              </a:ext>
            </a:extLst>
          </p:cNvPr>
          <p:cNvSpPr txBox="1"/>
          <p:nvPr/>
        </p:nvSpPr>
        <p:spPr>
          <a:xfrm>
            <a:off x="1620467" y="514961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6" name="תיבת טקסט 145">
            <a:extLst>
              <a:ext uri="{FF2B5EF4-FFF2-40B4-BE49-F238E27FC236}">
                <a16:creationId xmlns:a16="http://schemas.microsoft.com/office/drawing/2014/main" id="{C83FE26B-3972-4C4C-9D8D-372321A72338}"/>
              </a:ext>
            </a:extLst>
          </p:cNvPr>
          <p:cNvSpPr txBox="1"/>
          <p:nvPr/>
        </p:nvSpPr>
        <p:spPr>
          <a:xfrm>
            <a:off x="1913054" y="5149613"/>
            <a:ext cx="312907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IL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תיבת טקסט 146">
            <a:extLst>
              <a:ext uri="{FF2B5EF4-FFF2-40B4-BE49-F238E27FC236}">
                <a16:creationId xmlns:a16="http://schemas.microsoft.com/office/drawing/2014/main" id="{127CFE74-0E7A-4D33-9B5C-D5488A33E592}"/>
              </a:ext>
            </a:extLst>
          </p:cNvPr>
          <p:cNvSpPr txBox="1"/>
          <p:nvPr/>
        </p:nvSpPr>
        <p:spPr>
          <a:xfrm>
            <a:off x="2186970" y="5149613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8" name="תיבת טקסט 147">
            <a:extLst>
              <a:ext uri="{FF2B5EF4-FFF2-40B4-BE49-F238E27FC236}">
                <a16:creationId xmlns:a16="http://schemas.microsoft.com/office/drawing/2014/main" id="{8CC1525C-317F-4A78-8D5A-21FDCF268F9E}"/>
              </a:ext>
            </a:extLst>
          </p:cNvPr>
          <p:cNvSpPr txBox="1"/>
          <p:nvPr/>
        </p:nvSpPr>
        <p:spPr>
          <a:xfrm>
            <a:off x="2499877" y="5149613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49" name="תיבת טקסט 148">
            <a:extLst>
              <a:ext uri="{FF2B5EF4-FFF2-40B4-BE49-F238E27FC236}">
                <a16:creationId xmlns:a16="http://schemas.microsoft.com/office/drawing/2014/main" id="{37E2F269-CDFD-43DF-B3E0-0DF2CD9CD2C0}"/>
              </a:ext>
            </a:extLst>
          </p:cNvPr>
          <p:cNvSpPr txBox="1"/>
          <p:nvPr/>
        </p:nvSpPr>
        <p:spPr>
          <a:xfrm>
            <a:off x="2812784" y="5149613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0" name="תיבת טקסט 149">
            <a:extLst>
              <a:ext uri="{FF2B5EF4-FFF2-40B4-BE49-F238E27FC236}">
                <a16:creationId xmlns:a16="http://schemas.microsoft.com/office/drawing/2014/main" id="{1973571A-3C03-4F98-8D1F-75228781E270}"/>
              </a:ext>
            </a:extLst>
          </p:cNvPr>
          <p:cNvSpPr txBox="1"/>
          <p:nvPr/>
        </p:nvSpPr>
        <p:spPr>
          <a:xfrm>
            <a:off x="3125691" y="5149613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1" name="תיבת טקסט 150">
            <a:extLst>
              <a:ext uri="{FF2B5EF4-FFF2-40B4-BE49-F238E27FC236}">
                <a16:creationId xmlns:a16="http://schemas.microsoft.com/office/drawing/2014/main" id="{556EC805-26FF-4C8D-A992-FB9F5FF74733}"/>
              </a:ext>
            </a:extLst>
          </p:cNvPr>
          <p:cNvSpPr txBox="1"/>
          <p:nvPr/>
        </p:nvSpPr>
        <p:spPr>
          <a:xfrm>
            <a:off x="3438598" y="5149613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2" name="תיבת טקסט 151">
            <a:extLst>
              <a:ext uri="{FF2B5EF4-FFF2-40B4-BE49-F238E27FC236}">
                <a16:creationId xmlns:a16="http://schemas.microsoft.com/office/drawing/2014/main" id="{170ECA1F-EFAC-4CE1-A6E3-F395215388BD}"/>
              </a:ext>
            </a:extLst>
          </p:cNvPr>
          <p:cNvSpPr txBox="1"/>
          <p:nvPr/>
        </p:nvSpPr>
        <p:spPr>
          <a:xfrm>
            <a:off x="3751505" y="5149613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3" name="תיבת טקסט 152">
            <a:extLst>
              <a:ext uri="{FF2B5EF4-FFF2-40B4-BE49-F238E27FC236}">
                <a16:creationId xmlns:a16="http://schemas.microsoft.com/office/drawing/2014/main" id="{90D2C5A4-FE07-4731-A695-79DA1A3BC515}"/>
              </a:ext>
            </a:extLst>
          </p:cNvPr>
          <p:cNvSpPr txBox="1"/>
          <p:nvPr/>
        </p:nvSpPr>
        <p:spPr>
          <a:xfrm>
            <a:off x="4123723" y="514961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4" name="תיבת טקסט 153">
            <a:extLst>
              <a:ext uri="{FF2B5EF4-FFF2-40B4-BE49-F238E27FC236}">
                <a16:creationId xmlns:a16="http://schemas.microsoft.com/office/drawing/2014/main" id="{74D56D72-47B9-44B8-8617-36C5CB3F1036}"/>
              </a:ext>
            </a:extLst>
          </p:cNvPr>
          <p:cNvSpPr txBox="1"/>
          <p:nvPr/>
        </p:nvSpPr>
        <p:spPr>
          <a:xfrm>
            <a:off x="4436630" y="514961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5" name="תיבת טקסט 154">
            <a:extLst>
              <a:ext uri="{FF2B5EF4-FFF2-40B4-BE49-F238E27FC236}">
                <a16:creationId xmlns:a16="http://schemas.microsoft.com/office/drawing/2014/main" id="{E8B5140E-55BF-41FC-A877-9CF4F4C1C11A}"/>
              </a:ext>
            </a:extLst>
          </p:cNvPr>
          <p:cNvSpPr txBox="1"/>
          <p:nvPr/>
        </p:nvSpPr>
        <p:spPr>
          <a:xfrm>
            <a:off x="4749537" y="514961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6" name="תיבת טקסט 155">
            <a:extLst>
              <a:ext uri="{FF2B5EF4-FFF2-40B4-BE49-F238E27FC236}">
                <a16:creationId xmlns:a16="http://schemas.microsoft.com/office/drawing/2014/main" id="{01AEBD98-5D97-4A5A-9524-EAC7F7EBA3D6}"/>
              </a:ext>
            </a:extLst>
          </p:cNvPr>
          <p:cNvSpPr txBox="1"/>
          <p:nvPr/>
        </p:nvSpPr>
        <p:spPr>
          <a:xfrm>
            <a:off x="681746" y="551894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7" name="תיבת טקסט 156">
            <a:extLst>
              <a:ext uri="{FF2B5EF4-FFF2-40B4-BE49-F238E27FC236}">
                <a16:creationId xmlns:a16="http://schemas.microsoft.com/office/drawing/2014/main" id="{E884D127-393E-4470-AA66-52D0BF1572B2}"/>
              </a:ext>
            </a:extLst>
          </p:cNvPr>
          <p:cNvSpPr txBox="1"/>
          <p:nvPr/>
        </p:nvSpPr>
        <p:spPr>
          <a:xfrm>
            <a:off x="994653" y="551894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8" name="תיבת טקסט 157">
            <a:extLst>
              <a:ext uri="{FF2B5EF4-FFF2-40B4-BE49-F238E27FC236}">
                <a16:creationId xmlns:a16="http://schemas.microsoft.com/office/drawing/2014/main" id="{683E6E3D-7498-401F-8A6A-7ADCAAD0B3D9}"/>
              </a:ext>
            </a:extLst>
          </p:cNvPr>
          <p:cNvSpPr txBox="1"/>
          <p:nvPr/>
        </p:nvSpPr>
        <p:spPr>
          <a:xfrm>
            <a:off x="1307560" y="551894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9" name="תיבת טקסט 158">
            <a:extLst>
              <a:ext uri="{FF2B5EF4-FFF2-40B4-BE49-F238E27FC236}">
                <a16:creationId xmlns:a16="http://schemas.microsoft.com/office/drawing/2014/main" id="{2C2B2D94-3A4B-4BD6-9AB6-DDD8B46DB69C}"/>
              </a:ext>
            </a:extLst>
          </p:cNvPr>
          <p:cNvSpPr txBox="1"/>
          <p:nvPr/>
        </p:nvSpPr>
        <p:spPr>
          <a:xfrm>
            <a:off x="1620467" y="551894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0" name="תיבת טקסט 159">
            <a:extLst>
              <a:ext uri="{FF2B5EF4-FFF2-40B4-BE49-F238E27FC236}">
                <a16:creationId xmlns:a16="http://schemas.microsoft.com/office/drawing/2014/main" id="{89F39300-D25D-42CB-B708-7FD69F2B551F}"/>
              </a:ext>
            </a:extLst>
          </p:cNvPr>
          <p:cNvSpPr txBox="1"/>
          <p:nvPr/>
        </p:nvSpPr>
        <p:spPr>
          <a:xfrm>
            <a:off x="1933374" y="551894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1" name="תיבת טקסט 160">
            <a:extLst>
              <a:ext uri="{FF2B5EF4-FFF2-40B4-BE49-F238E27FC236}">
                <a16:creationId xmlns:a16="http://schemas.microsoft.com/office/drawing/2014/main" id="{058DA7FD-4440-4C42-9F06-38EC5585FB7F}"/>
              </a:ext>
            </a:extLst>
          </p:cNvPr>
          <p:cNvSpPr txBox="1"/>
          <p:nvPr/>
        </p:nvSpPr>
        <p:spPr>
          <a:xfrm>
            <a:off x="2246281" y="551894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2" name="תיבת טקסט 161">
            <a:extLst>
              <a:ext uri="{FF2B5EF4-FFF2-40B4-BE49-F238E27FC236}">
                <a16:creationId xmlns:a16="http://schemas.microsoft.com/office/drawing/2014/main" id="{E07C52B6-A6F3-4C2E-87FC-E7AB95D24D17}"/>
              </a:ext>
            </a:extLst>
          </p:cNvPr>
          <p:cNvSpPr txBox="1"/>
          <p:nvPr/>
        </p:nvSpPr>
        <p:spPr>
          <a:xfrm>
            <a:off x="2559188" y="551894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3" name="תיבת טקסט 162">
            <a:extLst>
              <a:ext uri="{FF2B5EF4-FFF2-40B4-BE49-F238E27FC236}">
                <a16:creationId xmlns:a16="http://schemas.microsoft.com/office/drawing/2014/main" id="{75BA8018-06FC-468D-A7FD-A1843000F4C9}"/>
              </a:ext>
            </a:extLst>
          </p:cNvPr>
          <p:cNvSpPr txBox="1"/>
          <p:nvPr/>
        </p:nvSpPr>
        <p:spPr>
          <a:xfrm>
            <a:off x="2883316" y="5518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4" name="תיבת טקסט 163">
            <a:extLst>
              <a:ext uri="{FF2B5EF4-FFF2-40B4-BE49-F238E27FC236}">
                <a16:creationId xmlns:a16="http://schemas.microsoft.com/office/drawing/2014/main" id="{85DA2E37-B3FA-4465-B686-60BC6DEEF042}"/>
              </a:ext>
            </a:extLst>
          </p:cNvPr>
          <p:cNvSpPr txBox="1"/>
          <p:nvPr/>
        </p:nvSpPr>
        <p:spPr>
          <a:xfrm>
            <a:off x="3125691" y="5518945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5" name="תיבת טקסט 164">
            <a:extLst>
              <a:ext uri="{FF2B5EF4-FFF2-40B4-BE49-F238E27FC236}">
                <a16:creationId xmlns:a16="http://schemas.microsoft.com/office/drawing/2014/main" id="{3A074043-CEB7-4785-A811-C7331FD17253}"/>
              </a:ext>
            </a:extLst>
          </p:cNvPr>
          <p:cNvSpPr txBox="1"/>
          <p:nvPr/>
        </p:nvSpPr>
        <p:spPr>
          <a:xfrm>
            <a:off x="3438598" y="5518945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6" name="תיבת טקסט 165">
            <a:extLst>
              <a:ext uri="{FF2B5EF4-FFF2-40B4-BE49-F238E27FC236}">
                <a16:creationId xmlns:a16="http://schemas.microsoft.com/office/drawing/2014/main" id="{AE9D18CB-A9DC-4B06-A80B-88B47F07B4DD}"/>
              </a:ext>
            </a:extLst>
          </p:cNvPr>
          <p:cNvSpPr txBox="1"/>
          <p:nvPr/>
        </p:nvSpPr>
        <p:spPr>
          <a:xfrm>
            <a:off x="3751505" y="5518945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7" name="תיבת טקסט 166">
            <a:extLst>
              <a:ext uri="{FF2B5EF4-FFF2-40B4-BE49-F238E27FC236}">
                <a16:creationId xmlns:a16="http://schemas.microsoft.com/office/drawing/2014/main" id="{081EABF4-6A7D-4F73-A8CB-C1A0B342FB83}"/>
              </a:ext>
            </a:extLst>
          </p:cNvPr>
          <p:cNvSpPr txBox="1"/>
          <p:nvPr/>
        </p:nvSpPr>
        <p:spPr>
          <a:xfrm>
            <a:off x="4064412" y="5518945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8" name="תיבת טקסט 167">
            <a:extLst>
              <a:ext uri="{FF2B5EF4-FFF2-40B4-BE49-F238E27FC236}">
                <a16:creationId xmlns:a16="http://schemas.microsoft.com/office/drawing/2014/main" id="{0DE51F66-4BE9-4A17-AE36-1660B3E041B8}"/>
              </a:ext>
            </a:extLst>
          </p:cNvPr>
          <p:cNvSpPr txBox="1"/>
          <p:nvPr/>
        </p:nvSpPr>
        <p:spPr>
          <a:xfrm>
            <a:off x="4377319" y="5518945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9" name="תיבת טקסט 168">
            <a:extLst>
              <a:ext uri="{FF2B5EF4-FFF2-40B4-BE49-F238E27FC236}">
                <a16:creationId xmlns:a16="http://schemas.microsoft.com/office/drawing/2014/main" id="{4ACF4BF0-0FA0-460D-917C-6C90DE47DEBE}"/>
              </a:ext>
            </a:extLst>
          </p:cNvPr>
          <p:cNvSpPr txBox="1"/>
          <p:nvPr/>
        </p:nvSpPr>
        <p:spPr>
          <a:xfrm>
            <a:off x="4690226" y="5518945"/>
            <a:ext cx="372218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0" name="תיבת טקסט 169">
            <a:extLst>
              <a:ext uri="{FF2B5EF4-FFF2-40B4-BE49-F238E27FC236}">
                <a16:creationId xmlns:a16="http://schemas.microsoft.com/office/drawing/2014/main" id="{42C9D821-9345-4DC4-B6B9-4CCF8678F672}"/>
              </a:ext>
            </a:extLst>
          </p:cNvPr>
          <p:cNvSpPr txBox="1"/>
          <p:nvPr/>
        </p:nvSpPr>
        <p:spPr>
          <a:xfrm>
            <a:off x="681746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1" name="תיבת טקסט 170">
            <a:extLst>
              <a:ext uri="{FF2B5EF4-FFF2-40B4-BE49-F238E27FC236}">
                <a16:creationId xmlns:a16="http://schemas.microsoft.com/office/drawing/2014/main" id="{864162EA-EA0F-456D-ABCF-41FA928012CA}"/>
              </a:ext>
            </a:extLst>
          </p:cNvPr>
          <p:cNvSpPr txBox="1"/>
          <p:nvPr/>
        </p:nvSpPr>
        <p:spPr>
          <a:xfrm>
            <a:off x="994653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2" name="תיבת טקסט 171">
            <a:extLst>
              <a:ext uri="{FF2B5EF4-FFF2-40B4-BE49-F238E27FC236}">
                <a16:creationId xmlns:a16="http://schemas.microsoft.com/office/drawing/2014/main" id="{6C570BE0-7E6F-43D3-B099-C85D3E50B712}"/>
              </a:ext>
            </a:extLst>
          </p:cNvPr>
          <p:cNvSpPr txBox="1"/>
          <p:nvPr/>
        </p:nvSpPr>
        <p:spPr>
          <a:xfrm>
            <a:off x="1307560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3" name="תיבת טקסט 172">
            <a:extLst>
              <a:ext uri="{FF2B5EF4-FFF2-40B4-BE49-F238E27FC236}">
                <a16:creationId xmlns:a16="http://schemas.microsoft.com/office/drawing/2014/main" id="{6F5B0938-1382-4FCA-A476-E4BE77565242}"/>
              </a:ext>
            </a:extLst>
          </p:cNvPr>
          <p:cNvSpPr txBox="1"/>
          <p:nvPr/>
        </p:nvSpPr>
        <p:spPr>
          <a:xfrm>
            <a:off x="1620467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4" name="תיבת טקסט 173">
            <a:extLst>
              <a:ext uri="{FF2B5EF4-FFF2-40B4-BE49-F238E27FC236}">
                <a16:creationId xmlns:a16="http://schemas.microsoft.com/office/drawing/2014/main" id="{1BF9B22C-1B57-4A78-9E4B-9BA71FB42614}"/>
              </a:ext>
            </a:extLst>
          </p:cNvPr>
          <p:cNvSpPr txBox="1"/>
          <p:nvPr/>
        </p:nvSpPr>
        <p:spPr>
          <a:xfrm>
            <a:off x="1933374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5" name="תיבת טקסט 174">
            <a:extLst>
              <a:ext uri="{FF2B5EF4-FFF2-40B4-BE49-F238E27FC236}">
                <a16:creationId xmlns:a16="http://schemas.microsoft.com/office/drawing/2014/main" id="{6BB8BA34-1ACE-4781-8EC8-15AE890CF0F1}"/>
              </a:ext>
            </a:extLst>
          </p:cNvPr>
          <p:cNvSpPr txBox="1"/>
          <p:nvPr/>
        </p:nvSpPr>
        <p:spPr>
          <a:xfrm>
            <a:off x="2246281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6" name="תיבת טקסט 175">
            <a:extLst>
              <a:ext uri="{FF2B5EF4-FFF2-40B4-BE49-F238E27FC236}">
                <a16:creationId xmlns:a16="http://schemas.microsoft.com/office/drawing/2014/main" id="{0D47396D-B58C-4343-A029-098DF8B516A4}"/>
              </a:ext>
            </a:extLst>
          </p:cNvPr>
          <p:cNvSpPr txBox="1"/>
          <p:nvPr/>
        </p:nvSpPr>
        <p:spPr>
          <a:xfrm>
            <a:off x="2559188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7" name="תיבת טקסט 176">
            <a:extLst>
              <a:ext uri="{FF2B5EF4-FFF2-40B4-BE49-F238E27FC236}">
                <a16:creationId xmlns:a16="http://schemas.microsoft.com/office/drawing/2014/main" id="{FE0410D7-20E4-4520-BAD1-0C20EBB38025}"/>
              </a:ext>
            </a:extLst>
          </p:cNvPr>
          <p:cNvSpPr txBox="1"/>
          <p:nvPr/>
        </p:nvSpPr>
        <p:spPr>
          <a:xfrm>
            <a:off x="2872095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8" name="תיבת טקסט 177">
            <a:extLst>
              <a:ext uri="{FF2B5EF4-FFF2-40B4-BE49-F238E27FC236}">
                <a16:creationId xmlns:a16="http://schemas.microsoft.com/office/drawing/2014/main" id="{46AD38C2-0FCC-4EF0-BA3B-69860F78AF47}"/>
              </a:ext>
            </a:extLst>
          </p:cNvPr>
          <p:cNvSpPr txBox="1"/>
          <p:nvPr/>
        </p:nvSpPr>
        <p:spPr>
          <a:xfrm>
            <a:off x="3185002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9" name="תיבת טקסט 178">
            <a:extLst>
              <a:ext uri="{FF2B5EF4-FFF2-40B4-BE49-F238E27FC236}">
                <a16:creationId xmlns:a16="http://schemas.microsoft.com/office/drawing/2014/main" id="{1CC701CF-BE96-4FE0-A414-12F6B14D36C2}"/>
              </a:ext>
            </a:extLst>
          </p:cNvPr>
          <p:cNvSpPr txBox="1"/>
          <p:nvPr/>
        </p:nvSpPr>
        <p:spPr>
          <a:xfrm>
            <a:off x="3497909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80" name="תיבת טקסט 179">
            <a:extLst>
              <a:ext uri="{FF2B5EF4-FFF2-40B4-BE49-F238E27FC236}">
                <a16:creationId xmlns:a16="http://schemas.microsoft.com/office/drawing/2014/main" id="{BD22BA10-69B1-4991-883C-85A5A1713A3C}"/>
              </a:ext>
            </a:extLst>
          </p:cNvPr>
          <p:cNvSpPr txBox="1"/>
          <p:nvPr/>
        </p:nvSpPr>
        <p:spPr>
          <a:xfrm>
            <a:off x="3810816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81" name="תיבת טקסט 180">
            <a:extLst>
              <a:ext uri="{FF2B5EF4-FFF2-40B4-BE49-F238E27FC236}">
                <a16:creationId xmlns:a16="http://schemas.microsoft.com/office/drawing/2014/main" id="{E2745685-AA83-4C4F-AAD5-542DC74BC59D}"/>
              </a:ext>
            </a:extLst>
          </p:cNvPr>
          <p:cNvSpPr txBox="1"/>
          <p:nvPr/>
        </p:nvSpPr>
        <p:spPr>
          <a:xfrm>
            <a:off x="4123723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82" name="תיבת טקסט 181">
            <a:extLst>
              <a:ext uri="{FF2B5EF4-FFF2-40B4-BE49-F238E27FC236}">
                <a16:creationId xmlns:a16="http://schemas.microsoft.com/office/drawing/2014/main" id="{F799324E-9BC5-4324-87FF-54FCBB72A960}"/>
              </a:ext>
            </a:extLst>
          </p:cNvPr>
          <p:cNvSpPr txBox="1"/>
          <p:nvPr/>
        </p:nvSpPr>
        <p:spPr>
          <a:xfrm>
            <a:off x="4436630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83" name="תיבת טקסט 182">
            <a:extLst>
              <a:ext uri="{FF2B5EF4-FFF2-40B4-BE49-F238E27FC236}">
                <a16:creationId xmlns:a16="http://schemas.microsoft.com/office/drawing/2014/main" id="{B78784F2-1CF3-4EB8-8BE5-6A6FB72EB41D}"/>
              </a:ext>
            </a:extLst>
          </p:cNvPr>
          <p:cNvSpPr txBox="1"/>
          <p:nvPr/>
        </p:nvSpPr>
        <p:spPr>
          <a:xfrm>
            <a:off x="4749537" y="588827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0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85" name="תיבת טקסט 184">
            <a:extLst>
              <a:ext uri="{FF2B5EF4-FFF2-40B4-BE49-F238E27FC236}">
                <a16:creationId xmlns:a16="http://schemas.microsoft.com/office/drawing/2014/main" id="{FD8B666B-D2DD-402A-BE07-07D1D7E2EF88}"/>
              </a:ext>
            </a:extLst>
          </p:cNvPr>
          <p:cNvSpPr txBox="1"/>
          <p:nvPr/>
        </p:nvSpPr>
        <p:spPr>
          <a:xfrm>
            <a:off x="3125690" y="4041617"/>
            <a:ext cx="3722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86" name="תיבת טקסט 185">
            <a:extLst>
              <a:ext uri="{FF2B5EF4-FFF2-40B4-BE49-F238E27FC236}">
                <a16:creationId xmlns:a16="http://schemas.microsoft.com/office/drawing/2014/main" id="{4BC5FC87-8C2F-446D-921E-BB79C50183BD}"/>
              </a:ext>
            </a:extLst>
          </p:cNvPr>
          <p:cNvSpPr txBox="1"/>
          <p:nvPr/>
        </p:nvSpPr>
        <p:spPr>
          <a:xfrm>
            <a:off x="3125691" y="3672285"/>
            <a:ext cx="3722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339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540</Words>
  <Application>Microsoft Office PowerPoint</Application>
  <PresentationFormat>מסך רחב</PresentationFormat>
  <Paragraphs>289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ערכת נושא Office</vt:lpstr>
      <vt:lpstr>מצגת של PowerPoint‏</vt:lpstr>
      <vt:lpstr>הסביבה הראשונה – עיבוד של מטריצת הלוח</vt:lpstr>
      <vt:lpstr>הסביבה הראשונה – עיבוד של מטריצת הלוח</vt:lpstr>
      <vt:lpstr>זה לא עבד</vt:lpstr>
      <vt:lpstr>CNN</vt:lpstr>
      <vt:lpstr>הסביבה השניה – עיבוד וחיתוך של מטריצת הלוח</vt:lpstr>
      <vt:lpstr>הסביבה השנייה – עיבוד וחיתוך של מטריצת הלוח</vt:lpstr>
      <vt:lpstr>הסביבה השנייה – עיבוד וחיתוך של מטריצת הלוח</vt:lpstr>
      <vt:lpstr>הסביבה השנייה – עיבוד וחיתוך של מטריצת הלוח</vt:lpstr>
      <vt:lpstr>הסביבה השנייה – עיבוד וחיתוך של מטריצת הלוח</vt:lpstr>
      <vt:lpstr>ככה זה נראה אצלנו (matplotlib.pyplot.imview())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בן סמבירא נחום</dc:creator>
  <cp:lastModifiedBy>בן סמבירא נחום</cp:lastModifiedBy>
  <cp:revision>12</cp:revision>
  <dcterms:created xsi:type="dcterms:W3CDTF">2020-04-25T14:12:52Z</dcterms:created>
  <dcterms:modified xsi:type="dcterms:W3CDTF">2020-04-25T15:58:21Z</dcterms:modified>
</cp:coreProperties>
</file>