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handoutMasterIdLst>
    <p:handoutMasterId r:id="rId15"/>
  </p:handoutMasterIdLst>
  <p:sldIdLst>
    <p:sldId id="306" r:id="rId2"/>
    <p:sldId id="333" r:id="rId3"/>
    <p:sldId id="324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</p:sldIdLst>
  <p:sldSz cx="9144000" cy="6858000" type="screen4x3"/>
  <p:notesSz cx="6669088" cy="99282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24" d="100"/>
          <a:sy n="124" d="100"/>
        </p:scale>
        <p:origin x="12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77915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44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B9E2C58-618E-4236-A550-CBE9D433E059}" type="datetimeFigureOut">
              <a:rPr lang="he-IL" smtClean="0"/>
              <a:t>כ"ז/ניסן/תשע"ט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77915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44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1C9160A-22B1-4E9E-91CA-C611E48367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946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כותרת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16" name="מציין מיקום של תאריך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E9E9-CF75-485B-9437-3A9A6DC7300A}" type="datetimeFigureOut">
              <a:rPr lang="he-IL" smtClean="0"/>
              <a:t>כ"ז/ניסן/תשע"ט</a:t>
            </a:fld>
            <a:endParaRPr lang="he-IL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מציין מיקום של מספר שקופית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F6ED090-52F1-4F2F-A267-8F29E05E833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E9E9-CF75-485B-9437-3A9A6DC7300A}" type="datetimeFigureOut">
              <a:rPr lang="he-IL" smtClean="0"/>
              <a:t>כ"ז/ניסן/תשע"ט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D090-52F1-4F2F-A267-8F29E05E833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E9E9-CF75-485B-9437-3A9A6DC7300A}" type="datetimeFigureOut">
              <a:rPr lang="he-IL" smtClean="0"/>
              <a:t>כ"ז/ניסן/תשע"ט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D090-52F1-4F2F-A267-8F29E05E833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כותרת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7" name="מציין מיקום תוכן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5" name="מציין מיקום של תאריך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E9E9-CF75-485B-9437-3A9A6DC7300A}" type="datetimeFigureOut">
              <a:rPr lang="he-IL" smtClean="0"/>
              <a:t>כ"ז/ניסן/תשע"ט</a:t>
            </a:fld>
            <a:endParaRPr lang="he-IL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F6ED090-52F1-4F2F-A267-8F29E05E833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9" name="מציין מיקום של תאריך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E9E9-CF75-485B-9437-3A9A6DC7300A}" type="datetimeFigureOut">
              <a:rPr lang="he-IL" smtClean="0"/>
              <a:t>כ"ז/ניסן/תשע"ט</a:t>
            </a:fld>
            <a:endParaRPr lang="he-IL"/>
          </a:p>
        </p:txBody>
      </p:sp>
      <p:sp>
        <p:nvSpPr>
          <p:cNvPr id="11" name="מציין מיקום של כותרת תחתונה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D090-52F1-4F2F-A267-8F29E05E833A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כותרת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4" name="מציין מיקום תוכן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1" name="מציין מיקום של תאריך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E9E9-CF75-485B-9437-3A9A6DC7300A}" type="datetimeFigureOut">
              <a:rPr lang="he-IL" smtClean="0"/>
              <a:t>כ"ז/ניסן/תשע"ט</a:t>
            </a:fld>
            <a:endParaRPr lang="he-IL"/>
          </a:p>
        </p:txBody>
      </p:sp>
      <p:sp>
        <p:nvSpPr>
          <p:cNvPr id="10" name="מציין מיקום של כותרת תחתונה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1" name="מציין מיקום של מספר שקופית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D090-52F1-4F2F-A267-8F29E05E833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כותרת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25" name="מציין מיקום טקסט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8" name="מציין מיקום תוכן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E9E9-CF75-485B-9437-3A9A6DC7300A}" type="datetimeFigureOut">
              <a:rPr lang="he-IL" smtClean="0"/>
              <a:t>כ"ז/ניסן/תשע"ט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F6ED090-52F1-4F2F-A267-8F29E05E833A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כותרת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E9E9-CF75-485B-9437-3A9A6DC7300A}" type="datetimeFigureOut">
              <a:rPr lang="he-IL" smtClean="0"/>
              <a:t>כ"ז/ניסן/תשע"ט</a:t>
            </a:fld>
            <a:endParaRPr lang="he-IL"/>
          </a:p>
        </p:txBody>
      </p:sp>
      <p:sp>
        <p:nvSpPr>
          <p:cNvPr id="21" name="מציין מיקום של כותרת תחתונה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D090-52F1-4F2F-A267-8F29E05E833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E9E9-CF75-485B-9437-3A9A6DC7300A}" type="datetimeFigureOut">
              <a:rPr lang="he-IL" smtClean="0"/>
              <a:t>כ"ז/ניסן/תשע"ט</a:t>
            </a:fld>
            <a:endParaRPr lang="he-IL"/>
          </a:p>
        </p:txBody>
      </p:sp>
      <p:sp>
        <p:nvSpPr>
          <p:cNvPr id="24" name="מציין מיקום של כותרת תחתונה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D090-52F1-4F2F-A267-8F29E05E833A}" type="slidenum">
              <a:rPr lang="he-IL" smtClean="0"/>
              <a:t>‹#›</a:t>
            </a:fld>
            <a:endParaRPr lang="he-I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457325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457325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חבר ישר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כותרת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6" name="מציין מיקום טקסט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5" name="מציין מיקום של תאריך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E9E9-CF75-485B-9437-3A9A6DC7300A}" type="datetimeFigureOut">
              <a:rPr lang="he-IL" smtClean="0"/>
              <a:t>כ"ז/ניסן/תשע"ט</a:t>
            </a:fld>
            <a:endParaRPr lang="he-IL"/>
          </a:p>
        </p:txBody>
      </p:sp>
      <p:sp>
        <p:nvSpPr>
          <p:cNvPr id="29" name="מציין מיקום של כותרת תחתונה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D090-52F1-4F2F-A267-8F29E05E833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ציין מיקום של תמונה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E9E9-CF75-485B-9437-3A9A6DC7300A}" type="datetimeFigureOut">
              <a:rPr lang="he-IL" smtClean="0"/>
              <a:t>כ"ז/ניסן/תשע"ט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1" name="מציין מיקום של מספר שקופית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D090-52F1-4F2F-A267-8F29E05E833A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כותרת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6" name="מציין מיקום טקסט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מציין מיקום טקסט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1" name="מציין מיקום של תאריך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BEDE9E9-CF75-485B-9437-3A9A6DC7300A}" type="datetimeFigureOut">
              <a:rPr lang="he-IL" smtClean="0"/>
              <a:t>כ"ז/ניסן/תשע"ט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F6ED090-52F1-4F2F-A267-8F29E05E833A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ציין מיקום של כותרת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מחבר ישר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1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toon.com/home/?utm_source=google&amp;utm_medium=cpc&amp;utm_campaign=2018-07_brand_keywords&amp;pa_id=erSJ4UHQwCA&amp;ad_id=282518241560&amp;ad_group_id=18847932292&amp;keyword=powtoon&amp;gclid=CjwKCAjwwZrmBRA7EiwA4iMzBLIgJfucTXnTRTprYKhYwsb-P-ENSOaUy8eXaxONycJCbzMsmFw0gxoCaYEQAvD_BwE" TargetMode="External"/><Relationship Id="rId2" Type="http://schemas.openxmlformats.org/officeDocument/2006/relationships/hyperlink" Target="https://screencast-o-matic.com/accoun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ocam-screen-recorder.findmysof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835696" y="1366897"/>
            <a:ext cx="5048177" cy="206210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400" b="1" dirty="0">
                <a:ln w="17780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עשרת הדברות </a:t>
            </a:r>
          </a:p>
          <a:p>
            <a:pPr algn="ctr"/>
            <a:r>
              <a:rPr lang="he-IL" sz="6400" b="1" dirty="0">
                <a:ln w="17780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לספר הפרוייקט</a:t>
            </a:r>
          </a:p>
        </p:txBody>
      </p:sp>
      <p:pic>
        <p:nvPicPr>
          <p:cNvPr id="1026" name="Picture 2" descr="×ª××¦××ª ×ª××× × ×¢×××¨ ×¢×©×¨×ª ××××¨××ª">
            <a:extLst>
              <a:ext uri="{FF2B5EF4-FFF2-40B4-BE49-F238E27FC236}">
                <a16:creationId xmlns:a16="http://schemas.microsoft.com/office/drawing/2014/main" id="{C3C73B4D-1438-4EDB-B727-3442B391E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42184" cy="310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58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2088421" y="620688"/>
            <a:ext cx="588975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8. </a:t>
            </a:r>
            <a:r>
              <a:rPr lang="he-IL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עצמים/מחלקות עזר</a:t>
            </a:r>
            <a:endParaRPr lang="he-IL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683568" y="1635319"/>
            <a:ext cx="8224978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בכל דף נפרד יתוארו עצמים- מחלקות טיפוס שיצרתם בהם השתמשתם וגם מחלקות עזר (למשל </a:t>
            </a:r>
            <a:r>
              <a:rPr lang="en-US" sz="3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DBHelper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יש לציין שם המחלקה, מהי תפקידה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יש לצרף צילום טבלת </a:t>
            </a:r>
            <a:r>
              <a:rPr lang="en-US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UML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שמתארת תכונות ופעולות המחלקות עם הסבר.</a:t>
            </a: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7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2557303" y="620688"/>
            <a:ext cx="49519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9. </a:t>
            </a:r>
            <a:r>
              <a:rPr lang="he-IL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רפלקציה אישית</a:t>
            </a:r>
            <a:endParaRPr lang="he-IL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683568" y="1635319"/>
            <a:ext cx="8224978" cy="58785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בדף זה עליכם לתאר תהליך עבודה שעברתם במהלך כתיבת הפרוייקט. ניתן להיעזר בדף הצעת פרוייקט שנכתב בתחילת השנה. עליכם לציין: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מהו היעד ההתחלתי שהיה לכם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האם היעד הושג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איזה קשיים וחוויות (חיוביות/שליליות) עברתם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איך התגברתם על הקשיים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מה למדתם על עצמכם במהלך העבודה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האם היו אנשים שעזרו לכם ובמה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מהו פיתוח העתידי שניתן לבצע לתוכנה שלכם</a:t>
            </a: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5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2920387" y="620688"/>
            <a:ext cx="42258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10. </a:t>
            </a:r>
            <a:r>
              <a:rPr lang="he-IL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ביבליוגרפיה</a:t>
            </a:r>
            <a:endParaRPr lang="he-IL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683568" y="1390129"/>
            <a:ext cx="8224978" cy="59708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בדף זה עליכם לציין מקורות בהם השתמשתם במהלך כתיבת העבודה: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אתרים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תוכנות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ספרים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יוטיוב</a:t>
            </a:r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יש לצרף קישורים רלוונטיים.</a:t>
            </a:r>
          </a:p>
          <a:p>
            <a:r>
              <a:rPr lang="he-IL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שימו לב שחל איסור מוחלט על העתקת פרוייקט שלם </a:t>
            </a:r>
            <a:r>
              <a:rPr lang="he-IL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וציונו</a:t>
            </a:r>
            <a:r>
              <a:rPr lang="he-IL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0 במידה ותתגלה העתקה!!! ניתן להעתיק קודים חלקיים או להשתמש במקורות שונים ולשלב בעבודה בתבונה </a:t>
            </a:r>
            <a:endParaRPr lang="he-IL" sz="2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1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3912647" y="620688"/>
            <a:ext cx="22413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המלצות</a:t>
            </a:r>
            <a:endParaRPr lang="he-IL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683568" y="1390129"/>
            <a:ext cx="8224978" cy="54476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מומלץ להקליט הרצת אפליקציה לסרטון קצר של עד דקה וחצי שתיים לשליחתו לבוחן יחד עם ספר פרוייקט. </a:t>
            </a:r>
          </a:p>
          <a:p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בסרטון אפשר להקליט הרצת האפליקציה בכל המקומות האטרקטיביים בעבודה ולהרשים בוחן עוד יותר ולתת תחושת בטחון שהכל עובד!</a:t>
            </a: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ניתן להיעזר באתרים חינמיים להקלטה:</a:t>
            </a:r>
            <a:endParaRPr lang="he-IL" sz="240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screencast-o-</a:t>
            </a:r>
            <a:r>
              <a:rPr lang="en-US" sz="2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matic</a:t>
            </a:r>
            <a:endParaRPr lang="en-US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err="1">
                <a:ln w="22225">
                  <a:noFill/>
                  <a:prstDash val="solid"/>
                </a:ln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powtoon</a:t>
            </a:r>
            <a:endParaRPr lang="he-IL" sz="2400" dirty="0">
              <a:ln w="22225">
                <a:noFill/>
                <a:prstDash val="solid"/>
              </a:ln>
              <a:solidFill>
                <a:srgbClr val="7030A0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ln w="13462">
                  <a:noFill/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ocam</a:t>
            </a:r>
            <a:endParaRPr lang="he-IL" sz="2400" dirty="0">
              <a:ln w="13462">
                <a:noFill/>
                <a:prstDash val="solid"/>
              </a:ln>
              <a:solidFill>
                <a:srgbClr val="7030A0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85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FDC72D2F-85BE-440F-A8D8-6EFF854ADA17}"/>
              </a:ext>
            </a:extLst>
          </p:cNvPr>
          <p:cNvSpPr/>
          <p:nvPr/>
        </p:nvSpPr>
        <p:spPr>
          <a:xfrm>
            <a:off x="683568" y="1635318"/>
            <a:ext cx="8224978" cy="51706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ספר הפרוייקט נכתב בוורד בגופן </a:t>
            </a:r>
            <a:r>
              <a:rPr lang="en-US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David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בגודל 12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רווח – שורה וחצי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כל נושא בדף נפרד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הכותרות בגודל 1,2,3 בכו' לפי הסדר של תתי כותרות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הספר מסודר ע"פ הכללים, מעוצב, בצבע ותמונות מושך עיין ונותן רושם ראשוני חיובי לבוחן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הציון לספר פרוייקט 25% מסה"כ ציון כללי</a:t>
            </a: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BEB1D2E7-7C89-45F0-A2A0-95DF22A42B11}"/>
              </a:ext>
            </a:extLst>
          </p:cNvPr>
          <p:cNvSpPr/>
          <p:nvPr/>
        </p:nvSpPr>
        <p:spPr>
          <a:xfrm>
            <a:off x="3949045" y="260648"/>
            <a:ext cx="31614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כללי כתיבה</a:t>
            </a:r>
            <a:endParaRPr lang="he-IL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8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3756684" y="260648"/>
            <a:ext cx="35461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 . דף פתיחה</a:t>
            </a:r>
          </a:p>
        </p:txBody>
      </p:sp>
      <p:sp>
        <p:nvSpPr>
          <p:cNvPr id="9" name="מלבן 8"/>
          <p:cNvSpPr/>
          <p:nvPr/>
        </p:nvSpPr>
        <p:spPr>
          <a:xfrm>
            <a:off x="683568" y="1635318"/>
            <a:ext cx="8224978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בדף ראשון יופיע: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שם האפליקציה/פרוייקט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שם התלמיד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שם המורה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בית הספר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תמונה או לוגו לאפליקציה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בדף שני יופיע תוכן עניינים אוטומטי של וורד </a:t>
            </a:r>
          </a:p>
        </p:txBody>
      </p:sp>
    </p:spTree>
    <p:extLst>
      <p:ext uri="{BB962C8B-B14F-4D97-AF65-F5344CB8AC3E}">
        <p14:creationId xmlns:p14="http://schemas.microsoft.com/office/powerpoint/2010/main" val="227901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1436516" y="667589"/>
            <a:ext cx="76915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he-IL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תיאור מילולי של הפרוייקט</a:t>
            </a:r>
            <a:endParaRPr lang="he-IL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683568" y="1635318"/>
            <a:ext cx="8224978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בדף זה יתואר מטרת הפרוייקט, יעדים ומה ניתן להשיג באמצעות האפליקציה.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ניתן וכדאי להשתמש בדף הצעת פרוייקט שכתבתם בתחילת השנה.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יש לרשום באיזה </a:t>
            </a:r>
            <a:r>
              <a:rPr lang="en-US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השתמשתם להרצת </a:t>
            </a:r>
            <a:r>
              <a:rPr lang="he-IL" sz="3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התכנית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, באיזה סביבה (</a:t>
            </a:r>
            <a:r>
              <a:rPr lang="en-US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Android Studio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) וגרסת אנדרואיד בה כתבתם (תואמת לגרסה 7,8 או נמוך יותר). כמו כן יש לציין האם הרצה הייתה על </a:t>
            </a:r>
            <a:r>
              <a:rPr lang="he-IL" sz="3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אמולטור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בלבד או על מכשיר סלולרי או שניהם</a:t>
            </a:r>
          </a:p>
        </p:txBody>
      </p:sp>
    </p:spTree>
    <p:extLst>
      <p:ext uri="{BB962C8B-B14F-4D97-AF65-F5344CB8AC3E}">
        <p14:creationId xmlns:p14="http://schemas.microsoft.com/office/powerpoint/2010/main" val="382804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2969790" y="667589"/>
            <a:ext cx="46249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he-IL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תרשים </a:t>
            </a:r>
            <a:r>
              <a:rPr lang="he-IL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סכימטי</a:t>
            </a:r>
            <a:endParaRPr lang="he-IL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683568" y="1635318"/>
            <a:ext cx="8224978" cy="42780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בדף זה יתואר מבנה בצורת התרשים בין המעברים של </a:t>
            </a:r>
            <a:r>
              <a:rPr lang="en-US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Activities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בהם משתמשים באפליקציה.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בתרשים יש לציין שם </a:t>
            </a:r>
            <a:r>
              <a:rPr lang="he-IL" sz="3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האקטיביטי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, חצים לאן עוברים, ועל כל חץ </a:t>
            </a:r>
            <a:r>
              <a:rPr lang="he-IL" sz="3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יצויין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משתנה אותו מעבירים במשלוח במידה ויש.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ניתן להשתמש בציור רגיל, שימוש ב</a:t>
            </a:r>
            <a:r>
              <a:rPr lang="en-US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SmartArt 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-היררכיה, או באתר </a:t>
            </a:r>
            <a:r>
              <a:rPr lang="en-US" sz="3200" dirty="0">
                <a:hlinkClick r:id="rId2"/>
              </a:rPr>
              <a:t>https://www.draw.io/</a:t>
            </a:r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0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3059832" y="620688"/>
            <a:ext cx="39469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he-IL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בסיס נתונים</a:t>
            </a:r>
            <a:endParaRPr lang="he-IL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39552" y="1635319"/>
            <a:ext cx="8368994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בדף זה יתואר מבנה של בסיס נתונים:</a:t>
            </a: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שמו , </a:t>
            </a:r>
            <a:r>
              <a:rPr lang="he-IL" sz="3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יעודו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, איפה נשמר (זיכרון פנימי/חיצוני) וצילום תמונה מתוך </a:t>
            </a:r>
            <a:r>
              <a:rPr lang="en-US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DB Browser</a:t>
            </a:r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שם כל טבלה, מה תפקידה, איזה שדות מכילה ומה סוג הנתונים שנשמרו (</a:t>
            </a:r>
            <a:r>
              <a:rPr lang="en-US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text/number…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) עבור כל שדה. יש לצרף צילום מסך של כל טבלה מתוך </a:t>
            </a:r>
            <a:r>
              <a:rPr lang="en-US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DB Browser</a:t>
            </a:r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9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2572521" y="620688"/>
            <a:ext cx="49215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lang="he-IL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תיאור </a:t>
            </a:r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Activities</a:t>
            </a:r>
            <a:endParaRPr lang="he-IL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683568" y="1635319"/>
            <a:ext cx="8224978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בכל דף נפרד יתואר כל </a:t>
            </a:r>
            <a:r>
              <a:rPr lang="he-IL" sz="3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אקטיביטי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בו השתמשתם:</a:t>
            </a: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שמו , תפקידו וצילום מסך בהרצה של אותו </a:t>
            </a:r>
            <a:r>
              <a:rPr lang="he-IL" sz="3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אקטיביטי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לכל </a:t>
            </a:r>
            <a:r>
              <a:rPr lang="he-IL" sz="3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אקטיביטי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תבנה טבלה בה יתוארו פעולות בהן השתמשתם, לדוגמה</a:t>
            </a: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1C61956C-7CC2-4469-B83A-229D01C5D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58931"/>
              </p:ext>
            </p:extLst>
          </p:nvPr>
        </p:nvGraphicFramePr>
        <p:xfrm>
          <a:off x="1907704" y="5733256"/>
          <a:ext cx="6096000" cy="828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049224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66139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dirty="0">
                          <a:solidFill>
                            <a:srgbClr val="002060"/>
                          </a:solidFill>
                        </a:rPr>
                        <a:t>תיאור הפעולה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>
                          <a:solidFill>
                            <a:srgbClr val="002060"/>
                          </a:solidFill>
                        </a:rPr>
                        <a:t>כותרת הפעולה מתוך </a:t>
                      </a: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java</a:t>
                      </a:r>
                      <a:endParaRPr lang="he-IL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5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71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14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3484631" y="620688"/>
            <a:ext cx="30973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6. </a:t>
            </a:r>
            <a:r>
              <a:rPr lang="he-IL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תפריטים</a:t>
            </a:r>
            <a:endParaRPr lang="he-IL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683568" y="1635319"/>
            <a:ext cx="8224978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בדף זה יתוארו 2 סוגי תפריטים בהם השתמשתם:</a:t>
            </a:r>
          </a:p>
          <a:p>
            <a:r>
              <a:rPr lang="he-IL" sz="30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תפריט קבוע 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– שם הקובץ, פעולות תגובה לכל סעיף של התפריט (הרי הוא הקבוע לכולם). יש לצרף צילום מסך מקובץ </a:t>
            </a:r>
            <a:r>
              <a:rPr lang="en-US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XML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וקודים לכל פעולה</a:t>
            </a: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30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תפריט דינאמי 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– יש לציין באיזה </a:t>
            </a:r>
            <a:r>
              <a:rPr lang="he-IL" sz="3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אקטיביטי</a:t>
            </a: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השתמשתם בתפריט דינאמי, איזה סעיפים הוספתם ומטרתם. יש לצרף קודים וצילום מסך בדומה לתפריט קבוע.</a:t>
            </a: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3790004" y="620688"/>
            <a:ext cx="24865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7. </a:t>
            </a:r>
            <a:r>
              <a:rPr lang="he-IL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קבצים</a:t>
            </a:r>
            <a:endParaRPr lang="he-IL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683568" y="1635319"/>
            <a:ext cx="8224978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בדף זה יתוארו קבצים  בהם השתמשתם. </a:t>
            </a: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יש לציין שם הקובץ, איפה נשמר (זיכרון פנימי/חיצוני...). יש לציין איזה סוג קובץ זה ואיזה נתונים וסוגם שנשמרו בו.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יש לצרף צילום מסך ותוכן הקובץ</a:t>
            </a:r>
          </a:p>
          <a:p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he-IL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48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droid1">
  <a:themeElements>
    <a:clrScheme name="טרק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טרק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טרק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none" rtlCol="1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android1</Template>
  <TotalTime>2323</TotalTime>
  <Words>636</Words>
  <Application>Microsoft Office PowerPoint</Application>
  <PresentationFormat>‫הצגה על המסך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22" baseType="lpstr">
      <vt:lpstr>Arial</vt:lpstr>
      <vt:lpstr>Calibri</vt:lpstr>
      <vt:lpstr>David</vt:lpstr>
      <vt:lpstr>Franklin Gothic Book</vt:lpstr>
      <vt:lpstr>Franklin Gothic Medium</vt:lpstr>
      <vt:lpstr>Segoe UI</vt:lpstr>
      <vt:lpstr>Wingdings</vt:lpstr>
      <vt:lpstr>Wingdings 2</vt:lpstr>
      <vt:lpstr>android1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dc:creator>Zeev</dc:creator>
  <cp:lastModifiedBy>אילנה גורודצקי</cp:lastModifiedBy>
  <cp:revision>270</cp:revision>
  <cp:lastPrinted>2013-12-12T09:48:51Z</cp:lastPrinted>
  <dcterms:created xsi:type="dcterms:W3CDTF">2013-10-03T07:58:58Z</dcterms:created>
  <dcterms:modified xsi:type="dcterms:W3CDTF">2019-05-01T21:51:30Z</dcterms:modified>
</cp:coreProperties>
</file>