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aira SemiCondensed Light"/>
      <p:regular r:id="rId19"/>
      <p:bold r:id="rId20"/>
    </p:embeddedFont>
    <p:embeddedFont>
      <p:font typeface="Assistant ExtraLight"/>
      <p:regular r:id="rId21"/>
      <p:bold r:id="rId22"/>
    </p:embeddedFont>
    <p:embeddedFont>
      <p:font typeface="Bebas Neue"/>
      <p:regular r:id="rId23"/>
    </p:embeddedFont>
    <p:embeddedFont>
      <p:font typeface="Saira Semi Condense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omar el yat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Light-bold.fntdata"/><Relationship Id="rId22" Type="http://schemas.openxmlformats.org/officeDocument/2006/relationships/font" Target="fonts/AssistantExtraLight-bold.fntdata"/><Relationship Id="rId21" Type="http://schemas.openxmlformats.org/officeDocument/2006/relationships/font" Target="fonts/AssistantExtraLight-regular.fntdata"/><Relationship Id="rId24" Type="http://schemas.openxmlformats.org/officeDocument/2006/relationships/font" Target="fonts/SairaSemiCondensed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SairaSemiCondense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SairaSemiCondensedLight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2-26T14:25:54.526">
    <p:pos x="6000" y="0"/>
    <p:text>adnan machi hayda les solutions khessek tekteb les solutions lijbarna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2-26T14:26:32.770">
    <p:pos x="6000" y="0"/>
    <p:text>adnan ziid maquette li3adelti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e7fae7ffd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be7fae7ff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e34afbd7a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be34afbd7a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e34afbd7a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e34afbd7a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e34afbd7a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e34afbd7a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e34afbd7a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e34afbd7a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e34afbd7a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e34afbd7a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e34afbd7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e34afbd7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e34afbd7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e34afbd7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e34afbd7a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e34afbd7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e34afbd7a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e34afbd7a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e7fae7ff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e7fae7ff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3" cy="11490240"/>
            <a:chOff x="-2018772" y="-2757360"/>
            <a:chExt cx="13311343" cy="1149024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80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8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5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pace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00" name="Google Shape;300;p11"/>
          <p:cNvGrpSpPr/>
          <p:nvPr/>
        </p:nvGrpSpPr>
        <p:grpSpPr>
          <a:xfrm>
            <a:off x="-818949" y="-1020715"/>
            <a:ext cx="10913372" cy="7622498"/>
            <a:chOff x="-818949" y="-1020715"/>
            <a:chExt cx="10913372" cy="7622498"/>
          </a:xfrm>
        </p:grpSpPr>
        <p:grpSp>
          <p:nvGrpSpPr>
            <p:cNvPr id="301" name="Google Shape;301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2" name="Google Shape;30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3" name="Google Shape;30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4" name="Google Shape;30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5" name="Google Shape;305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7" name="Google Shape;30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8" name="Google Shape;30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9" name="Google Shape;309;p11"/>
            <p:cNvGrpSpPr/>
            <p:nvPr/>
          </p:nvGrpSpPr>
          <p:grpSpPr>
            <a:xfrm rot="-10392908">
              <a:off x="7794620" y="-644531"/>
              <a:ext cx="2099957" cy="1572900"/>
              <a:chOff x="4085850" y="470300"/>
              <a:chExt cx="4240900" cy="3176500"/>
            </a:xfrm>
          </p:grpSpPr>
          <p:sp>
            <p:nvSpPr>
              <p:cNvPr id="310" name="Google Shape;31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1" name="Google Shape;31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2" name="Google Shape;31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3" name="Google Shape;313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4" name="Google Shape;31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5" name="Google Shape;31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6" name="Google Shape;31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7" name="Google Shape;317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18" name="Google Shape;31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9" name="Google Shape;31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0" name="Google Shape;32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1" name="Google Shape;321;p11"/>
            <p:cNvGrpSpPr/>
            <p:nvPr/>
          </p:nvGrpSpPr>
          <p:grpSpPr>
            <a:xfrm rot="-6463940">
              <a:off x="-800051" y="2374510"/>
              <a:ext cx="2099769" cy="1572760"/>
              <a:chOff x="4085850" y="470300"/>
              <a:chExt cx="4240900" cy="3176500"/>
            </a:xfrm>
          </p:grpSpPr>
          <p:sp>
            <p:nvSpPr>
              <p:cNvPr id="322" name="Google Shape;32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3" name="Google Shape;32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4" name="Google Shape;32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5" name="Google Shape;325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6" name="Google Shape;32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7" name="Google Shape;32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8" name="Google Shape;32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9" name="Google Shape;329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0" name="Google Shape;33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1" name="Google Shape;33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2" name="Google Shape;33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2"/>
          <p:cNvGrpSpPr/>
          <p:nvPr/>
        </p:nvGrpSpPr>
        <p:grpSpPr>
          <a:xfrm>
            <a:off x="-818949" y="-1020715"/>
            <a:ext cx="10913372" cy="7622498"/>
            <a:chOff x="-818949" y="-1020715"/>
            <a:chExt cx="10913372" cy="7622498"/>
          </a:xfrm>
        </p:grpSpPr>
        <p:grpSp>
          <p:nvGrpSpPr>
            <p:cNvPr id="335" name="Google Shape;335;p12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36" name="Google Shape;336;p1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7" name="Google Shape;337;p1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8" name="Google Shape;338;p1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9" name="Google Shape;339;p12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40" name="Google Shape;340;p1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41" name="Google Shape;341;p1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2" name="Google Shape;342;p1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43" name="Google Shape;343;p12"/>
            <p:cNvGrpSpPr/>
            <p:nvPr/>
          </p:nvGrpSpPr>
          <p:grpSpPr>
            <a:xfrm rot="-10392908">
              <a:off x="7794620" y="-644531"/>
              <a:ext cx="2099957" cy="1572900"/>
              <a:chOff x="4085850" y="470300"/>
              <a:chExt cx="4240900" cy="3176500"/>
            </a:xfrm>
          </p:grpSpPr>
          <p:sp>
            <p:nvSpPr>
              <p:cNvPr id="344" name="Google Shape;344;p1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45" name="Google Shape;345;p1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6" name="Google Shape;346;p1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47" name="Google Shape;347;p12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48" name="Google Shape;348;p1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49" name="Google Shape;349;p1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50" name="Google Shape;350;p1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1" name="Google Shape;351;p12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52" name="Google Shape;352;p1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53" name="Google Shape;353;p1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54" name="Google Shape;354;p1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5" name="Google Shape;355;p12"/>
            <p:cNvGrpSpPr/>
            <p:nvPr/>
          </p:nvGrpSpPr>
          <p:grpSpPr>
            <a:xfrm rot="-6463940">
              <a:off x="-800051" y="2374510"/>
              <a:ext cx="2099769" cy="1572760"/>
              <a:chOff x="4085850" y="470300"/>
              <a:chExt cx="4240900" cy="3176500"/>
            </a:xfrm>
          </p:grpSpPr>
          <p:sp>
            <p:nvSpPr>
              <p:cNvPr id="356" name="Google Shape;356;p1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57" name="Google Shape;357;p1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58" name="Google Shape;358;p1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9" name="Google Shape;359;p12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60" name="Google Shape;360;p1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61" name="Google Shape;361;p1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62" name="Google Shape;362;p1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63" name="Google Shape;363;p12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64" name="Google Shape;364;p1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65" name="Google Shape;365;p1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66" name="Google Shape;366;p1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67" name="Google Shape;367;p12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8" name="Google Shape;368;p1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1" name="Google Shape;37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2" name="Google Shape;3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5" name="Google Shape;37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6" name="Google Shape;3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42" name="Google Shape;42;p3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-6306529">
              <a:off x="5570084" y="1338842"/>
              <a:ext cx="3088100" cy="2313035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7174504">
              <a:off x="6322167" y="-1254865"/>
              <a:ext cx="3088113" cy="2313044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2" name="Google Shape;72;p3"/>
          <p:cNvSpPr txBox="1"/>
          <p:nvPr>
            <p:ph idx="2" type="body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3" name="Google Shape;73;p3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76" name="Google Shape;76;p4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77" name="Google Shape;77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8" name="Google Shape;78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0" name="Google Shape;80;p4"/>
          <p:cNvGrpSpPr/>
          <p:nvPr/>
        </p:nvGrpSpPr>
        <p:grpSpPr>
          <a:xfrm rot="-10393052">
            <a:off x="3969280" y="-2518050"/>
            <a:ext cx="4240893" cy="3176495"/>
            <a:chOff x="4085850" y="470300"/>
            <a:chExt cx="4240900" cy="3176500"/>
          </a:xfrm>
        </p:grpSpPr>
        <p:sp>
          <p:nvSpPr>
            <p:cNvPr id="81" name="Google Shape;81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2" name="Google Shape;82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4" name="Google Shape;84;p4"/>
          <p:cNvGrpSpPr/>
          <p:nvPr/>
        </p:nvGrpSpPr>
        <p:grpSpPr>
          <a:xfrm rot="6700680">
            <a:off x="6912807" y="1693368"/>
            <a:ext cx="4241016" cy="3176587"/>
            <a:chOff x="4085850" y="470300"/>
            <a:chExt cx="4240900" cy="3176500"/>
          </a:xfrm>
        </p:grpSpPr>
        <p:sp>
          <p:nvSpPr>
            <p:cNvPr id="85" name="Google Shape;85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6" name="Google Shape;86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8" name="Google Shape;88;p4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89" name="Google Shape;89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0" name="Google Shape;90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2" name="Google Shape;92;p4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93" name="Google Shape;93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4" name="Google Shape;94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6" name="Google Shape;96;p4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97" name="Google Shape;97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8" name="Google Shape;98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9" name="Google Shape;99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00" name="Google Shape;100;p4"/>
          <p:cNvGrpSpPr/>
          <p:nvPr/>
        </p:nvGrpSpPr>
        <p:grpSpPr>
          <a:xfrm rot="2064881">
            <a:off x="5076518" y="4635785"/>
            <a:ext cx="4241061" cy="3176621"/>
            <a:chOff x="4085850" y="470300"/>
            <a:chExt cx="4240900" cy="3176500"/>
          </a:xfrm>
        </p:grpSpPr>
        <p:sp>
          <p:nvSpPr>
            <p:cNvPr id="101" name="Google Shape;101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02" name="Google Shape;102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03" name="Google Shape;103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5"/>
          <p:cNvGrpSpPr/>
          <p:nvPr/>
        </p:nvGrpSpPr>
        <p:grpSpPr>
          <a:xfrm>
            <a:off x="-2018772" y="-2757360"/>
            <a:ext cx="13311343" cy="11490240"/>
            <a:chOff x="-2018772" y="-2757360"/>
            <a:chExt cx="13311343" cy="11490240"/>
          </a:xfrm>
        </p:grpSpPr>
        <p:grpSp>
          <p:nvGrpSpPr>
            <p:cNvPr id="106" name="Google Shape;106;p5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07" name="Google Shape;107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8" name="Google Shape;108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0" name="Google Shape;110;p5"/>
            <p:cNvGrpSpPr/>
            <p:nvPr/>
          </p:nvGrpSpPr>
          <p:grpSpPr>
            <a:xfrm rot="-10393052">
              <a:off x="3969280" y="-2518050"/>
              <a:ext cx="4240893" cy="3176495"/>
              <a:chOff x="4085850" y="470300"/>
              <a:chExt cx="4240900" cy="3176500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2" name="Google Shape;112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4" name="Google Shape;114;p5"/>
            <p:cNvGrpSpPr/>
            <p:nvPr/>
          </p:nvGrpSpPr>
          <p:grpSpPr>
            <a:xfrm rot="6700680">
              <a:off x="6912807" y="1693368"/>
              <a:ext cx="4241016" cy="3176587"/>
              <a:chOff x="4085850" y="470300"/>
              <a:chExt cx="4240900" cy="31765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6" name="Google Shape;116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8" name="Google Shape;118;p5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119" name="Google Shape;119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0" name="Google Shape;120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2" name="Google Shape;122;p5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4" name="Google Shape;124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6" name="Google Shape;126;p5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8" name="Google Shape;128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30" name="Google Shape;130;p5"/>
            <p:cNvGrpSpPr/>
            <p:nvPr/>
          </p:nvGrpSpPr>
          <p:grpSpPr>
            <a:xfrm rot="2064881">
              <a:off x="5076518" y="4635785"/>
              <a:ext cx="4241061" cy="3176621"/>
              <a:chOff x="4085850" y="470300"/>
              <a:chExt cx="4240900" cy="31765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2" name="Google Shape;132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3" name="Google Shape;133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4" name="Google Shape;134;p5"/>
          <p:cNvSpPr txBox="1"/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5" name="Google Shape;135;p5"/>
          <p:cNvSpPr txBox="1"/>
          <p:nvPr>
            <p:ph idx="1" type="subTitle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138" name="Google Shape;138;p6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39" name="Google Shape;139;p6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40" name="Google Shape;140;p6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41" name="Google Shape;141;p6"/>
          <p:cNvGrpSpPr/>
          <p:nvPr/>
        </p:nvGrpSpPr>
        <p:grpSpPr>
          <a:xfrm rot="6700680">
            <a:off x="6137132" y="2639943"/>
            <a:ext cx="4241016" cy="3176587"/>
            <a:chOff x="4085850" y="470300"/>
            <a:chExt cx="4240900" cy="3176500"/>
          </a:xfrm>
        </p:grpSpPr>
        <p:sp>
          <p:nvSpPr>
            <p:cNvPr id="142" name="Google Shape;142;p6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43" name="Google Shape;143;p6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44" name="Google Shape;144;p6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45" name="Google Shape;145;p6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146" name="Google Shape;146;p6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47" name="Google Shape;147;p6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48" name="Google Shape;148;p6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49" name="Google Shape;149;p6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150" name="Google Shape;150;p6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51" name="Google Shape;151;p6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52" name="Google Shape;152;p6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53" name="Google Shape;153;p6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154" name="Google Shape;154;p6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55" name="Google Shape;155;p6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56" name="Google Shape;156;p6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57" name="Google Shape;157;p6"/>
          <p:cNvGrpSpPr/>
          <p:nvPr/>
        </p:nvGrpSpPr>
        <p:grpSpPr>
          <a:xfrm rot="2064881">
            <a:off x="3697718" y="4395235"/>
            <a:ext cx="4241061" cy="3176621"/>
            <a:chOff x="4085850" y="470300"/>
            <a:chExt cx="4240900" cy="3176500"/>
          </a:xfrm>
        </p:grpSpPr>
        <p:sp>
          <p:nvSpPr>
            <p:cNvPr id="158" name="Google Shape;158;p6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59" name="Google Shape;159;p6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60" name="Google Shape;160;p6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61" name="Google Shape;161;p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2" name="Google Shape;162;p6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fr" sz="9600" u="none" cap="none" strike="noStrik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b="0" i="0" sz="9600" u="none" cap="none" strike="noStrike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7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67" name="Google Shape;167;p7"/>
            <p:cNvGrpSpPr/>
            <p:nvPr/>
          </p:nvGrpSpPr>
          <p:grpSpPr>
            <a:xfrm rot="6700721">
              <a:off x="7303641" y="3147700"/>
              <a:ext cx="3088249" cy="2313146"/>
              <a:chOff x="4085850" y="470300"/>
              <a:chExt cx="4240900" cy="3176500"/>
            </a:xfrm>
          </p:grpSpPr>
          <p:sp>
            <p:nvSpPr>
              <p:cNvPr id="168" name="Google Shape;168;p7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9" name="Google Shape;169;p7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70" name="Google Shape;170;p7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71" name="Google Shape;171;p7"/>
            <p:cNvGrpSpPr/>
            <p:nvPr/>
          </p:nvGrpSpPr>
          <p:grpSpPr>
            <a:xfrm rot="-7744153">
              <a:off x="-192592" y="-13571"/>
              <a:ext cx="2104103" cy="1576006"/>
              <a:chOff x="4085850" y="470300"/>
              <a:chExt cx="4240900" cy="31765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3" name="Google Shape;173;p7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74" name="Google Shape;174;p7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75" name="Google Shape;175;p7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76" name="Google Shape;176;p7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7" name="Google Shape;177;p7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78" name="Google Shape;178;p7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79" name="Google Shape;179;p7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80" name="Google Shape;180;p7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81" name="Google Shape;181;p7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2" name="Google Shape;182;p7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83" name="Google Shape;183;p7"/>
            <p:cNvGrpSpPr/>
            <p:nvPr/>
          </p:nvGrpSpPr>
          <p:grpSpPr>
            <a:xfrm rot="-3703752">
              <a:off x="8586740" y="1817589"/>
              <a:ext cx="1592892" cy="1193101"/>
              <a:chOff x="4085850" y="470300"/>
              <a:chExt cx="4240900" cy="31765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85" name="Google Shape;185;p7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6" name="Google Shape;186;p7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87" name="Google Shape;187;p7"/>
            <p:cNvGrpSpPr/>
            <p:nvPr/>
          </p:nvGrpSpPr>
          <p:grpSpPr>
            <a:xfrm rot="3440141">
              <a:off x="5102523" y="4398441"/>
              <a:ext cx="3088057" cy="2313002"/>
              <a:chOff x="4085850" y="470300"/>
              <a:chExt cx="4240900" cy="3176500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89" name="Google Shape;189;p7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90" name="Google Shape;190;p7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1" name="Google Shape;191;p7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92" name="Google Shape;192;p7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93" name="Google Shape;193;p7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94" name="Google Shape;194;p7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95" name="Google Shape;195;p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7" name="Google Shape;197;p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8"/>
          <p:cNvGrpSpPr/>
          <p:nvPr/>
        </p:nvGrpSpPr>
        <p:grpSpPr>
          <a:xfrm flipH="1" rot="4099279">
            <a:off x="7303641" y="-97022"/>
            <a:ext cx="3088249" cy="2313146"/>
            <a:chOff x="4085850" y="470300"/>
            <a:chExt cx="4240900" cy="3176500"/>
          </a:xfrm>
        </p:grpSpPr>
        <p:sp>
          <p:nvSpPr>
            <p:cNvPr id="200" name="Google Shape;200;p8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01" name="Google Shape;201;p8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02" name="Google Shape;202;p8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03" name="Google Shape;203;p8"/>
          <p:cNvGrpSpPr/>
          <p:nvPr/>
        </p:nvGrpSpPr>
        <p:grpSpPr>
          <a:xfrm flipH="1" rot="-6331410">
            <a:off x="169579" y="3839610"/>
            <a:ext cx="2104339" cy="1576183"/>
            <a:chOff x="4085850" y="470300"/>
            <a:chExt cx="4240900" cy="3176500"/>
          </a:xfrm>
        </p:grpSpPr>
        <p:sp>
          <p:nvSpPr>
            <p:cNvPr id="204" name="Google Shape;204;p8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05" name="Google Shape;205;p8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06" name="Google Shape;206;p8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07" name="Google Shape;207;p8"/>
          <p:cNvGrpSpPr/>
          <p:nvPr/>
        </p:nvGrpSpPr>
        <p:grpSpPr>
          <a:xfrm flipH="1" rot="10800000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208" name="Google Shape;208;p8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09" name="Google Shape;209;p8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10" name="Google Shape;210;p8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11" name="Google Shape;211;p8"/>
          <p:cNvGrpSpPr/>
          <p:nvPr/>
        </p:nvGrpSpPr>
        <p:grpSpPr>
          <a:xfrm flipH="1" rot="-406948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212" name="Google Shape;212;p8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13" name="Google Shape;213;p8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14" name="Google Shape;214;p8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15" name="Google Shape;215;p8"/>
          <p:cNvGrpSpPr/>
          <p:nvPr/>
        </p:nvGrpSpPr>
        <p:grpSpPr>
          <a:xfrm flipH="1" rot="-7096248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216" name="Google Shape;216;p8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17" name="Google Shape;217;p8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18" name="Google Shape;218;p8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19" name="Google Shape;219;p8"/>
          <p:cNvGrpSpPr/>
          <p:nvPr/>
        </p:nvGrpSpPr>
        <p:grpSpPr>
          <a:xfrm flipH="1" rot="7359859">
            <a:off x="5102523" y="-1347618"/>
            <a:ext cx="3088057" cy="2313002"/>
            <a:chOff x="4085850" y="470300"/>
            <a:chExt cx="4240900" cy="3176500"/>
          </a:xfrm>
        </p:grpSpPr>
        <p:sp>
          <p:nvSpPr>
            <p:cNvPr id="220" name="Google Shape;220;p8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21" name="Google Shape;221;p8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22" name="Google Shape;222;p8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23" name="Google Shape;223;p8"/>
          <p:cNvGrpSpPr/>
          <p:nvPr/>
        </p:nvGrpSpPr>
        <p:grpSpPr>
          <a:xfrm flipH="1" rot="-7945286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224" name="Google Shape;224;p8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25" name="Google Shape;225;p8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26" name="Google Shape;226;p8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227" name="Google Shape;227;p8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9" name="Google Shape;229;p8"/>
          <p:cNvSpPr txBox="1"/>
          <p:nvPr>
            <p:ph idx="2" type="body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0" name="Google Shape;230;p8"/>
          <p:cNvSpPr txBox="1"/>
          <p:nvPr>
            <p:ph idx="3" type="body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ransparent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234" name="Google Shape;234;p9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35" name="Google Shape;235;p9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36" name="Google Shape;236;p9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237" name="Google Shape;237;p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38" name="Google Shape;238;p9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239" name="Google Shape;239;p9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40" name="Google Shape;240;p9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41" name="Google Shape;241;p9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42" name="Google Shape;242;p9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243" name="Google Shape;243;p9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44" name="Google Shape;244;p9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45" name="Google Shape;245;p9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46" name="Google Shape;246;p9"/>
          <p:cNvGrpSpPr/>
          <p:nvPr/>
        </p:nvGrpSpPr>
        <p:grpSpPr>
          <a:xfrm rot="-10493339">
            <a:off x="7284095" y="-834521"/>
            <a:ext cx="2637299" cy="1975378"/>
            <a:chOff x="4085850" y="470300"/>
            <a:chExt cx="4240900" cy="3176500"/>
          </a:xfrm>
        </p:grpSpPr>
        <p:sp>
          <p:nvSpPr>
            <p:cNvPr id="247" name="Google Shape;247;p9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48" name="Google Shape;248;p9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49" name="Google Shape;249;p9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50" name="Google Shape;250;p9"/>
          <p:cNvGrpSpPr/>
          <p:nvPr/>
        </p:nvGrpSpPr>
        <p:grpSpPr>
          <a:xfrm rot="6702336">
            <a:off x="8065116" y="1066815"/>
            <a:ext cx="2637393" cy="1975448"/>
            <a:chOff x="4085850" y="470300"/>
            <a:chExt cx="4240900" cy="3176500"/>
          </a:xfrm>
        </p:grpSpPr>
        <p:sp>
          <p:nvSpPr>
            <p:cNvPr id="251" name="Google Shape;251;p9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52" name="Google Shape;252;p9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53" name="Google Shape;253;p9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54" name="Google Shape;254;p9"/>
          <p:cNvGrpSpPr/>
          <p:nvPr/>
        </p:nvGrpSpPr>
        <p:grpSpPr>
          <a:xfrm rot="-6941989">
            <a:off x="-410653" y="2069230"/>
            <a:ext cx="2637507" cy="1975533"/>
            <a:chOff x="4085850" y="470300"/>
            <a:chExt cx="4240900" cy="3176500"/>
          </a:xfrm>
        </p:grpSpPr>
        <p:sp>
          <p:nvSpPr>
            <p:cNvPr id="255" name="Google Shape;255;p9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56" name="Google Shape;256;p9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57" name="Google Shape;257;p9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58" name="Google Shape;258;p9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259" name="Google Shape;259;p9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60" name="Google Shape;260;p9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61" name="Google Shape;261;p9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62" name="Google Shape;262;p9"/>
          <p:cNvGrpSpPr/>
          <p:nvPr/>
        </p:nvGrpSpPr>
        <p:grpSpPr>
          <a:xfrm rot="2409637">
            <a:off x="4795058" y="4013143"/>
            <a:ext cx="2637524" cy="1975546"/>
            <a:chOff x="4085850" y="470300"/>
            <a:chExt cx="4240900" cy="3176500"/>
          </a:xfrm>
        </p:grpSpPr>
        <p:sp>
          <p:nvSpPr>
            <p:cNvPr id="263" name="Google Shape;263;p9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64" name="Google Shape;264;p9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65" name="Google Shape;265;p9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1960"/>
                  </a:srgbClr>
                </a:gs>
                <a:gs pos="100000">
                  <a:srgbClr val="1D0216">
                    <a:alpha val="41568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0"/>
          <p:cNvGrpSpPr/>
          <p:nvPr/>
        </p:nvGrpSpPr>
        <p:grpSpPr>
          <a:xfrm flipH="1" rot="10800000">
            <a:off x="-526415" y="-2164440"/>
            <a:ext cx="10822522" cy="9292210"/>
            <a:chOff x="-526415" y="-2012041"/>
            <a:chExt cx="10822522" cy="9292210"/>
          </a:xfrm>
        </p:grpSpPr>
        <p:grpSp>
          <p:nvGrpSpPr>
            <p:cNvPr id="268" name="Google Shape;268;p10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70" name="Google Shape;270;p10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71" name="Google Shape;271;p10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2" name="Google Shape;272;p10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73" name="Google Shape;273;p10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74" name="Google Shape;274;p10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75" name="Google Shape;275;p10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6" name="Google Shape;276;p10"/>
            <p:cNvGrpSpPr/>
            <p:nvPr/>
          </p:nvGrpSpPr>
          <p:grpSpPr>
            <a:xfrm rot="-6306529">
              <a:off x="5570084" y="1338842"/>
              <a:ext cx="3088100" cy="2313035"/>
              <a:chOff x="4085850" y="470300"/>
              <a:chExt cx="4240900" cy="3176500"/>
            </a:xfrm>
          </p:grpSpPr>
          <p:sp>
            <p:nvSpPr>
              <p:cNvPr id="277" name="Google Shape;277;p10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78" name="Google Shape;278;p10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79" name="Google Shape;279;p10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80" name="Google Shape;280;p10"/>
            <p:cNvGrpSpPr/>
            <p:nvPr/>
          </p:nvGrpSpPr>
          <p:grpSpPr>
            <a:xfrm rot="-7174504">
              <a:off x="6322167" y="-1254865"/>
              <a:ext cx="3088113" cy="2313044"/>
              <a:chOff x="4085850" y="470300"/>
              <a:chExt cx="4240900" cy="3176500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82" name="Google Shape;282;p10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83" name="Google Shape;283;p10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84" name="Google Shape;284;p10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85" name="Google Shape;285;p10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86" name="Google Shape;286;p10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87" name="Google Shape;287;p10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88" name="Google Shape;288;p10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89" name="Google Shape;289;p10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0" name="Google Shape;290;p10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91" name="Google Shape;291;p10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92" name="Google Shape;292;p10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93" name="Google Shape;293;p10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4" name="Google Shape;294;p10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95" name="Google Shape;295;p10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96" name="Google Shape;296;p10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1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b="0" i="0" sz="42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b="0" i="0" sz="2400" u="none" cap="none" strike="noStrik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b="0" i="0" sz="2400" u="none" cap="none" strike="noStrik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b="0" i="0" sz="2400" u="none" cap="none" strike="noStrik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b="0" i="0" sz="2400" u="none" cap="none" strike="noStrik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b="0" i="0" sz="2400" u="none" cap="none" strike="noStrik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b="0" i="0" sz="2400" u="none" cap="none" strike="noStrik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b="0" i="0" sz="2400" u="none" cap="none" strike="noStrik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b="0" i="0" sz="2400" u="none" cap="none" strike="noStrik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b="0" i="0" sz="2400" u="none" cap="none" strike="noStrik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"/>
          <p:cNvSpPr txBox="1"/>
          <p:nvPr>
            <p:ph type="ctrTitle"/>
          </p:nvPr>
        </p:nvSpPr>
        <p:spPr>
          <a:xfrm>
            <a:off x="311708" y="156850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1 : P</a:t>
            </a:r>
            <a:r>
              <a:rPr lang="fr"/>
              <a:t>rojet</a:t>
            </a:r>
            <a:r>
              <a:rPr lang="fr"/>
              <a:t> - 5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web solicode.co </a:t>
            </a:r>
            <a:endParaRPr/>
          </a:p>
        </p:txBody>
      </p:sp>
      <p:sp>
        <p:nvSpPr>
          <p:cNvPr id="382" name="Google Shape;382;p15"/>
          <p:cNvSpPr txBox="1"/>
          <p:nvPr>
            <p:ph idx="1" type="subTitle"/>
          </p:nvPr>
        </p:nvSpPr>
        <p:spPr>
          <a:xfrm>
            <a:off x="4326475" y="2339125"/>
            <a:ext cx="4761600" cy="182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23"/>
              <a:t>E</a:t>
            </a:r>
            <a:r>
              <a:rPr lang="fr" sz="2823"/>
              <a:t>l Y</a:t>
            </a:r>
            <a:r>
              <a:rPr lang="fr" sz="2823"/>
              <a:t>atim O</a:t>
            </a:r>
            <a:r>
              <a:rPr lang="fr" sz="2823"/>
              <a:t>mar</a:t>
            </a:r>
            <a:endParaRPr sz="28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23"/>
              <a:t>A</a:t>
            </a:r>
            <a:r>
              <a:rPr lang="fr" sz="2823"/>
              <a:t>bderrahmane El-Morhit </a:t>
            </a:r>
            <a:endParaRPr sz="28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23"/>
              <a:t>B</a:t>
            </a:r>
            <a:r>
              <a:rPr lang="fr" sz="2823"/>
              <a:t>en souda</a:t>
            </a:r>
            <a:r>
              <a:rPr lang="fr" sz="2823"/>
              <a:t> Adnan</a:t>
            </a:r>
            <a:endParaRPr sz="28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23"/>
              <a:t>hamza BEROUIJIL</a:t>
            </a:r>
            <a:endParaRPr sz="28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23"/>
              <a:t> </a:t>
            </a:r>
            <a:endParaRPr sz="28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 txBox="1"/>
          <p:nvPr/>
        </p:nvSpPr>
        <p:spPr>
          <a:xfrm>
            <a:off x="4814400" y="4290400"/>
            <a:ext cx="43296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23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Encadrant : Es-Sarraj Fouad</a:t>
            </a:r>
            <a:endParaRPr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50" y="1510050"/>
            <a:ext cx="8087990" cy="3439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 txBox="1"/>
          <p:nvPr>
            <p:ph idx="1" type="body"/>
          </p:nvPr>
        </p:nvSpPr>
        <p:spPr>
          <a:xfrm>
            <a:off x="1166725" y="451349"/>
            <a:ext cx="6475200" cy="10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espace entre les photos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Prototyper sa solution</a:t>
            </a:r>
            <a:endParaRPr/>
          </a:p>
        </p:txBody>
      </p:sp>
      <p:sp>
        <p:nvSpPr>
          <p:cNvPr id="444" name="Google Shape;444;p25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mobile:</a:t>
            </a:r>
            <a:endParaRPr/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452" y="1399575"/>
            <a:ext cx="1676588" cy="363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24" y="0"/>
            <a:ext cx="34184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6"/>
          <p:cNvSpPr txBox="1"/>
          <p:nvPr/>
        </p:nvSpPr>
        <p:spPr>
          <a:xfrm>
            <a:off x="475225" y="447250"/>
            <a:ext cx="39834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Prototyper sa solution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>
            <p:ph type="title"/>
          </p:nvPr>
        </p:nvSpPr>
        <p:spPr>
          <a:xfrm>
            <a:off x="1334400" y="2607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projet:</a:t>
            </a:r>
            <a:endParaRPr/>
          </a:p>
        </p:txBody>
      </p:sp>
      <p:sp>
        <p:nvSpPr>
          <p:cNvPr id="389" name="Google Shape;389;p16"/>
          <p:cNvSpPr txBox="1"/>
          <p:nvPr>
            <p:ph idx="1" type="body"/>
          </p:nvPr>
        </p:nvSpPr>
        <p:spPr>
          <a:xfrm>
            <a:off x="1334400" y="997324"/>
            <a:ext cx="6475200" cy="7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à niveau le site web </a:t>
            </a:r>
            <a:r>
              <a:rPr b="1" lang="fr">
                <a:uFill>
                  <a:noFill/>
                </a:uFill>
                <a:latin typeface="Saira Semi Condensed"/>
                <a:ea typeface="Saira Semi Condensed"/>
                <a:cs typeface="Saira Semi Condensed"/>
                <a:sym typeface="Saira Semi Condensed"/>
                <a:hlinkClick r:id="rId3"/>
              </a:rPr>
              <a:t>www.solicode.co</a:t>
            </a:r>
            <a:r>
              <a:rPr lang="fr"/>
              <a:t> en utilisant la méthode « Design thinking ».</a:t>
            </a:r>
            <a:endParaRPr/>
          </a:p>
        </p:txBody>
      </p:sp>
      <p:pic>
        <p:nvPicPr>
          <p:cNvPr id="390" name="Google Shape;3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350" y="1761124"/>
            <a:ext cx="6469746" cy="30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 txBox="1"/>
          <p:nvPr>
            <p:ph type="title"/>
          </p:nvPr>
        </p:nvSpPr>
        <p:spPr>
          <a:xfrm>
            <a:off x="1334400" y="377250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technique:</a:t>
            </a:r>
            <a:endParaRPr/>
          </a:p>
        </p:txBody>
      </p:sp>
      <p:sp>
        <p:nvSpPr>
          <p:cNvPr id="396" name="Google Shape;396;p17"/>
          <p:cNvSpPr txBox="1"/>
          <p:nvPr>
            <p:ph idx="1" type="body"/>
          </p:nvPr>
        </p:nvSpPr>
        <p:spPr>
          <a:xfrm>
            <a:off x="1334400" y="1290850"/>
            <a:ext cx="6475200" cy="371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projet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Design thinking – niveau 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 GitHub – niveau 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HTML - niveau 3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 CSS - niveau 3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 JavaScript - niveau 2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 Bootstrap – niveau 2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" sz="2000"/>
              <a:t>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/>
          <p:nvPr>
            <p:ph type="title"/>
          </p:nvPr>
        </p:nvSpPr>
        <p:spPr>
          <a:xfrm>
            <a:off x="1334400" y="801213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Prototype d'analyse technique</a:t>
            </a:r>
            <a:endParaRPr/>
          </a:p>
        </p:txBody>
      </p:sp>
      <p:sp>
        <p:nvSpPr>
          <p:cNvPr id="402" name="Google Shape;402;p18"/>
          <p:cNvSpPr txBox="1"/>
          <p:nvPr>
            <p:ph idx="1" type="body"/>
          </p:nvPr>
        </p:nvSpPr>
        <p:spPr>
          <a:xfrm>
            <a:off x="1334400" y="1508487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/>
          <p:nvPr>
            <p:ph type="ctrTitle"/>
          </p:nvPr>
        </p:nvSpPr>
        <p:spPr>
          <a:xfrm>
            <a:off x="1334400" y="1944163"/>
            <a:ext cx="6475200" cy="7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 thinking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Comprendre ses clients</a:t>
            </a:r>
            <a:endParaRPr/>
          </a:p>
        </p:txBody>
      </p:sp>
      <p:sp>
        <p:nvSpPr>
          <p:cNvPr id="413" name="Google Shape;413;p20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client veut trouver suffisamment d'informations sur le centre.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client veut s'inscrire facilement.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Définir le problème</a:t>
            </a:r>
            <a:endParaRPr/>
          </a:p>
        </p:txBody>
      </p:sp>
      <p:sp>
        <p:nvSpPr>
          <p:cNvPr id="419" name="Google Shape;419;p21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</a:t>
            </a:r>
            <a:r>
              <a:rPr lang="fr"/>
              <a:t>en</a:t>
            </a:r>
            <a:r>
              <a:rPr lang="fr"/>
              <a:t> page de page </a:t>
            </a:r>
            <a:r>
              <a:rPr lang="fr"/>
              <a:t>d'activité</a:t>
            </a:r>
            <a:r>
              <a:rPr lang="fr"/>
              <a:t>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site et trop lent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slide est mal </a:t>
            </a:r>
            <a:r>
              <a:rPr lang="fr"/>
              <a:t>fonctionné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photos sont grand.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navbar est trop </a:t>
            </a:r>
            <a:r>
              <a:rPr lang="fr"/>
              <a:t>chargée et mal signifié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manque d’information.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Trouver la solution</a:t>
            </a:r>
            <a:endParaRPr/>
          </a:p>
        </p:txBody>
      </p:sp>
      <p:pic>
        <p:nvPicPr>
          <p:cNvPr id="425" name="Google Shape;4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100" y="2274425"/>
            <a:ext cx="6093900" cy="267337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2"/>
          <p:cNvSpPr txBox="1"/>
          <p:nvPr>
            <p:ph idx="1" type="body"/>
          </p:nvPr>
        </p:nvSpPr>
        <p:spPr>
          <a:xfrm>
            <a:off x="1334450" y="1399574"/>
            <a:ext cx="6475200" cy="10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diminuer le nombre de logo de navbar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600" y="1468100"/>
            <a:ext cx="7076808" cy="3439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3"/>
          <p:cNvSpPr txBox="1"/>
          <p:nvPr>
            <p:ph idx="1" type="body"/>
          </p:nvPr>
        </p:nvSpPr>
        <p:spPr>
          <a:xfrm>
            <a:off x="1166700" y="519024"/>
            <a:ext cx="6475200" cy="10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à niveau la page </a:t>
            </a:r>
            <a:r>
              <a:rPr lang="fr"/>
              <a:t>d'activité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