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8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782917760279966"/>
          <c:y val="5.1270997375328087E-2"/>
          <c:w val="0.8616152668416448"/>
          <c:h val="0.6853550435862996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Sheet1!$A$2:$A$25</c:f>
              <c:numCache>
                <c:formatCode>[$-409]mmm\-yy;@</c:formatCode>
                <c:ptCount val="24"/>
                <c:pt idx="0">
                  <c:v>41612</c:v>
                </c:pt>
                <c:pt idx="1">
                  <c:v>41681</c:v>
                </c:pt>
                <c:pt idx="2">
                  <c:v>41757</c:v>
                </c:pt>
                <c:pt idx="3">
                  <c:v>41827</c:v>
                </c:pt>
                <c:pt idx="4">
                  <c:v>41956</c:v>
                </c:pt>
                <c:pt idx="5">
                  <c:v>42080</c:v>
                </c:pt>
                <c:pt idx="6">
                  <c:v>42136</c:v>
                </c:pt>
                <c:pt idx="7">
                  <c:v>42216</c:v>
                </c:pt>
                <c:pt idx="8">
                  <c:v>42310</c:v>
                </c:pt>
                <c:pt idx="9">
                  <c:v>42412</c:v>
                </c:pt>
                <c:pt idx="10">
                  <c:v>42508</c:v>
                </c:pt>
                <c:pt idx="11">
                  <c:v>42593</c:v>
                </c:pt>
                <c:pt idx="12">
                  <c:v>42715</c:v>
                </c:pt>
                <c:pt idx="13">
                  <c:v>42811</c:v>
                </c:pt>
                <c:pt idx="14">
                  <c:v>42881</c:v>
                </c:pt>
                <c:pt idx="15">
                  <c:v>43035</c:v>
                </c:pt>
                <c:pt idx="16">
                  <c:v>43080</c:v>
                </c:pt>
                <c:pt idx="17">
                  <c:v>43183</c:v>
                </c:pt>
                <c:pt idx="18">
                  <c:v>43244</c:v>
                </c:pt>
                <c:pt idx="19">
                  <c:v>43273</c:v>
                </c:pt>
                <c:pt idx="20">
                  <c:v>43434</c:v>
                </c:pt>
                <c:pt idx="21">
                  <c:v>43514</c:v>
                </c:pt>
                <c:pt idx="22">
                  <c:v>43599</c:v>
                </c:pt>
                <c:pt idx="23">
                  <c:v>43672</c:v>
                </c:pt>
              </c:numCache>
            </c:numRef>
          </c:xVal>
          <c:yVal>
            <c:numRef>
              <c:f>Sheet1!$B$2:$B$25</c:f>
              <c:numCache>
                <c:formatCode>General</c:formatCode>
                <c:ptCount val="24"/>
                <c:pt idx="0">
                  <c:v>3.0287000000000002</c:v>
                </c:pt>
                <c:pt idx="1">
                  <c:v>5.8330000000000002</c:v>
                </c:pt>
                <c:pt idx="2">
                  <c:v>11.1051</c:v>
                </c:pt>
                <c:pt idx="3">
                  <c:v>8.1885999999999992</c:v>
                </c:pt>
                <c:pt idx="4">
                  <c:v>17.5793</c:v>
                </c:pt>
                <c:pt idx="5">
                  <c:v>6.7304000000000004</c:v>
                </c:pt>
                <c:pt idx="6">
                  <c:v>11.7781</c:v>
                </c:pt>
                <c:pt idx="7">
                  <c:v>24.004999999999999</c:v>
                </c:pt>
                <c:pt idx="8">
                  <c:v>8.7494999999999994</c:v>
                </c:pt>
                <c:pt idx="9">
                  <c:v>5.4965000000000002</c:v>
                </c:pt>
                <c:pt idx="10">
                  <c:v>14.245900000000001</c:v>
                </c:pt>
                <c:pt idx="11">
                  <c:v>14.919</c:v>
                </c:pt>
                <c:pt idx="12">
                  <c:v>5.8554000000000004</c:v>
                </c:pt>
                <c:pt idx="13">
                  <c:v>4.0381999999999998</c:v>
                </c:pt>
                <c:pt idx="14">
                  <c:v>7.6276999999999999</c:v>
                </c:pt>
                <c:pt idx="15">
                  <c:v>4.4869000000000003</c:v>
                </c:pt>
                <c:pt idx="16">
                  <c:v>3.1408</c:v>
                </c:pt>
                <c:pt idx="17">
                  <c:v>3.2530000000000001</c:v>
                </c:pt>
                <c:pt idx="18">
                  <c:v>5.8330000000000002</c:v>
                </c:pt>
                <c:pt idx="19">
                  <c:v>19.7424</c:v>
                </c:pt>
                <c:pt idx="20">
                  <c:v>3.9260000000000002</c:v>
                </c:pt>
                <c:pt idx="21">
                  <c:v>4.7112999999999996</c:v>
                </c:pt>
                <c:pt idx="22">
                  <c:v>4.3746999999999998</c:v>
                </c:pt>
                <c:pt idx="23">
                  <c:v>29.950099999999999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D3-4D71-80F1-755F6EB936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Sheet1!$A$2:$A$25</c:f>
              <c:numCache>
                <c:formatCode>[$-409]mmm\-yy;@</c:formatCode>
                <c:ptCount val="24"/>
                <c:pt idx="0">
                  <c:v>41612</c:v>
                </c:pt>
                <c:pt idx="1">
                  <c:v>41681</c:v>
                </c:pt>
                <c:pt idx="2">
                  <c:v>41757</c:v>
                </c:pt>
                <c:pt idx="3">
                  <c:v>41827</c:v>
                </c:pt>
                <c:pt idx="4">
                  <c:v>41956</c:v>
                </c:pt>
                <c:pt idx="5">
                  <c:v>42080</c:v>
                </c:pt>
                <c:pt idx="6">
                  <c:v>42136</c:v>
                </c:pt>
                <c:pt idx="7">
                  <c:v>42216</c:v>
                </c:pt>
                <c:pt idx="8">
                  <c:v>42310</c:v>
                </c:pt>
                <c:pt idx="9">
                  <c:v>42412</c:v>
                </c:pt>
                <c:pt idx="10">
                  <c:v>42508</c:v>
                </c:pt>
                <c:pt idx="11">
                  <c:v>42593</c:v>
                </c:pt>
                <c:pt idx="12">
                  <c:v>42715</c:v>
                </c:pt>
                <c:pt idx="13">
                  <c:v>42811</c:v>
                </c:pt>
                <c:pt idx="14">
                  <c:v>42881</c:v>
                </c:pt>
                <c:pt idx="15">
                  <c:v>43035</c:v>
                </c:pt>
                <c:pt idx="16">
                  <c:v>43080</c:v>
                </c:pt>
                <c:pt idx="17">
                  <c:v>43183</c:v>
                </c:pt>
                <c:pt idx="18">
                  <c:v>43244</c:v>
                </c:pt>
                <c:pt idx="19">
                  <c:v>43273</c:v>
                </c:pt>
                <c:pt idx="20">
                  <c:v>43434</c:v>
                </c:pt>
                <c:pt idx="21">
                  <c:v>43514</c:v>
                </c:pt>
                <c:pt idx="22">
                  <c:v>43599</c:v>
                </c:pt>
                <c:pt idx="23">
                  <c:v>43672</c:v>
                </c:pt>
              </c:numCache>
            </c:numRef>
          </c:xVal>
          <c:yVal>
            <c:numRef>
              <c:f>Sheet1!$C$2:$C$25</c:f>
              <c:numCache>
                <c:formatCode>General</c:formatCode>
                <c:ptCount val="24"/>
                <c:pt idx="0">
                  <c:v>18.059799999999999</c:v>
                </c:pt>
                <c:pt idx="1">
                  <c:v>75.0809</c:v>
                </c:pt>
                <c:pt idx="2">
                  <c:v>8.0763999999999996</c:v>
                </c:pt>
                <c:pt idx="3">
                  <c:v>12.4512</c:v>
                </c:pt>
                <c:pt idx="4">
                  <c:v>14.638500000000001</c:v>
                </c:pt>
                <c:pt idx="5">
                  <c:v>15.479799999999999</c:v>
                </c:pt>
                <c:pt idx="6">
                  <c:v>27.089700000000001</c:v>
                </c:pt>
                <c:pt idx="7">
                  <c:v>52.665100000000002</c:v>
                </c:pt>
                <c:pt idx="8">
                  <c:v>67.752300000000005</c:v>
                </c:pt>
                <c:pt idx="9">
                  <c:v>13.741199999999999</c:v>
                </c:pt>
                <c:pt idx="10">
                  <c:v>18.6111</c:v>
                </c:pt>
                <c:pt idx="11">
                  <c:v>39.540900000000001</c:v>
                </c:pt>
                <c:pt idx="12">
                  <c:v>48.234299999999998</c:v>
                </c:pt>
                <c:pt idx="13">
                  <c:v>6.6181999999999999</c:v>
                </c:pt>
                <c:pt idx="14">
                  <c:v>11.666</c:v>
                </c:pt>
                <c:pt idx="15">
                  <c:v>8.4130000000000003</c:v>
                </c:pt>
                <c:pt idx="16">
                  <c:v>3.5318000000000001</c:v>
                </c:pt>
                <c:pt idx="17">
                  <c:v>11.3294</c:v>
                </c:pt>
                <c:pt idx="18">
                  <c:v>16.397600000000001</c:v>
                </c:pt>
                <c:pt idx="19">
                  <c:v>31.464400000000001</c:v>
                </c:pt>
                <c:pt idx="20">
                  <c:v>15.3116</c:v>
                </c:pt>
                <c:pt idx="21">
                  <c:v>14.7507</c:v>
                </c:pt>
                <c:pt idx="22">
                  <c:v>26.697099999999999</c:v>
                </c:pt>
                <c:pt idx="23" formatCode="0.0">
                  <c:v>28.491900000000001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CD3-4D71-80F1-755F6EB93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5381584"/>
        <c:axId val="575380600"/>
      </c:scatterChart>
      <c:valAx>
        <c:axId val="575381584"/>
        <c:scaling>
          <c:orientation val="minMax"/>
          <c:max val="43708"/>
          <c:min val="41548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[$-409]mmm\-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en-US"/>
          </a:p>
        </c:txPr>
        <c:crossAx val="575380600"/>
        <c:crosses val="autoZero"/>
        <c:crossBetween val="midCat"/>
        <c:majorUnit val="122"/>
      </c:valAx>
      <c:valAx>
        <c:axId val="575380600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en-US"/>
          </a:p>
        </c:txPr>
        <c:crossAx val="575381584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782917760279966"/>
          <c:y val="5.1270997375328087E-2"/>
          <c:w val="0.8616152668416448"/>
          <c:h val="0.6853550435862996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Sheet1!$A$2:$A$31</c:f>
              <c:numCache>
                <c:formatCode>[$-409]mmm\-yy;@</c:formatCode>
                <c:ptCount val="30"/>
                <c:pt idx="0">
                  <c:v>41564</c:v>
                </c:pt>
                <c:pt idx="1">
                  <c:v>41681</c:v>
                </c:pt>
                <c:pt idx="2">
                  <c:v>41757</c:v>
                </c:pt>
                <c:pt idx="3">
                  <c:v>41827</c:v>
                </c:pt>
                <c:pt idx="4">
                  <c:v>41956</c:v>
                </c:pt>
                <c:pt idx="5">
                  <c:v>42080</c:v>
                </c:pt>
                <c:pt idx="6">
                  <c:v>42136</c:v>
                </c:pt>
                <c:pt idx="7">
                  <c:v>42216</c:v>
                </c:pt>
                <c:pt idx="8">
                  <c:v>42310</c:v>
                </c:pt>
                <c:pt idx="9">
                  <c:v>42412</c:v>
                </c:pt>
                <c:pt idx="10">
                  <c:v>42508</c:v>
                </c:pt>
                <c:pt idx="11">
                  <c:v>42593</c:v>
                </c:pt>
                <c:pt idx="12">
                  <c:v>42715</c:v>
                </c:pt>
                <c:pt idx="13">
                  <c:v>42811</c:v>
                </c:pt>
                <c:pt idx="14">
                  <c:v>42881</c:v>
                </c:pt>
                <c:pt idx="15">
                  <c:v>43035</c:v>
                </c:pt>
                <c:pt idx="16">
                  <c:v>43089</c:v>
                </c:pt>
                <c:pt idx="17">
                  <c:v>43183</c:v>
                </c:pt>
                <c:pt idx="18">
                  <c:v>43244</c:v>
                </c:pt>
                <c:pt idx="19">
                  <c:v>43273</c:v>
                </c:pt>
                <c:pt idx="20">
                  <c:v>43434</c:v>
                </c:pt>
                <c:pt idx="21">
                  <c:v>43514</c:v>
                </c:pt>
                <c:pt idx="22">
                  <c:v>43599</c:v>
                </c:pt>
                <c:pt idx="23">
                  <c:v>43672</c:v>
                </c:pt>
              </c:numCache>
            </c:numRef>
          </c:xVal>
          <c:yVal>
            <c:numRef>
              <c:f>Sheet1!$B$2:$B$31</c:f>
              <c:numCache>
                <c:formatCode>General</c:formatCode>
                <c:ptCount val="30"/>
                <c:pt idx="0">
                  <c:v>1.6849000000000001</c:v>
                </c:pt>
                <c:pt idx="1">
                  <c:v>2.9165000000000001</c:v>
                </c:pt>
                <c:pt idx="2">
                  <c:v>3.5895000000000001</c:v>
                </c:pt>
                <c:pt idx="3">
                  <c:v>6.2816999999999998</c:v>
                </c:pt>
                <c:pt idx="4">
                  <c:v>4.5991</c:v>
                </c:pt>
                <c:pt idx="5">
                  <c:v>4.5617000000000001</c:v>
                </c:pt>
                <c:pt idx="6">
                  <c:v>4.0381999999999998</c:v>
                </c:pt>
                <c:pt idx="7">
                  <c:v>13.012</c:v>
                </c:pt>
                <c:pt idx="8">
                  <c:v>9.0860000000000003</c:v>
                </c:pt>
                <c:pt idx="9">
                  <c:v>9.6469000000000005</c:v>
                </c:pt>
                <c:pt idx="10">
                  <c:v>4.4229000000000003</c:v>
                </c:pt>
                <c:pt idx="11">
                  <c:v>5.3842999999999996</c:v>
                </c:pt>
                <c:pt idx="12">
                  <c:v>2.3555999999999999</c:v>
                </c:pt>
                <c:pt idx="13">
                  <c:v>2.7818999999999998</c:v>
                </c:pt>
                <c:pt idx="14">
                  <c:v>4.5991</c:v>
                </c:pt>
                <c:pt idx="15">
                  <c:v>1.7948</c:v>
                </c:pt>
                <c:pt idx="16">
                  <c:v>3.2530000000000001</c:v>
                </c:pt>
                <c:pt idx="17">
                  <c:v>2.4678</c:v>
                </c:pt>
                <c:pt idx="18">
                  <c:v>1.9069</c:v>
                </c:pt>
                <c:pt idx="19">
                  <c:v>10.992900000000001</c:v>
                </c:pt>
                <c:pt idx="20">
                  <c:v>2.6920999999999999</c:v>
                </c:pt>
                <c:pt idx="21">
                  <c:v>3.3652000000000002</c:v>
                </c:pt>
                <c:pt idx="22">
                  <c:v>7.8521000000000001</c:v>
                </c:pt>
                <c:pt idx="23">
                  <c:v>12.4512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2C2-4FFA-B1F9-F548FB4A9C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Sheet1!$A$2:$A$31</c:f>
              <c:numCache>
                <c:formatCode>[$-409]mmm\-yy;@</c:formatCode>
                <c:ptCount val="30"/>
                <c:pt idx="0">
                  <c:v>41564</c:v>
                </c:pt>
                <c:pt idx="1">
                  <c:v>41681</c:v>
                </c:pt>
                <c:pt idx="2">
                  <c:v>41757</c:v>
                </c:pt>
                <c:pt idx="3">
                  <c:v>41827</c:v>
                </c:pt>
                <c:pt idx="4">
                  <c:v>41956</c:v>
                </c:pt>
                <c:pt idx="5">
                  <c:v>42080</c:v>
                </c:pt>
                <c:pt idx="6">
                  <c:v>42136</c:v>
                </c:pt>
                <c:pt idx="7">
                  <c:v>42216</c:v>
                </c:pt>
                <c:pt idx="8">
                  <c:v>42310</c:v>
                </c:pt>
                <c:pt idx="9">
                  <c:v>42412</c:v>
                </c:pt>
                <c:pt idx="10">
                  <c:v>42508</c:v>
                </c:pt>
                <c:pt idx="11">
                  <c:v>42593</c:v>
                </c:pt>
                <c:pt idx="12">
                  <c:v>42715</c:v>
                </c:pt>
                <c:pt idx="13">
                  <c:v>42811</c:v>
                </c:pt>
                <c:pt idx="14">
                  <c:v>42881</c:v>
                </c:pt>
                <c:pt idx="15">
                  <c:v>43035</c:v>
                </c:pt>
                <c:pt idx="16">
                  <c:v>43089</c:v>
                </c:pt>
                <c:pt idx="17">
                  <c:v>43183</c:v>
                </c:pt>
                <c:pt idx="18">
                  <c:v>43244</c:v>
                </c:pt>
                <c:pt idx="19">
                  <c:v>43273</c:v>
                </c:pt>
                <c:pt idx="20">
                  <c:v>43434</c:v>
                </c:pt>
                <c:pt idx="21">
                  <c:v>43514</c:v>
                </c:pt>
                <c:pt idx="22">
                  <c:v>43599</c:v>
                </c:pt>
                <c:pt idx="23">
                  <c:v>43672</c:v>
                </c:pt>
              </c:numCache>
            </c:numRef>
          </c:xVal>
          <c:yVal>
            <c:numRef>
              <c:f>Sheet1!$C$2:$C$31</c:f>
              <c:numCache>
                <c:formatCode>General</c:formatCode>
                <c:ptCount val="30"/>
                <c:pt idx="0">
                  <c:v>3.6456</c:v>
                </c:pt>
                <c:pt idx="1">
                  <c:v>2.0190999999999999</c:v>
                </c:pt>
                <c:pt idx="2">
                  <c:v>6.2256</c:v>
                </c:pt>
                <c:pt idx="3">
                  <c:v>8.1325000000000003</c:v>
                </c:pt>
                <c:pt idx="4">
                  <c:v>5.1599000000000004</c:v>
                </c:pt>
                <c:pt idx="5">
                  <c:v>4.1878000000000002</c:v>
                </c:pt>
                <c:pt idx="6">
                  <c:v>6.0011999999999999</c:v>
                </c:pt>
                <c:pt idx="7">
                  <c:v>19.798500000000001</c:v>
                </c:pt>
                <c:pt idx="8">
                  <c:v>4.3746999999999998</c:v>
                </c:pt>
                <c:pt idx="9">
                  <c:v>4.6551999999999998</c:v>
                </c:pt>
                <c:pt idx="10">
                  <c:v>11.2751</c:v>
                </c:pt>
                <c:pt idx="11">
                  <c:v>31.0718</c:v>
                </c:pt>
                <c:pt idx="12">
                  <c:v>4.5991</c:v>
                </c:pt>
                <c:pt idx="13">
                  <c:v>5.4965000000000002</c:v>
                </c:pt>
                <c:pt idx="14">
                  <c:v>8.9738000000000007</c:v>
                </c:pt>
                <c:pt idx="15">
                  <c:v>5.2160000000000002</c:v>
                </c:pt>
                <c:pt idx="16">
                  <c:v>4.8795000000000002</c:v>
                </c:pt>
                <c:pt idx="17">
                  <c:v>2.5813000000000001</c:v>
                </c:pt>
                <c:pt idx="18">
                  <c:v>3.7578</c:v>
                </c:pt>
                <c:pt idx="19">
                  <c:v>14.302</c:v>
                </c:pt>
                <c:pt idx="20">
                  <c:v>6.1134000000000004</c:v>
                </c:pt>
                <c:pt idx="21">
                  <c:v>2.7669000000000001</c:v>
                </c:pt>
                <c:pt idx="22">
                  <c:v>3.3090999999999999</c:v>
                </c:pt>
                <c:pt idx="23">
                  <c:v>17.947600000000001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2C2-4FFA-B1F9-F548FB4A9C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5381584"/>
        <c:axId val="575380600"/>
      </c:scatterChart>
      <c:valAx>
        <c:axId val="575381584"/>
        <c:scaling>
          <c:orientation val="minMax"/>
          <c:max val="43708"/>
          <c:min val="41548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[$-409]mmm\-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en-US"/>
          </a:p>
        </c:txPr>
        <c:crossAx val="575380600"/>
        <c:crosses val="autoZero"/>
        <c:crossBetween val="midCat"/>
        <c:majorUnit val="122"/>
      </c:valAx>
      <c:valAx>
        <c:axId val="575380600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en-US"/>
          </a:p>
        </c:txPr>
        <c:crossAx val="575381584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782917760279966"/>
          <c:y val="5.1270997375328087E-2"/>
          <c:w val="0.8616152668416448"/>
          <c:h val="0.6853550435862996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Sheet1!$A$2:$A$31</c:f>
              <c:numCache>
                <c:formatCode>[$-409]mmm\-yy;@</c:formatCode>
                <c:ptCount val="30"/>
                <c:pt idx="0">
                  <c:v>41564</c:v>
                </c:pt>
                <c:pt idx="1">
                  <c:v>41681</c:v>
                </c:pt>
                <c:pt idx="2">
                  <c:v>41757</c:v>
                </c:pt>
                <c:pt idx="3">
                  <c:v>41827</c:v>
                </c:pt>
                <c:pt idx="4">
                  <c:v>41956</c:v>
                </c:pt>
                <c:pt idx="5">
                  <c:v>42080</c:v>
                </c:pt>
                <c:pt idx="6">
                  <c:v>42136</c:v>
                </c:pt>
                <c:pt idx="7">
                  <c:v>42216</c:v>
                </c:pt>
                <c:pt idx="8">
                  <c:v>42310</c:v>
                </c:pt>
                <c:pt idx="9">
                  <c:v>42412</c:v>
                </c:pt>
                <c:pt idx="10">
                  <c:v>42508</c:v>
                </c:pt>
                <c:pt idx="11">
                  <c:v>42593</c:v>
                </c:pt>
                <c:pt idx="12">
                  <c:v>42715</c:v>
                </c:pt>
                <c:pt idx="13">
                  <c:v>42811</c:v>
                </c:pt>
                <c:pt idx="14">
                  <c:v>42881</c:v>
                </c:pt>
                <c:pt idx="15">
                  <c:v>43035</c:v>
                </c:pt>
                <c:pt idx="16">
                  <c:v>43089</c:v>
                </c:pt>
                <c:pt idx="17">
                  <c:v>43183</c:v>
                </c:pt>
                <c:pt idx="18">
                  <c:v>43244</c:v>
                </c:pt>
                <c:pt idx="19">
                  <c:v>43273</c:v>
                </c:pt>
                <c:pt idx="20">
                  <c:v>43434</c:v>
                </c:pt>
                <c:pt idx="21">
                  <c:v>43514</c:v>
                </c:pt>
                <c:pt idx="22">
                  <c:v>43599</c:v>
                </c:pt>
                <c:pt idx="23">
                  <c:v>43672</c:v>
                </c:pt>
              </c:numCache>
            </c:numRef>
          </c:xVal>
          <c:yVal>
            <c:numRef>
              <c:f>Sheet1!$B$2:$B$31</c:f>
              <c:numCache>
                <c:formatCode>General</c:formatCode>
                <c:ptCount val="30"/>
                <c:pt idx="0">
                  <c:v>7.1791</c:v>
                </c:pt>
                <c:pt idx="1">
                  <c:v>15.9285</c:v>
                </c:pt>
                <c:pt idx="2">
                  <c:v>10.6564</c:v>
                </c:pt>
                <c:pt idx="3">
                  <c:v>19.966699999999999</c:v>
                </c:pt>
                <c:pt idx="4">
                  <c:v>19.293700000000001</c:v>
                </c:pt>
                <c:pt idx="5">
                  <c:v>16.4894</c:v>
                </c:pt>
                <c:pt idx="6">
                  <c:v>15.592000000000001</c:v>
                </c:pt>
                <c:pt idx="7">
                  <c:v>42.064799999999998</c:v>
                </c:pt>
                <c:pt idx="8">
                  <c:v>11.7781</c:v>
                </c:pt>
                <c:pt idx="9">
                  <c:v>7.0669000000000004</c:v>
                </c:pt>
                <c:pt idx="10">
                  <c:v>13.7972</c:v>
                </c:pt>
                <c:pt idx="11">
                  <c:v>20.976299999999998</c:v>
                </c:pt>
                <c:pt idx="12">
                  <c:v>5.7207999999999997</c:v>
                </c:pt>
                <c:pt idx="13">
                  <c:v>8.8615999999999993</c:v>
                </c:pt>
                <c:pt idx="14">
                  <c:v>9.9833999999999996</c:v>
                </c:pt>
                <c:pt idx="15">
                  <c:v>14.806800000000001</c:v>
                </c:pt>
                <c:pt idx="16">
                  <c:v>7.7398999999999996</c:v>
                </c:pt>
                <c:pt idx="17">
                  <c:v>8.0763999999999996</c:v>
                </c:pt>
                <c:pt idx="18">
                  <c:v>7.1791</c:v>
                </c:pt>
                <c:pt idx="19">
                  <c:v>23.668399999999998</c:v>
                </c:pt>
                <c:pt idx="20">
                  <c:v>12.114699999999999</c:v>
                </c:pt>
                <c:pt idx="21">
                  <c:v>7.7398999999999996</c:v>
                </c:pt>
                <c:pt idx="22">
                  <c:v>12.6755</c:v>
                </c:pt>
                <c:pt idx="23">
                  <c:v>29.5014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439-4A00-B73A-18CAD7602A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Sheet1!$A$2:$A$31</c:f>
              <c:numCache>
                <c:formatCode>[$-409]mmm\-yy;@</c:formatCode>
                <c:ptCount val="30"/>
                <c:pt idx="0">
                  <c:v>41564</c:v>
                </c:pt>
                <c:pt idx="1">
                  <c:v>41681</c:v>
                </c:pt>
                <c:pt idx="2">
                  <c:v>41757</c:v>
                </c:pt>
                <c:pt idx="3">
                  <c:v>41827</c:v>
                </c:pt>
                <c:pt idx="4">
                  <c:v>41956</c:v>
                </c:pt>
                <c:pt idx="5">
                  <c:v>42080</c:v>
                </c:pt>
                <c:pt idx="6">
                  <c:v>42136</c:v>
                </c:pt>
                <c:pt idx="7">
                  <c:v>42216</c:v>
                </c:pt>
                <c:pt idx="8">
                  <c:v>42310</c:v>
                </c:pt>
                <c:pt idx="9">
                  <c:v>42412</c:v>
                </c:pt>
                <c:pt idx="10">
                  <c:v>42508</c:v>
                </c:pt>
                <c:pt idx="11">
                  <c:v>42593</c:v>
                </c:pt>
                <c:pt idx="12">
                  <c:v>42715</c:v>
                </c:pt>
                <c:pt idx="13">
                  <c:v>42811</c:v>
                </c:pt>
                <c:pt idx="14">
                  <c:v>42881</c:v>
                </c:pt>
                <c:pt idx="15">
                  <c:v>43035</c:v>
                </c:pt>
                <c:pt idx="16">
                  <c:v>43089</c:v>
                </c:pt>
                <c:pt idx="17">
                  <c:v>43183</c:v>
                </c:pt>
                <c:pt idx="18">
                  <c:v>43244</c:v>
                </c:pt>
                <c:pt idx="19">
                  <c:v>43273</c:v>
                </c:pt>
                <c:pt idx="20">
                  <c:v>43434</c:v>
                </c:pt>
                <c:pt idx="21">
                  <c:v>43514</c:v>
                </c:pt>
                <c:pt idx="22">
                  <c:v>43599</c:v>
                </c:pt>
                <c:pt idx="23">
                  <c:v>43672</c:v>
                </c:pt>
              </c:numCache>
            </c:numRef>
          </c:xVal>
          <c:yVal>
            <c:numRef>
              <c:f>Sheet1!$C$2:$C$31</c:f>
              <c:numCache>
                <c:formatCode>General</c:formatCode>
                <c:ptCount val="30"/>
                <c:pt idx="0">
                  <c:v>20.3033</c:v>
                </c:pt>
                <c:pt idx="1">
                  <c:v>25.014500000000002</c:v>
                </c:pt>
                <c:pt idx="2">
                  <c:v>46.327300000000001</c:v>
                </c:pt>
                <c:pt idx="3">
                  <c:v>35.278300000000002</c:v>
                </c:pt>
                <c:pt idx="4">
                  <c:v>26.472799999999999</c:v>
                </c:pt>
                <c:pt idx="5">
                  <c:v>31.015699999999999</c:v>
                </c:pt>
                <c:pt idx="6">
                  <c:v>28.043199999999999</c:v>
                </c:pt>
                <c:pt idx="7">
                  <c:v>33.7742</c:v>
                </c:pt>
                <c:pt idx="8">
                  <c:v>65.340599999999995</c:v>
                </c:pt>
                <c:pt idx="9">
                  <c:v>44.532600000000002</c:v>
                </c:pt>
                <c:pt idx="10">
                  <c:v>37.353499999999997</c:v>
                </c:pt>
                <c:pt idx="11">
                  <c:v>33.315300000000001</c:v>
                </c:pt>
                <c:pt idx="12">
                  <c:v>28.772300000000001</c:v>
                </c:pt>
                <c:pt idx="13">
                  <c:v>28.884499999999999</c:v>
                </c:pt>
                <c:pt idx="14">
                  <c:v>20.695900000000002</c:v>
                </c:pt>
                <c:pt idx="15">
                  <c:v>39.372599999999998</c:v>
                </c:pt>
                <c:pt idx="16">
                  <c:v>24.285399999999999</c:v>
                </c:pt>
                <c:pt idx="17">
                  <c:v>33.146999999999998</c:v>
                </c:pt>
                <c:pt idx="18">
                  <c:v>27.8749</c:v>
                </c:pt>
                <c:pt idx="19">
                  <c:v>19.1647</c:v>
                </c:pt>
                <c:pt idx="20">
                  <c:v>33.988300000000002</c:v>
                </c:pt>
                <c:pt idx="21">
                  <c:v>14.7227</c:v>
                </c:pt>
                <c:pt idx="22">
                  <c:v>33.427500000000002</c:v>
                </c:pt>
                <c:pt idx="23">
                  <c:v>24.3415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439-4A00-B73A-18CAD7602A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5381584"/>
        <c:axId val="575380600"/>
      </c:scatterChart>
      <c:valAx>
        <c:axId val="575381584"/>
        <c:scaling>
          <c:orientation val="minMax"/>
          <c:max val="43708"/>
          <c:min val="41548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[$-409]mmm\-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en-US"/>
          </a:p>
        </c:txPr>
        <c:crossAx val="575380600"/>
        <c:crosses val="autoZero"/>
        <c:crossBetween val="midCat"/>
        <c:majorUnit val="122"/>
      </c:valAx>
      <c:valAx>
        <c:axId val="575380600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en-US"/>
          </a:p>
        </c:txPr>
        <c:crossAx val="575381584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782917760279966"/>
          <c:y val="5.1270997375328087E-2"/>
          <c:w val="0.8616152668416448"/>
          <c:h val="0.6853550435862996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Sheet1!$A$2:$A$30</c:f>
              <c:numCache>
                <c:formatCode>[$-409]mmm\-yy;@</c:formatCode>
                <c:ptCount val="29"/>
                <c:pt idx="0">
                  <c:v>41612</c:v>
                </c:pt>
                <c:pt idx="1">
                  <c:v>41681</c:v>
                </c:pt>
                <c:pt idx="2">
                  <c:v>41757</c:v>
                </c:pt>
                <c:pt idx="3">
                  <c:v>41827</c:v>
                </c:pt>
                <c:pt idx="4">
                  <c:v>41956</c:v>
                </c:pt>
                <c:pt idx="5">
                  <c:v>42080</c:v>
                </c:pt>
                <c:pt idx="6">
                  <c:v>42136</c:v>
                </c:pt>
                <c:pt idx="7">
                  <c:v>42216</c:v>
                </c:pt>
                <c:pt idx="8">
                  <c:v>42310</c:v>
                </c:pt>
                <c:pt idx="9">
                  <c:v>42412</c:v>
                </c:pt>
                <c:pt idx="10">
                  <c:v>42508</c:v>
                </c:pt>
                <c:pt idx="11">
                  <c:v>42593</c:v>
                </c:pt>
                <c:pt idx="12">
                  <c:v>42715</c:v>
                </c:pt>
                <c:pt idx="13">
                  <c:v>42811</c:v>
                </c:pt>
                <c:pt idx="14">
                  <c:v>42881</c:v>
                </c:pt>
                <c:pt idx="15">
                  <c:v>43035</c:v>
                </c:pt>
                <c:pt idx="16">
                  <c:v>43080</c:v>
                </c:pt>
                <c:pt idx="17">
                  <c:v>43183</c:v>
                </c:pt>
                <c:pt idx="18">
                  <c:v>43244</c:v>
                </c:pt>
                <c:pt idx="19">
                  <c:v>43273</c:v>
                </c:pt>
                <c:pt idx="20">
                  <c:v>43434</c:v>
                </c:pt>
                <c:pt idx="21">
                  <c:v>43514</c:v>
                </c:pt>
                <c:pt idx="22">
                  <c:v>43599</c:v>
                </c:pt>
                <c:pt idx="23">
                  <c:v>43672</c:v>
                </c:pt>
              </c:numCache>
            </c:numRef>
          </c:xVal>
          <c:yVal>
            <c:numRef>
              <c:f>Sheet1!$B$2:$B$30</c:f>
              <c:numCache>
                <c:formatCode>General</c:formatCode>
                <c:ptCount val="29"/>
                <c:pt idx="0">
                  <c:v>2.4678</c:v>
                </c:pt>
                <c:pt idx="1">
                  <c:v>5.6086</c:v>
                </c:pt>
                <c:pt idx="2">
                  <c:v>8.1212999999999997</c:v>
                </c:pt>
                <c:pt idx="3">
                  <c:v>7.7398999999999996</c:v>
                </c:pt>
                <c:pt idx="4">
                  <c:v>6.1695000000000002</c:v>
                </c:pt>
                <c:pt idx="5">
                  <c:v>3.5895000000000001</c:v>
                </c:pt>
                <c:pt idx="6">
                  <c:v>10.992900000000001</c:v>
                </c:pt>
                <c:pt idx="7">
                  <c:v>24.304099999999998</c:v>
                </c:pt>
                <c:pt idx="8">
                  <c:v>4.7112999999999996</c:v>
                </c:pt>
                <c:pt idx="9">
                  <c:v>4.4869000000000003</c:v>
                </c:pt>
                <c:pt idx="10">
                  <c:v>12.5633</c:v>
                </c:pt>
                <c:pt idx="11">
                  <c:v>15.367699999999999</c:v>
                </c:pt>
                <c:pt idx="12">
                  <c:v>3.3652000000000002</c:v>
                </c:pt>
                <c:pt idx="13">
                  <c:v>3.9260000000000002</c:v>
                </c:pt>
                <c:pt idx="14">
                  <c:v>6.9546999999999999</c:v>
                </c:pt>
                <c:pt idx="15">
                  <c:v>2.6080000000000001</c:v>
                </c:pt>
                <c:pt idx="16">
                  <c:v>2.0939000000000001</c:v>
                </c:pt>
                <c:pt idx="17">
                  <c:v>0.33650000000000002</c:v>
                </c:pt>
                <c:pt idx="18">
                  <c:v>4.0381999999999998</c:v>
                </c:pt>
                <c:pt idx="19">
                  <c:v>11.553800000000001</c:v>
                </c:pt>
                <c:pt idx="20">
                  <c:v>1.6672</c:v>
                </c:pt>
                <c:pt idx="21">
                  <c:v>1.9069</c:v>
                </c:pt>
                <c:pt idx="22">
                  <c:v>3.4325000000000001</c:v>
                </c:pt>
                <c:pt idx="23">
                  <c:v>12.5633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1E-4F76-8AB5-BDC8442BBF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Sheet1!$A$2:$A$30</c:f>
              <c:numCache>
                <c:formatCode>[$-409]mmm\-yy;@</c:formatCode>
                <c:ptCount val="29"/>
                <c:pt idx="0">
                  <c:v>41612</c:v>
                </c:pt>
                <c:pt idx="1">
                  <c:v>41681</c:v>
                </c:pt>
                <c:pt idx="2">
                  <c:v>41757</c:v>
                </c:pt>
                <c:pt idx="3">
                  <c:v>41827</c:v>
                </c:pt>
                <c:pt idx="4">
                  <c:v>41956</c:v>
                </c:pt>
                <c:pt idx="5">
                  <c:v>42080</c:v>
                </c:pt>
                <c:pt idx="6">
                  <c:v>42136</c:v>
                </c:pt>
                <c:pt idx="7">
                  <c:v>42216</c:v>
                </c:pt>
                <c:pt idx="8">
                  <c:v>42310</c:v>
                </c:pt>
                <c:pt idx="9">
                  <c:v>42412</c:v>
                </c:pt>
                <c:pt idx="10">
                  <c:v>42508</c:v>
                </c:pt>
                <c:pt idx="11">
                  <c:v>42593</c:v>
                </c:pt>
                <c:pt idx="12">
                  <c:v>42715</c:v>
                </c:pt>
                <c:pt idx="13">
                  <c:v>42811</c:v>
                </c:pt>
                <c:pt idx="14">
                  <c:v>42881</c:v>
                </c:pt>
                <c:pt idx="15">
                  <c:v>43035</c:v>
                </c:pt>
                <c:pt idx="16">
                  <c:v>43080</c:v>
                </c:pt>
                <c:pt idx="17">
                  <c:v>43183</c:v>
                </c:pt>
                <c:pt idx="18">
                  <c:v>43244</c:v>
                </c:pt>
                <c:pt idx="19">
                  <c:v>43273</c:v>
                </c:pt>
                <c:pt idx="20">
                  <c:v>43434</c:v>
                </c:pt>
                <c:pt idx="21">
                  <c:v>43514</c:v>
                </c:pt>
                <c:pt idx="22">
                  <c:v>43599</c:v>
                </c:pt>
                <c:pt idx="23">
                  <c:v>43672</c:v>
                </c:pt>
              </c:numCache>
            </c:numRef>
          </c:xVal>
          <c:yVal>
            <c:numRef>
              <c:f>Sheet1!$C$2:$C$30</c:f>
              <c:numCache>
                <c:formatCode>General</c:formatCode>
                <c:ptCount val="29"/>
                <c:pt idx="0">
                  <c:v>9</c:v>
                </c:pt>
                <c:pt idx="1">
                  <c:v>6.0572999999999997</c:v>
                </c:pt>
                <c:pt idx="2">
                  <c:v>9.3102999999999998</c:v>
                </c:pt>
                <c:pt idx="3">
                  <c:v>22.2102</c:v>
                </c:pt>
                <c:pt idx="4">
                  <c:v>17.162400000000002</c:v>
                </c:pt>
                <c:pt idx="5">
                  <c:v>9.9402000000000008</c:v>
                </c:pt>
                <c:pt idx="6">
                  <c:v>39.036099999999998</c:v>
                </c:pt>
                <c:pt idx="7">
                  <c:v>28.112200000000001</c:v>
                </c:pt>
                <c:pt idx="8">
                  <c:v>7.4482999999999997</c:v>
                </c:pt>
                <c:pt idx="9">
                  <c:v>6.4499000000000004</c:v>
                </c:pt>
                <c:pt idx="10">
                  <c:v>27.426200000000001</c:v>
                </c:pt>
                <c:pt idx="11">
                  <c:v>31.1279</c:v>
                </c:pt>
                <c:pt idx="12">
                  <c:v>4.5991</c:v>
                </c:pt>
                <c:pt idx="13">
                  <c:v>12.507300000000001</c:v>
                </c:pt>
                <c:pt idx="14">
                  <c:v>35.726999999999997</c:v>
                </c:pt>
                <c:pt idx="15">
                  <c:v>7.2687999999999997</c:v>
                </c:pt>
                <c:pt idx="16">
                  <c:v>4.1878000000000002</c:v>
                </c:pt>
                <c:pt idx="17">
                  <c:v>12.334199999999999</c:v>
                </c:pt>
                <c:pt idx="18">
                  <c:v>7.7398999999999996</c:v>
                </c:pt>
                <c:pt idx="19">
                  <c:v>29.837900000000001</c:v>
                </c:pt>
                <c:pt idx="20">
                  <c:v>8.5812000000000008</c:v>
                </c:pt>
                <c:pt idx="21">
                  <c:v>6.2256</c:v>
                </c:pt>
                <c:pt idx="22">
                  <c:v>11.7781</c:v>
                </c:pt>
                <c:pt idx="23">
                  <c:v>22.097999999999999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21E-4F76-8AB5-BDC8442BBF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5381584"/>
        <c:axId val="575380600"/>
      </c:scatterChart>
      <c:valAx>
        <c:axId val="575381584"/>
        <c:scaling>
          <c:orientation val="minMax"/>
          <c:max val="43708"/>
          <c:min val="41548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[$-409]mmm\-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en-US"/>
          </a:p>
        </c:txPr>
        <c:crossAx val="575380600"/>
        <c:crosses val="autoZero"/>
        <c:crossBetween val="midCat"/>
        <c:majorUnit val="122"/>
      </c:valAx>
      <c:valAx>
        <c:axId val="575380600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en-US"/>
          </a:p>
        </c:txPr>
        <c:crossAx val="575381584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B9FC-191F-4271-A460-2EBFDDF00660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8B84-2287-48EB-AFED-E34D5A20D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0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B9FC-191F-4271-A460-2EBFDDF00660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8B84-2287-48EB-AFED-E34D5A20D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6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B9FC-191F-4271-A460-2EBFDDF00660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8B84-2287-48EB-AFED-E34D5A20D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1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B9FC-191F-4271-A460-2EBFDDF00660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8B84-2287-48EB-AFED-E34D5A20D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4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B9FC-191F-4271-A460-2EBFDDF00660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8B84-2287-48EB-AFED-E34D5A20D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1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B9FC-191F-4271-A460-2EBFDDF00660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8B84-2287-48EB-AFED-E34D5A20D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9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B9FC-191F-4271-A460-2EBFDDF00660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8B84-2287-48EB-AFED-E34D5A20D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1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B9FC-191F-4271-A460-2EBFDDF00660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8B84-2287-48EB-AFED-E34D5A20D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1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B9FC-191F-4271-A460-2EBFDDF00660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8B84-2287-48EB-AFED-E34D5A20D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6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B9FC-191F-4271-A460-2EBFDDF00660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8B84-2287-48EB-AFED-E34D5A20D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3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B9FC-191F-4271-A460-2EBFDDF00660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8B84-2287-48EB-AFED-E34D5A20D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6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5B9FC-191F-4271-A460-2EBFDDF00660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88B84-2287-48EB-AFED-E34D5A20D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5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FCF84E5-77D1-420C-A5A7-41A6280A49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2796129"/>
              </p:ext>
            </p:extLst>
          </p:nvPr>
        </p:nvGraphicFramePr>
        <p:xfrm>
          <a:off x="953433" y="81786"/>
          <a:ext cx="4572000" cy="2293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5070E85-B5C1-4F58-A175-EAF81D407C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7329343"/>
              </p:ext>
            </p:extLst>
          </p:nvPr>
        </p:nvGraphicFramePr>
        <p:xfrm>
          <a:off x="946003" y="4523687"/>
          <a:ext cx="4572000" cy="2293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540248F-E4A8-46EE-8588-0E4DC46C0E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7156015"/>
              </p:ext>
            </p:extLst>
          </p:nvPr>
        </p:nvGraphicFramePr>
        <p:xfrm>
          <a:off x="953439" y="6750213"/>
          <a:ext cx="4572000" cy="2293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11FB662-D5D1-4926-BD22-C99F50129A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1406204"/>
              </p:ext>
            </p:extLst>
          </p:nvPr>
        </p:nvGraphicFramePr>
        <p:xfrm>
          <a:off x="949719" y="2308308"/>
          <a:ext cx="4572000" cy="2293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A23B9F0-F7B2-4808-85D6-506291F824DB}"/>
              </a:ext>
            </a:extLst>
          </p:cNvPr>
          <p:cNvSpPr txBox="1"/>
          <p:nvPr/>
        </p:nvSpPr>
        <p:spPr>
          <a:xfrm rot="16200000">
            <a:off x="-1430923" y="4089738"/>
            <a:ext cx="4411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Corrected Sediment Chlorophyll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mg m</a:t>
            </a:r>
            <a:r>
              <a:rPr lang="en-US" sz="16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1D3AEB-4DE3-43ED-A687-A670571B5145}"/>
              </a:ext>
            </a:extLst>
          </p:cNvPr>
          <p:cNvSpPr txBox="1"/>
          <p:nvPr/>
        </p:nvSpPr>
        <p:spPr>
          <a:xfrm>
            <a:off x="4911010" y="17841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Bull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FFBE54-2620-43C6-A978-483E231B00FE}"/>
              </a:ext>
            </a:extLst>
          </p:cNvPr>
          <p:cNvSpPr txBox="1"/>
          <p:nvPr/>
        </p:nvSpPr>
        <p:spPr>
          <a:xfrm>
            <a:off x="4590589" y="2393791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Chester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FC7F0-B020-4803-8145-2471200D1531}"/>
              </a:ext>
            </a:extLst>
          </p:cNvPr>
          <p:cNvSpPr txBox="1"/>
          <p:nvPr/>
        </p:nvSpPr>
        <p:spPr>
          <a:xfrm>
            <a:off x="4575724" y="4620319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CSII-BA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DF3911-ED0E-4D81-8610-F318B11E7FD5}"/>
              </a:ext>
            </a:extLst>
          </p:cNvPr>
          <p:cNvSpPr txBox="1"/>
          <p:nvPr/>
        </p:nvSpPr>
        <p:spPr>
          <a:xfrm>
            <a:off x="4873014" y="6828265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CSII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DC492B-3A76-4EE6-8370-5FD4C1C6626D}"/>
              </a:ext>
            </a:extLst>
          </p:cNvPr>
          <p:cNvCxnSpPr>
            <a:cxnSpLocks/>
          </p:cNvCxnSpPr>
          <p:nvPr/>
        </p:nvCxnSpPr>
        <p:spPr>
          <a:xfrm>
            <a:off x="5518003" y="3980985"/>
            <a:ext cx="5371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5D49F7-1E31-4611-ACA0-BB34A4F5EB5B}"/>
              </a:ext>
            </a:extLst>
          </p:cNvPr>
          <p:cNvCxnSpPr>
            <a:cxnSpLocks/>
          </p:cNvCxnSpPr>
          <p:nvPr/>
        </p:nvCxnSpPr>
        <p:spPr>
          <a:xfrm>
            <a:off x="5525440" y="4412170"/>
            <a:ext cx="537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10E9907-26D5-44DA-92C7-7CEFD3F16E08}"/>
              </a:ext>
            </a:extLst>
          </p:cNvPr>
          <p:cNvSpPr txBox="1"/>
          <p:nvPr/>
        </p:nvSpPr>
        <p:spPr>
          <a:xfrm>
            <a:off x="5434623" y="4445607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Swale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DDE30E-52FF-4B9B-94A3-A0F9D303B862}"/>
              </a:ext>
            </a:extLst>
          </p:cNvPr>
          <p:cNvSpPr txBox="1"/>
          <p:nvPr/>
        </p:nvSpPr>
        <p:spPr>
          <a:xfrm>
            <a:off x="5442941" y="3984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Ridge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BDB77C-03DA-4CE5-B4A6-0C619939A094}"/>
              </a:ext>
            </a:extLst>
          </p:cNvPr>
          <p:cNvCxnSpPr/>
          <p:nvPr/>
        </p:nvCxnSpPr>
        <p:spPr>
          <a:xfrm>
            <a:off x="1999340" y="457205"/>
            <a:ext cx="0" cy="3902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B48BE2-C07B-440E-8B0D-8B5E55656873}"/>
              </a:ext>
            </a:extLst>
          </p:cNvPr>
          <p:cNvCxnSpPr/>
          <p:nvPr/>
        </p:nvCxnSpPr>
        <p:spPr>
          <a:xfrm>
            <a:off x="3489880" y="431189"/>
            <a:ext cx="0" cy="3902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9824BB-1EE5-49C7-86A8-7964B2BE0BA7}"/>
              </a:ext>
            </a:extLst>
          </p:cNvPr>
          <p:cNvCxnSpPr/>
          <p:nvPr/>
        </p:nvCxnSpPr>
        <p:spPr>
          <a:xfrm>
            <a:off x="3385807" y="438626"/>
            <a:ext cx="0" cy="3902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41F5C2-ADCC-4B83-AB4A-B8F9FF224195}"/>
              </a:ext>
            </a:extLst>
          </p:cNvPr>
          <p:cNvCxnSpPr/>
          <p:nvPr/>
        </p:nvCxnSpPr>
        <p:spPr>
          <a:xfrm>
            <a:off x="4028854" y="434912"/>
            <a:ext cx="0" cy="3902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C18467-255B-4227-9C0F-6CCEE421799A}"/>
              </a:ext>
            </a:extLst>
          </p:cNvPr>
          <p:cNvCxnSpPr/>
          <p:nvPr/>
        </p:nvCxnSpPr>
        <p:spPr>
          <a:xfrm>
            <a:off x="4125499" y="431198"/>
            <a:ext cx="0" cy="3902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B8263DD-22B6-47F3-A333-FDAA1BDB4459}"/>
              </a:ext>
            </a:extLst>
          </p:cNvPr>
          <p:cNvSpPr txBox="1"/>
          <p:nvPr/>
        </p:nvSpPr>
        <p:spPr>
          <a:xfrm>
            <a:off x="3980986" y="2118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716373-83BA-4E8C-8887-BC5FC8FCA747}"/>
              </a:ext>
            </a:extLst>
          </p:cNvPr>
          <p:cNvSpPr txBox="1"/>
          <p:nvPr/>
        </p:nvSpPr>
        <p:spPr>
          <a:xfrm>
            <a:off x="3341653" y="2193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F11ACC1-F5EE-4870-9153-E4471F2D9072}"/>
              </a:ext>
            </a:extLst>
          </p:cNvPr>
          <p:cNvSpPr/>
          <p:nvPr/>
        </p:nvSpPr>
        <p:spPr>
          <a:xfrm>
            <a:off x="1583489" y="4874423"/>
            <a:ext cx="316043" cy="37779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328B1624-60D3-4B4E-B4DA-805D8CF8F6C6}"/>
              </a:ext>
            </a:extLst>
          </p:cNvPr>
          <p:cNvSpPr/>
          <p:nvPr/>
        </p:nvSpPr>
        <p:spPr>
          <a:xfrm>
            <a:off x="4200298" y="4859560"/>
            <a:ext cx="316043" cy="37779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258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15</Words>
  <Application>Microsoft Office PowerPoint</Application>
  <PresentationFormat>Letter Paper (8.5x11 in)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Phlips,Edward J</dc:creator>
  <cp:lastModifiedBy>Phlips,Edward J</cp:lastModifiedBy>
  <cp:revision>3</cp:revision>
  <dcterms:created xsi:type="dcterms:W3CDTF">2020-01-05T12:35:43Z</dcterms:created>
  <dcterms:modified xsi:type="dcterms:W3CDTF">2020-01-05T15:48:20Z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1F889541-DFE8-4548-81D3-3006262840EB</vt:lpwstr>
  </property>
  <property fmtid="{D5CDD505-2E9C-101B-9397-08002B2CF9AE}" pid="3" name="ArticulatePath">
    <vt:lpwstr>Sed Chl figure 01 04 2020</vt:lpwstr>
  </property>
</Properties>
</file>