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5"/>
  </p:notesMasterIdLst>
  <p:sldIdLst>
    <p:sldId id="256" r:id="rId2"/>
    <p:sldId id="275" r:id="rId3"/>
    <p:sldId id="277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8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625DD-4BE2-458A-9789-5EFDF4B619C7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DA5BF-4552-4CE6-B959-CD7F2F55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DA5BF-4552-4CE6-B959-CD7F2F5580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9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>
            <a:lvl1pPr marL="342900" indent="-342900">
              <a:buFont typeface="Arial Narrow" pitchFamily="34" charset="0"/>
              <a:buChar char="●"/>
              <a:defRPr/>
            </a:lvl1pPr>
            <a:lvl2pPr marL="742950" indent="-285750">
              <a:buFont typeface="Arial Narrow" pitchFamily="34" charset="0"/>
              <a:buChar char="●"/>
              <a:defRPr/>
            </a:lvl2pPr>
            <a:lvl3pPr marL="1143000" indent="-228600">
              <a:buFont typeface="Arial Narrow" pitchFamily="34" charset="0"/>
              <a:buChar char="●"/>
              <a:defRPr/>
            </a:lvl3pPr>
            <a:lvl4pPr marL="1600200" indent="-228600">
              <a:buFont typeface="Arial Narrow" pitchFamily="34" charset="0"/>
              <a:buChar char="●"/>
              <a:defRPr/>
            </a:lvl4pPr>
            <a:lvl5pPr marL="2057400" indent="-228600">
              <a:buFont typeface="Arial Narrow" pitchFamily="34" charset="0"/>
              <a:buChar char="●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22F29B4-3CBD-40E5-A398-65A704E5CCCC}" type="datetimeFigureOut">
              <a:rPr lang="en-US" smtClean="0"/>
              <a:t>2014-09-26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ben.thul@spartansq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magazine/2009.07.sqlbackup.aspx" TargetMode="External"/><Relationship Id="rId2" Type="http://schemas.openxmlformats.org/officeDocument/2006/relationships/hyperlink" Target="http://ola.hallengre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net.microsoft.com/en-us/library/ms189627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 Saturday </a:t>
            </a:r>
            <a:r>
              <a:rPr lang="en-US" dirty="0" smtClean="0"/>
              <a:t>#330 </a:t>
            </a:r>
            <a:endParaRPr lang="en-US" dirty="0" smtClean="0"/>
          </a:p>
          <a:p>
            <a:r>
              <a:rPr lang="en-US" dirty="0" smtClean="0"/>
              <a:t>Charlotte, NC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Back(up) to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from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first step in a crisis situation is “don’t panic”.</a:t>
            </a:r>
          </a:p>
          <a:p>
            <a:pPr lvl="1"/>
            <a:r>
              <a:rPr lang="en-US" dirty="0" smtClean="0"/>
              <a:t>No need to panic because you’ve done this before</a:t>
            </a:r>
          </a:p>
          <a:p>
            <a:pPr lvl="1"/>
            <a:r>
              <a:rPr lang="en-US" dirty="0" smtClean="0"/>
              <a:t>You have done this before, right?</a:t>
            </a:r>
          </a:p>
          <a:p>
            <a:pPr lvl="1"/>
            <a:r>
              <a:rPr lang="en-US" dirty="0" smtClean="0"/>
              <a:t>Make sure you have (i.e. practice)!</a:t>
            </a:r>
          </a:p>
        </p:txBody>
      </p:sp>
      <p:pic>
        <p:nvPicPr>
          <p:cNvPr id="1026" name="Picture 2" descr="http://flix66.com/wp-content/uploads/2012/07/Arnold-Schwarzenegger-and-Danny-Devito-in-Tw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47625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Recovering from disaster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Know </a:t>
            </a:r>
          </a:p>
          <a:p>
            <a:pPr lvl="1"/>
            <a:r>
              <a:rPr lang="en-US" dirty="0" smtClean="0"/>
              <a:t>where your backups are kept</a:t>
            </a:r>
          </a:p>
          <a:p>
            <a:pPr lvl="1"/>
            <a:r>
              <a:rPr lang="en-US" dirty="0" smtClean="0"/>
              <a:t>how to restore and recover from them</a:t>
            </a:r>
          </a:p>
          <a:p>
            <a:pPr lvl="1"/>
            <a:r>
              <a:rPr lang="en-US" dirty="0" smtClean="0"/>
              <a:t>what is (and isn’t) available given your backup strategy and database recovery model</a:t>
            </a:r>
          </a:p>
          <a:p>
            <a:pPr lvl="2"/>
            <a:r>
              <a:rPr lang="en-US" dirty="0" smtClean="0"/>
              <a:t>This includes how far back you can go</a:t>
            </a:r>
          </a:p>
          <a:p>
            <a:pPr lvl="1"/>
            <a:r>
              <a:rPr lang="en-US" dirty="0" smtClean="0"/>
              <a:t>how long it will take</a:t>
            </a:r>
          </a:p>
          <a:p>
            <a:pPr lvl="1"/>
            <a:r>
              <a:rPr lang="en-US" dirty="0" smtClean="0"/>
              <a:t>what (if anything) you need to do post-recovery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4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dirty="0" smtClean="0"/>
              <a:t>restoring </a:t>
            </a:r>
            <a:r>
              <a:rPr lang="en-US" dirty="0" smtClean="0"/>
              <a:t>vs. </a:t>
            </a:r>
            <a:r>
              <a:rPr lang="en-US" dirty="0" smtClean="0"/>
              <a:t>recovering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Restoring – the process of reading data pages from the backup file and writing them to the data files</a:t>
            </a:r>
          </a:p>
          <a:p>
            <a:r>
              <a:rPr lang="en-US" dirty="0" smtClean="0"/>
              <a:t>Recovering – the process of rolling log records forward and backwards after all of the restores are done.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Both are needed in order to create a usable database from backup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 </a:t>
            </a:r>
            <a:r>
              <a:rPr lang="en-US" smtClean="0"/>
              <a:t>backup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Recovery </a:t>
            </a:r>
            <a:r>
              <a:rPr lang="en-US" dirty="0"/>
              <a:t>P</a:t>
            </a:r>
            <a:r>
              <a:rPr lang="en-US" dirty="0" smtClean="0"/>
              <a:t>oint Objective (RPO)</a:t>
            </a:r>
          </a:p>
          <a:p>
            <a:pPr lvl="1"/>
            <a:r>
              <a:rPr lang="en-US" dirty="0" smtClean="0"/>
              <a:t>i.e. “how much data can I lose?”</a:t>
            </a:r>
          </a:p>
          <a:p>
            <a:r>
              <a:rPr lang="en-US" dirty="0" smtClean="0"/>
              <a:t>Recovery Time Objective (RTO)</a:t>
            </a:r>
          </a:p>
          <a:p>
            <a:pPr lvl="1"/>
            <a:r>
              <a:rPr lang="en-US" dirty="0" smtClean="0"/>
              <a:t>i.e. “how long will it take me to recover?”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3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backup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Full</a:t>
            </a:r>
          </a:p>
          <a:p>
            <a:r>
              <a:rPr lang="en-US" dirty="0" smtClean="0"/>
              <a:t>Differential</a:t>
            </a:r>
          </a:p>
          <a:p>
            <a:r>
              <a:rPr lang="en-US" dirty="0" smtClean="0"/>
              <a:t>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Backs up the entire database</a:t>
            </a:r>
          </a:p>
          <a:p>
            <a:r>
              <a:rPr lang="en-US" dirty="0" smtClean="0"/>
              <a:t>Consistent to a point in time near the end of the backup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Backs up only pages that have changed since the last full backup</a:t>
            </a:r>
          </a:p>
          <a:p>
            <a:r>
              <a:rPr lang="en-US" dirty="0" smtClean="0"/>
              <a:t>If a page has changed multiple times since the last full backup, only the latest state is preserved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Backs up changed pages since the last full or differential</a:t>
            </a:r>
          </a:p>
          <a:p>
            <a:r>
              <a:rPr lang="en-US" dirty="0" smtClean="0"/>
              <a:t>Tracks all changes to a given page since the last backup</a:t>
            </a:r>
          </a:p>
          <a:p>
            <a:pPr lvl="1"/>
            <a:r>
              <a:rPr lang="en-US" dirty="0" smtClean="0"/>
              <a:t>i.e. if a page has change multiple times, each state is tracked</a:t>
            </a:r>
          </a:p>
          <a:p>
            <a:r>
              <a:rPr lang="en-US" dirty="0" smtClean="0"/>
              <a:t>Consistent to any time within the interval covered by the log </a:t>
            </a:r>
            <a:r>
              <a:rPr lang="en-US" dirty="0" smtClean="0"/>
              <a:t>backup</a:t>
            </a:r>
          </a:p>
          <a:p>
            <a:pPr lvl="1"/>
            <a:r>
              <a:rPr lang="en-US" dirty="0" smtClean="0"/>
              <a:t>Also called “point-in-time” recovery</a:t>
            </a:r>
            <a:endParaRPr lang="en-US" dirty="0" smtClean="0"/>
          </a:p>
          <a:p>
            <a:r>
              <a:rPr lang="en-US" dirty="0" smtClean="0"/>
              <a:t>Only available in full and bulk-logged recovery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log backup by any other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Tail log backup is special</a:t>
            </a:r>
          </a:p>
          <a:p>
            <a:r>
              <a:rPr lang="en-US" dirty="0" smtClean="0"/>
              <a:t>Places database in restoring mode</a:t>
            </a:r>
          </a:p>
          <a:p>
            <a:r>
              <a:rPr lang="en-US" dirty="0" smtClean="0"/>
              <a:t>Used as the last step before restoring</a:t>
            </a:r>
          </a:p>
          <a:p>
            <a:pPr lvl="1"/>
            <a:r>
              <a:rPr lang="en-US" dirty="0" smtClean="0"/>
              <a:t>Disaster</a:t>
            </a:r>
          </a:p>
          <a:p>
            <a:pPr lvl="1"/>
            <a:r>
              <a:rPr lang="en-US" dirty="0" smtClean="0"/>
              <a:t>Moving</a:t>
            </a:r>
          </a:p>
        </p:txBody>
      </p:sp>
    </p:spTree>
    <p:extLst>
      <p:ext uri="{BB962C8B-B14F-4D97-AF65-F5344CB8AC3E}">
        <p14:creationId xmlns:p14="http://schemas.microsoft.com/office/powerpoint/2010/main" val="311480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restore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Take a tail log backup</a:t>
            </a:r>
          </a:p>
          <a:p>
            <a:r>
              <a:rPr lang="en-US" dirty="0" smtClean="0"/>
              <a:t>Restore latest full backup</a:t>
            </a:r>
          </a:p>
          <a:p>
            <a:r>
              <a:rPr lang="en-US" dirty="0" smtClean="0"/>
              <a:t>Restore latest differential backup</a:t>
            </a:r>
          </a:p>
          <a:p>
            <a:r>
              <a:rPr lang="en-US" dirty="0" smtClean="0"/>
              <a:t>Restore any log backups since the last differential</a:t>
            </a:r>
          </a:p>
          <a:p>
            <a:r>
              <a:rPr lang="en-US" dirty="0" smtClean="0"/>
              <a:t>Recover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7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Minnesota native</a:t>
            </a:r>
          </a:p>
          <a:p>
            <a:r>
              <a:rPr lang="en-US" dirty="0" smtClean="0"/>
              <a:t>Database administrator</a:t>
            </a:r>
          </a:p>
          <a:p>
            <a:r>
              <a:rPr lang="en-US" dirty="0" smtClean="0"/>
              <a:t>Perpetually curious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e: </a:t>
            </a:r>
            <a:r>
              <a:rPr lang="en-US" dirty="0" smtClean="0">
                <a:hlinkClick r:id="rId2"/>
              </a:rPr>
              <a:t>ben.thul@spartansql.com</a:t>
            </a:r>
            <a:endParaRPr lang="en-US" dirty="0" smtClean="0"/>
          </a:p>
          <a:p>
            <a:r>
              <a:rPr lang="en-US" dirty="0" smtClean="0"/>
              <a:t>t: @</a:t>
            </a:r>
            <a:r>
              <a:rPr lang="en-US" dirty="0" err="1" smtClean="0"/>
              <a:t>spartansql</a:t>
            </a:r>
            <a:endParaRPr lang="en-US" dirty="0" smtClean="0"/>
          </a:p>
          <a:p>
            <a:r>
              <a:rPr lang="en-US" dirty="0" smtClean="0"/>
              <a:t>w: spartansql.com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2733675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4114800"/>
            <a:ext cx="990601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Easiest source is tables in </a:t>
            </a:r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backupset</a:t>
            </a:r>
            <a:endParaRPr lang="en-US" dirty="0" smtClean="0"/>
          </a:p>
          <a:p>
            <a:pPr lvl="1"/>
            <a:r>
              <a:rPr lang="en-US" dirty="0" err="1" smtClean="0"/>
              <a:t>backupmediaset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msdb</a:t>
            </a:r>
            <a:r>
              <a:rPr lang="en-US" dirty="0" smtClean="0"/>
              <a:t> is not available (e.g. entire server unavailable), information is available in the backup file itself</a:t>
            </a:r>
          </a:p>
          <a:p>
            <a:pPr lvl="1"/>
            <a:r>
              <a:rPr lang="en-US" dirty="0" smtClean="0"/>
              <a:t>restore </a:t>
            </a:r>
            <a:r>
              <a:rPr lang="en-US" dirty="0" err="1" smtClean="0"/>
              <a:t>headeronly</a:t>
            </a:r>
            <a:endParaRPr lang="en-US" dirty="0" smtClean="0"/>
          </a:p>
          <a:p>
            <a:pPr lvl="1"/>
            <a:r>
              <a:rPr lang="en-US" dirty="0" smtClean="0"/>
              <a:t>restore </a:t>
            </a:r>
            <a:r>
              <a:rPr lang="en-US" dirty="0" err="1" smtClean="0"/>
              <a:t>filelistonly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Good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“with </a:t>
            </a:r>
            <a:r>
              <a:rPr lang="en-US" dirty="0" err="1" smtClean="0"/>
              <a:t>init</a:t>
            </a:r>
            <a:r>
              <a:rPr lang="en-US" dirty="0" smtClean="0"/>
              <a:t>” on all of your backups</a:t>
            </a:r>
          </a:p>
          <a:p>
            <a:r>
              <a:rPr lang="en-US" dirty="0" smtClean="0"/>
              <a:t>Use “with </a:t>
            </a:r>
            <a:r>
              <a:rPr lang="en-US" dirty="0" err="1" smtClean="0"/>
              <a:t>expiredate</a:t>
            </a:r>
            <a:r>
              <a:rPr lang="en-US" dirty="0" smtClean="0"/>
              <a:t>” or “with </a:t>
            </a:r>
            <a:r>
              <a:rPr lang="en-US" dirty="0" err="1" smtClean="0"/>
              <a:t>retaindays</a:t>
            </a:r>
            <a:r>
              <a:rPr lang="en-US" dirty="0" smtClean="0"/>
              <a:t>” to prevent a backup accidentally being overwritten</a:t>
            </a:r>
          </a:p>
          <a:p>
            <a:r>
              <a:rPr lang="en-US" dirty="0" smtClean="0"/>
              <a:t>Restore and recover in different steps (i.e. use “with </a:t>
            </a:r>
            <a:r>
              <a:rPr lang="en-US" dirty="0" err="1" smtClean="0"/>
              <a:t>norecovery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compression if you can (Enterprise Edition and above)</a:t>
            </a:r>
          </a:p>
          <a:p>
            <a:pPr lvl="1"/>
            <a:r>
              <a:rPr lang="en-US" dirty="0" smtClean="0"/>
              <a:t>The easy way: set the default at the server level</a:t>
            </a:r>
          </a:p>
          <a:p>
            <a:r>
              <a:rPr lang="en-US" dirty="0" smtClean="0"/>
              <a:t>Use local UNC paths to backup to</a:t>
            </a:r>
          </a:p>
          <a:p>
            <a:pPr lvl="1"/>
            <a:r>
              <a:rPr lang="en-US" dirty="0" smtClean="0"/>
              <a:t>Makes the data in </a:t>
            </a:r>
            <a:r>
              <a:rPr lang="en-US" dirty="0" err="1" smtClean="0"/>
              <a:t>msdb</a:t>
            </a:r>
            <a:r>
              <a:rPr lang="en-US" dirty="0" smtClean="0"/>
              <a:t> immediately useful when creating a restore script</a:t>
            </a:r>
          </a:p>
        </p:txBody>
      </p:sp>
    </p:spTree>
    <p:extLst>
      <p:ext uri="{BB962C8B-B14F-4D97-AF65-F5344CB8AC3E}">
        <p14:creationId xmlns:p14="http://schemas.microsoft.com/office/powerpoint/2010/main" val="23657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shoulders of giants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Easiest of all though is to script it</a:t>
            </a:r>
          </a:p>
          <a:p>
            <a:pPr lvl="1"/>
            <a:r>
              <a:rPr lang="en-US" dirty="0"/>
              <a:t>Someone has already done that work (search </a:t>
            </a:r>
            <a:r>
              <a:rPr lang="en-US" dirty="0" smtClean="0"/>
              <a:t>the web for </a:t>
            </a:r>
            <a:r>
              <a:rPr lang="en-US" dirty="0"/>
              <a:t>“Ola </a:t>
            </a:r>
            <a:r>
              <a:rPr lang="en-US" dirty="0" err="1"/>
              <a:t>Hallengren</a:t>
            </a:r>
            <a:r>
              <a:rPr lang="en-US" dirty="0"/>
              <a:t>” for my </a:t>
            </a:r>
            <a:r>
              <a:rPr lang="en-US" dirty="0" smtClean="0"/>
              <a:t>favorite)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Ola </a:t>
            </a:r>
            <a:r>
              <a:rPr lang="en-US" dirty="0" err="1" smtClean="0"/>
              <a:t>Hallengren</a:t>
            </a:r>
            <a:r>
              <a:rPr lang="en-US" dirty="0" smtClean="0"/>
              <a:t> Maintenance Scripts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http://ola.hallengren.com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Paul Randall article on </a:t>
            </a:r>
            <a:r>
              <a:rPr lang="en-US" dirty="0"/>
              <a:t>how backups work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technet.microsoft.com/en-us/magazine/2009.07.sqlbackup.aspx</a:t>
            </a:r>
            <a:endParaRPr lang="en-US" dirty="0" smtClean="0"/>
          </a:p>
          <a:p>
            <a:r>
              <a:rPr lang="en-US" dirty="0"/>
              <a:t>Plan and Perform Restore </a:t>
            </a:r>
            <a:r>
              <a:rPr lang="en-US" dirty="0" smtClean="0"/>
              <a:t>Sequences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://technet.microsoft.com/en-us/library/ms189627.aspx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Riddle of </a:t>
            </a:r>
            <a:r>
              <a:rPr lang="en-US" strike="sngStrike" dirty="0" smtClean="0"/>
              <a:t>Steel</a:t>
            </a:r>
            <a:r>
              <a:rPr lang="en-US" dirty="0" smtClean="0"/>
              <a:t> Query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5410200" y="2057400"/>
            <a:ext cx="3657600" cy="2743200"/>
          </a:xfrm>
        </p:spPr>
      </p:pic>
      <p:sp>
        <p:nvSpPr>
          <p:cNvPr id="5" name="TextBox 4"/>
          <p:cNvSpPr txBox="1"/>
          <p:nvPr/>
        </p:nvSpPr>
        <p:spPr>
          <a:xfrm>
            <a:off x="381000" y="1600200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the slowest query you can submit?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400800"/>
            <a:ext cx="800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 source: http</a:t>
            </a:r>
            <a:r>
              <a:rPr lang="en-US" sz="1000" dirty="0"/>
              <a:t>://www.flickr.com/photos/vmcamposjr/3765053814/</a:t>
            </a:r>
          </a:p>
        </p:txBody>
      </p:sp>
    </p:spTree>
    <p:extLst>
      <p:ext uri="{BB962C8B-B14F-4D97-AF65-F5344CB8AC3E}">
        <p14:creationId xmlns:p14="http://schemas.microsoft.com/office/powerpoint/2010/main" val="2728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400800"/>
            <a:ext cx="800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/</a:t>
            </a: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“Backups </a:t>
            </a:r>
            <a:r>
              <a:rPr lang="en-US" sz="6000" dirty="0"/>
              <a:t>are for people who </a:t>
            </a:r>
            <a:r>
              <a:rPr lang="en-US" sz="6000" dirty="0" smtClean="0"/>
              <a:t>expect failure”</a:t>
            </a:r>
          </a:p>
          <a:p>
            <a:pPr marL="0" indent="0">
              <a:buNone/>
            </a:pPr>
            <a:r>
              <a:rPr lang="en-US" sz="6000" dirty="0" smtClean="0"/>
              <a:t>- Some guy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187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take backups?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Allows you to copy a database from one location to another</a:t>
            </a:r>
          </a:p>
          <a:p>
            <a:r>
              <a:rPr lang="en-US" dirty="0" smtClean="0"/>
              <a:t>Perhaps required for auditing/compliance</a:t>
            </a:r>
          </a:p>
          <a:p>
            <a:r>
              <a:rPr lang="en-US" dirty="0" smtClean="0"/>
              <a:t>Protects against disaster</a:t>
            </a:r>
          </a:p>
          <a:p>
            <a:pPr lvl="1"/>
            <a:r>
              <a:rPr lang="en-US" dirty="0" smtClean="0"/>
              <a:t>Power supply overheats, disk crash</a:t>
            </a:r>
          </a:p>
          <a:p>
            <a:pPr lvl="1"/>
            <a:r>
              <a:rPr lang="en-US" dirty="0" smtClean="0"/>
              <a:t>“Developer” runs DML they didn’t mean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backup by any other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Not all backups are created equal</a:t>
            </a:r>
          </a:p>
          <a:p>
            <a:pPr lvl="1">
              <a:buFont typeface="Arial Narrow" pitchFamily="34" charset="0"/>
              <a:buChar char="●"/>
            </a:pPr>
            <a:r>
              <a:rPr lang="en-US" dirty="0" smtClean="0"/>
              <a:t>Full (i.e. whole database)</a:t>
            </a:r>
          </a:p>
          <a:p>
            <a:pPr lvl="1">
              <a:buFont typeface="Arial Narrow" pitchFamily="34" charset="0"/>
              <a:buChar char="●"/>
            </a:pPr>
            <a:r>
              <a:rPr lang="en-US" dirty="0" smtClean="0"/>
              <a:t>Differential (i.e. changed data pages since last full)</a:t>
            </a:r>
          </a:p>
          <a:p>
            <a:pPr lvl="1">
              <a:buFont typeface="Arial Narrow" pitchFamily="34" charset="0"/>
              <a:buChar char="●"/>
            </a:pPr>
            <a:r>
              <a:rPr lang="en-US" dirty="0" smtClean="0"/>
              <a:t>Log (i.e. log records since the last log backup)</a:t>
            </a:r>
          </a:p>
          <a:p>
            <a:r>
              <a:rPr lang="en-US" dirty="0" smtClean="0"/>
              <a:t>Many options</a:t>
            </a:r>
          </a:p>
          <a:p>
            <a:pPr lvl="1">
              <a:buFont typeface="Arial Narrow" pitchFamily="34" charset="0"/>
              <a:buChar char="●"/>
            </a:pPr>
            <a:r>
              <a:rPr lang="en-US" dirty="0" smtClean="0"/>
              <a:t>“Copy only”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Mirrored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Striped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backup by any other name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Even what you can back up isn’t set</a:t>
            </a:r>
          </a:p>
          <a:p>
            <a:pPr lvl="1"/>
            <a:r>
              <a:rPr lang="en-US" dirty="0" smtClean="0"/>
              <a:t>Whole database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File group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0429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Reaping what you sow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Restores can also happen at multiple levels</a:t>
            </a:r>
          </a:p>
          <a:p>
            <a:pPr lvl="1"/>
            <a:r>
              <a:rPr lang="en-US" dirty="0" smtClean="0"/>
              <a:t>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Filegroup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324100" y="3733800"/>
            <a:ext cx="4267200" cy="1752600"/>
          </a:xfrm>
        </p:spPr>
        <p:txBody>
          <a:bodyPr/>
          <a:lstStyle/>
          <a:p>
            <a:r>
              <a:rPr lang="en-US" dirty="0" smtClean="0"/>
              <a:t>Okay… not really (but kind of)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790700" y="2133600"/>
            <a:ext cx="5334000" cy="1470025"/>
          </a:xfrm>
        </p:spPr>
        <p:txBody>
          <a:bodyPr/>
          <a:lstStyle/>
          <a:p>
            <a:r>
              <a:rPr lang="en-US" dirty="0" smtClean="0"/>
              <a:t>It’s that easy!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85800"/>
            <a:ext cx="2057400" cy="2057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228600" y="6477000"/>
            <a:ext cx="845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 source: http</a:t>
            </a:r>
            <a:r>
              <a:rPr lang="en-US" sz="1000" dirty="0"/>
              <a:t>://www.flickr.com/photos/lwr/3472226831</a:t>
            </a:r>
          </a:p>
        </p:txBody>
      </p:sp>
    </p:spTree>
    <p:extLst>
      <p:ext uri="{BB962C8B-B14F-4D97-AF65-F5344CB8AC3E}">
        <p14:creationId xmlns:p14="http://schemas.microsoft.com/office/powerpoint/2010/main" val="9112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14240</TotalTime>
  <Words>756</Words>
  <Application>Microsoft Office PowerPoint</Application>
  <PresentationFormat>On-screen Show (4:3)</PresentationFormat>
  <Paragraphs>124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Narrow</vt:lpstr>
      <vt:lpstr>Calibri</vt:lpstr>
      <vt:lpstr>Courier New</vt:lpstr>
      <vt:lpstr>Horizon</vt:lpstr>
      <vt:lpstr>Back(up) to Basics</vt:lpstr>
      <vt:lpstr>About me</vt:lpstr>
      <vt:lpstr>The Riddle of Steel Query Performance</vt:lpstr>
      <vt:lpstr>PowerPoint Presentation</vt:lpstr>
      <vt:lpstr>Why take backups?</vt:lpstr>
      <vt:lpstr>A backup by any other name</vt:lpstr>
      <vt:lpstr>A backup by any other name (cont.)</vt:lpstr>
      <vt:lpstr>Reaping what you sow</vt:lpstr>
      <vt:lpstr>It’s that easy!</vt:lpstr>
      <vt:lpstr>Recovering from disaster</vt:lpstr>
      <vt:lpstr>Recovering from disaster (cont)</vt:lpstr>
      <vt:lpstr>restoring vs. recovering</vt:lpstr>
      <vt:lpstr>Planning a backup strategy</vt:lpstr>
      <vt:lpstr>Know your backup types</vt:lpstr>
      <vt:lpstr>Full Backups</vt:lpstr>
      <vt:lpstr>Differential Backups</vt:lpstr>
      <vt:lpstr>Log Backups</vt:lpstr>
      <vt:lpstr>A log backup by any other name</vt:lpstr>
      <vt:lpstr>A typical restore sequence</vt:lpstr>
      <vt:lpstr>Backup metadata</vt:lpstr>
      <vt:lpstr>Miscellaneous Good ideas</vt:lpstr>
      <vt:lpstr>On the shoulders of giants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need to know about backups</dc:title>
  <dc:creator>Thul, Ben</dc:creator>
  <cp:lastModifiedBy>Ben Thul</cp:lastModifiedBy>
  <cp:revision>36</cp:revision>
  <dcterms:created xsi:type="dcterms:W3CDTF">2013-08-23T21:22:31Z</dcterms:created>
  <dcterms:modified xsi:type="dcterms:W3CDTF">2014-09-26T13:17:09Z</dcterms:modified>
</cp:coreProperties>
</file>