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8" r:id="rId13"/>
    <p:sldId id="279" r:id="rId14"/>
    <p:sldId id="266" r:id="rId15"/>
    <p:sldId id="269" r:id="rId16"/>
    <p:sldId id="272" r:id="rId17"/>
    <p:sldId id="273" r:id="rId18"/>
    <p:sldId id="278" r:id="rId19"/>
    <p:sldId id="277" r:id="rId20"/>
    <p:sldId id="276" r:id="rId21"/>
    <p:sldId id="270" r:id="rId22"/>
    <p:sldId id="271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33C0E1-7E29-4DC5-A607-38598EE55D4E}">
          <p14:sldIdLst>
            <p14:sldId id="256"/>
            <p14:sldId id="257"/>
          </p14:sldIdLst>
        </p14:section>
        <p14:section name="Overview" id="{41EA9CF8-3288-4FC6-9E25-E342E0597D3D}">
          <p14:sldIdLst>
            <p14:sldId id="258"/>
            <p14:sldId id="259"/>
          </p14:sldIdLst>
        </p14:section>
        <p14:section name="Authentication" id="{2752D205-F797-4658-94F1-09AFD31AD8A2}">
          <p14:sldIdLst>
            <p14:sldId id="260"/>
            <p14:sldId id="261"/>
            <p14:sldId id="262"/>
            <p14:sldId id="265"/>
          </p14:sldIdLst>
        </p14:section>
        <p14:section name="Authorization" id="{E43869D6-D65E-425B-8DE4-43F54D4E3D7C}">
          <p14:sldIdLst>
            <p14:sldId id="263"/>
            <p14:sldId id="264"/>
            <p14:sldId id="267"/>
            <p14:sldId id="268"/>
            <p14:sldId id="279"/>
            <p14:sldId id="266"/>
          </p14:sldIdLst>
        </p14:section>
        <p14:section name="Ownership Chaining" id="{3BDAB79C-F4AD-4116-86A8-5E17F5DFE904}">
          <p14:sldIdLst>
            <p14:sldId id="269"/>
            <p14:sldId id="272"/>
            <p14:sldId id="273"/>
            <p14:sldId id="278"/>
            <p14:sldId id="277"/>
            <p14:sldId id="276"/>
          </p14:sldIdLst>
        </p14:section>
        <p14:section name="Impersonation" id="{C953B59D-AC6B-419E-9BE5-19C13F49B13F}">
          <p14:sldIdLst>
            <p14:sldId id="270"/>
            <p14:sldId id="271"/>
          </p14:sldIdLst>
        </p14:section>
        <p14:section name="Module Signing" id="{069581F6-7773-4840-B792-A392F47C8A8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24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645D-B498-4894-A527-AEED2902A1FC}" type="datetimeFigureOut">
              <a:rPr lang="en-US" smtClean="0"/>
              <a:t>2018-10-06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CBDF7-50BC-4BB3-B34C-F030492D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BDF7-50BC-4BB3-B34C-F030492D6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BDF7-50BC-4BB3-B34C-F030492D6C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BDF7-50BC-4BB3-B34C-F030492D6C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5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BDF7-50BC-4BB3-B34C-F030492D6C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8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BDF7-50BC-4BB3-B34C-F030492D6C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2018-10-06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CDC4-C2C5-4A89-99B6-66CACCBA4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Security Topics in SQL </a:t>
            </a:r>
            <a:r>
              <a:rPr lang="en-US"/>
              <a:t>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7EEF-66E8-40F3-B865-15CC97C52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3C3DB-A7DC-41D7-8C7B-1E7CFFBB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A3EBF-1A48-4E0B-ACF0-D6EDAC30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server knows who you are (including any roles/groups you’re in), it can evaluate what you can (or can’t!) do.</a:t>
            </a:r>
          </a:p>
          <a:p>
            <a:r>
              <a:rPr lang="en-US" dirty="0"/>
              <a:t>Permissions are </a:t>
            </a:r>
          </a:p>
          <a:p>
            <a:pPr lvl="1"/>
            <a:r>
              <a:rPr lang="en-US" dirty="0"/>
              <a:t>Scoped (i.e. within a specific database or at the server-level)</a:t>
            </a:r>
          </a:p>
          <a:p>
            <a:pPr lvl="1"/>
            <a:r>
              <a:rPr lang="en-US" dirty="0"/>
              <a:t>Hierarchical (e.g. a permission applied at the schema-level will factor into the permissions for objects within that schema)</a:t>
            </a:r>
          </a:p>
          <a:p>
            <a:pPr lvl="1"/>
            <a:r>
              <a:rPr lang="en-US" dirty="0"/>
              <a:t>Composable (i.e. all permission that apply to a given object are considered when calculating the effective permission)</a:t>
            </a:r>
          </a:p>
        </p:txBody>
      </p:sp>
    </p:spTree>
    <p:extLst>
      <p:ext uri="{BB962C8B-B14F-4D97-AF65-F5344CB8AC3E}">
        <p14:creationId xmlns:p14="http://schemas.microsoft.com/office/powerpoint/2010/main" val="55020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E03D-D312-4450-8F9B-E3368D9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61CA-8B9B-4063-9467-A3FC8676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 come in two flavors: GRANT and DENY</a:t>
            </a:r>
          </a:p>
          <a:p>
            <a:pPr lvl="1"/>
            <a:r>
              <a:rPr lang="en-US" dirty="0"/>
              <a:t>GRANT says ‘this principal is allowed to do this thing’</a:t>
            </a:r>
          </a:p>
          <a:p>
            <a:pPr lvl="1"/>
            <a:r>
              <a:rPr lang="en-US" dirty="0"/>
              <a:t>DENY says ‘this principal is specifically disallowed from doing this thing’ (as opposed to just not having permission)</a:t>
            </a:r>
          </a:p>
          <a:p>
            <a:r>
              <a:rPr lang="en-US" dirty="0"/>
              <a:t>DENY overrides GRANT</a:t>
            </a:r>
          </a:p>
          <a:p>
            <a:r>
              <a:rPr lang="en-US" dirty="0"/>
              <a:t>Either GRANT or DENY can be removed with a REVOKE statement</a:t>
            </a:r>
          </a:p>
        </p:txBody>
      </p:sp>
    </p:spTree>
    <p:extLst>
      <p:ext uri="{BB962C8B-B14F-4D97-AF65-F5344CB8AC3E}">
        <p14:creationId xmlns:p14="http://schemas.microsoft.com/office/powerpoint/2010/main" val="24466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FACC1-1FB0-449B-8951-C7E02761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451DC-68FB-444A-A892-D57F39D4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types of permissions are available depend on what type of ‘thing’ the permission is being applied to.</a:t>
            </a:r>
          </a:p>
          <a:p>
            <a:pPr lvl="1"/>
            <a:r>
              <a:rPr lang="en-US" u="sng" dirty="0"/>
              <a:t>Securable</a:t>
            </a:r>
            <a:r>
              <a:rPr lang="en-US" dirty="0"/>
              <a:t> is the term used in the documentation for ‘thing’</a:t>
            </a:r>
          </a:p>
          <a:p>
            <a:r>
              <a:rPr lang="en-US" dirty="0"/>
              <a:t>For example, the EXECUTE permission makes sense for a stored procedure, but not a table.</a:t>
            </a:r>
          </a:p>
          <a:p>
            <a:r>
              <a:rPr lang="en-US" dirty="0"/>
              <a:t>What types of permissions are available for a given Securable are in the documentation for the GRANT statement</a:t>
            </a:r>
          </a:p>
        </p:txBody>
      </p:sp>
    </p:spTree>
    <p:extLst>
      <p:ext uri="{BB962C8B-B14F-4D97-AF65-F5344CB8AC3E}">
        <p14:creationId xmlns:p14="http://schemas.microsoft.com/office/powerpoint/2010/main" val="137064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FACC1-1FB0-449B-8951-C7E02761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451DC-68FB-444A-A892-D57F39D4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 can also be implied by other permissions</a:t>
            </a:r>
          </a:p>
          <a:p>
            <a:pPr lvl="1"/>
            <a:r>
              <a:rPr lang="en-US" dirty="0"/>
              <a:t>For example, ownership of an object (which grants CONTROL permission) implies every other permission for that object.</a:t>
            </a:r>
          </a:p>
          <a:p>
            <a:pPr lvl="1"/>
            <a:r>
              <a:rPr lang="en-US" dirty="0"/>
              <a:t>Also listed in the documentation for the GRANT statement for that class of securable.</a:t>
            </a:r>
          </a:p>
        </p:txBody>
      </p:sp>
    </p:spTree>
    <p:extLst>
      <p:ext uri="{BB962C8B-B14F-4D97-AF65-F5344CB8AC3E}">
        <p14:creationId xmlns:p14="http://schemas.microsoft.com/office/powerpoint/2010/main" val="192879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5CAF-C95B-4847-9048-BB8AF2B0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9645-492E-4741-801E-A2CF34E4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197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FAA1-52AF-4941-8EEF-F142E58A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C27C-FF91-4DC6-9DB0-C37743946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viewed through topics we’ve covered today</a:t>
            </a:r>
          </a:p>
        </p:txBody>
      </p:sp>
    </p:spTree>
    <p:extLst>
      <p:ext uri="{BB962C8B-B14F-4D97-AF65-F5344CB8AC3E}">
        <p14:creationId xmlns:p14="http://schemas.microsoft.com/office/powerpoint/2010/main" val="380495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4E7-70C6-48B2-B034-D7AC74C3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90F7-6C3B-4ED2-A70C-3C2496D5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types of objects can reference other database objects</a:t>
            </a:r>
          </a:p>
          <a:p>
            <a:pPr lvl="1"/>
            <a:r>
              <a:rPr lang="en-US" dirty="0"/>
              <a:t>For example, views, functions, stored procedures</a:t>
            </a:r>
          </a:p>
          <a:p>
            <a:r>
              <a:rPr lang="en-US" dirty="0"/>
              <a:t>When the referenced and referencing object are owned by the same principal, the permissions are not checked on the referenced object</a:t>
            </a:r>
          </a:p>
          <a:p>
            <a:pPr lvl="1"/>
            <a:r>
              <a:rPr lang="en-US" dirty="0"/>
              <a:t>For example, if I own a table in the database and then create a view to reference the table, anyone using the view will only have their permissions checked on the view.</a:t>
            </a:r>
          </a:p>
          <a:p>
            <a:pPr lvl="1"/>
            <a:r>
              <a:rPr lang="en-US" dirty="0"/>
              <a:t>That is, the do not need explicit permission on the underlying table</a:t>
            </a:r>
          </a:p>
          <a:p>
            <a:r>
              <a:rPr lang="en-US" dirty="0"/>
              <a:t>This is why </a:t>
            </a:r>
            <a:r>
              <a:rPr lang="en-US" dirty="0" err="1"/>
              <a:t>GRANTing</a:t>
            </a:r>
            <a:r>
              <a:rPr lang="en-US" dirty="0"/>
              <a:t> EXECUTE permission on a stored procedure will allow the executing user the ability to run the statements in the procedure without needing explicit permissions on the objects in those statements</a:t>
            </a:r>
          </a:p>
        </p:txBody>
      </p:sp>
    </p:spTree>
    <p:extLst>
      <p:ext uri="{BB962C8B-B14F-4D97-AF65-F5344CB8AC3E}">
        <p14:creationId xmlns:p14="http://schemas.microsoft.com/office/powerpoint/2010/main" val="152560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9BEA-6244-4C36-9F87-6DD9A6E8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76F1-C4AF-4D2E-A8E3-8BA64962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836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If the ownership chain is “broken”, permissions revert to object-level. For example</a:t>
            </a:r>
          </a:p>
          <a:p>
            <a:pPr lvl="1"/>
            <a:r>
              <a:rPr lang="en-US" dirty="0"/>
              <a:t>Oliver owns a table</a:t>
            </a:r>
          </a:p>
          <a:p>
            <a:pPr lvl="1"/>
            <a:r>
              <a:rPr lang="en-US" dirty="0"/>
              <a:t>Penelope writes a stored procedure to select from it</a:t>
            </a:r>
          </a:p>
          <a:p>
            <a:pPr lvl="1"/>
            <a:r>
              <a:rPr lang="en-US" dirty="0"/>
              <a:t>Anyone using the procedure will need to have SELECT permission on the table in addition to EXECUTE permission on the procedure</a:t>
            </a:r>
          </a:p>
          <a:p>
            <a:pPr lvl="2"/>
            <a:r>
              <a:rPr lang="en-US" dirty="0"/>
              <a:t>Including Penelope!</a:t>
            </a:r>
          </a:p>
          <a:p>
            <a:pPr lvl="2"/>
            <a:r>
              <a:rPr lang="en-US" dirty="0"/>
              <a:t>But not Oliver (why?)</a:t>
            </a:r>
          </a:p>
        </p:txBody>
      </p:sp>
    </p:spTree>
    <p:extLst>
      <p:ext uri="{BB962C8B-B14F-4D97-AF65-F5344CB8AC3E}">
        <p14:creationId xmlns:p14="http://schemas.microsoft.com/office/powerpoint/2010/main" val="168341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9BEA-6244-4C36-9F87-6DD9A6E8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76F1-C4AF-4D2E-A8E3-8BA64962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836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In every environment I’ve been in, the </a:t>
            </a:r>
            <a:r>
              <a:rPr lang="en-US" dirty="0" err="1"/>
              <a:t>dbo</a:t>
            </a:r>
            <a:r>
              <a:rPr lang="en-US" dirty="0"/>
              <a:t> user owns every object</a:t>
            </a:r>
          </a:p>
          <a:p>
            <a:pPr lvl="1"/>
            <a:r>
              <a:rPr lang="en-US" dirty="0"/>
              <a:t>Makes permission chaining simple/non-issue</a:t>
            </a:r>
          </a:p>
          <a:p>
            <a:pPr lvl="1"/>
            <a:r>
              <a:rPr lang="en-US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373794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9BEA-6244-4C36-9F87-6DD9A6E8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76F1-C4AF-4D2E-A8E3-8BA64962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836"/>
            <a:ext cx="7729728" cy="3101983"/>
          </a:xfrm>
        </p:spPr>
        <p:txBody>
          <a:bodyPr/>
          <a:lstStyle/>
          <a:p>
            <a:r>
              <a:rPr lang="en-US" dirty="0"/>
              <a:t>Ownership chaining normally does not evaluate chains across database boundaries</a:t>
            </a:r>
          </a:p>
          <a:p>
            <a:r>
              <a:rPr lang="en-US" dirty="0"/>
              <a:t>The server-level setting ‘cross </a:t>
            </a:r>
            <a:r>
              <a:rPr lang="en-US" dirty="0" err="1"/>
              <a:t>db</a:t>
            </a:r>
            <a:r>
              <a:rPr lang="en-US" dirty="0"/>
              <a:t> ownership chaining’ relaxes that constraint</a:t>
            </a:r>
          </a:p>
          <a:p>
            <a:pPr lvl="1"/>
            <a:r>
              <a:rPr lang="en-US" dirty="0"/>
              <a:t>Enabling at server says “all databases participate”</a:t>
            </a:r>
          </a:p>
          <a:p>
            <a:pPr lvl="1"/>
            <a:r>
              <a:rPr lang="en-US" dirty="0"/>
              <a:t>Database level setting allow finer granularity</a:t>
            </a:r>
          </a:p>
          <a:p>
            <a:pPr lvl="1"/>
            <a:r>
              <a:rPr lang="en-US" dirty="0"/>
              <a:t>Unfortunately, there’s no way to say “enable chains from certain databases but not others”</a:t>
            </a:r>
          </a:p>
          <a:p>
            <a:pPr lvl="1"/>
            <a:r>
              <a:rPr lang="en-US" dirty="0"/>
              <a:t>Enable (either at server- or database level) with care!</a:t>
            </a:r>
          </a:p>
        </p:txBody>
      </p:sp>
    </p:spTree>
    <p:extLst>
      <p:ext uri="{BB962C8B-B14F-4D97-AF65-F5344CB8AC3E}">
        <p14:creationId xmlns:p14="http://schemas.microsoft.com/office/powerpoint/2010/main" val="129060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F97B-866C-45B6-96DF-293569F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19BB-1291-465D-AABF-DB2412A0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dirty="0"/>
              <a:t>: ben.thul@gmail.com</a:t>
            </a:r>
          </a:p>
        </p:txBody>
      </p:sp>
    </p:spTree>
    <p:extLst>
      <p:ext uri="{BB962C8B-B14F-4D97-AF65-F5344CB8AC3E}">
        <p14:creationId xmlns:p14="http://schemas.microsoft.com/office/powerpoint/2010/main" val="50980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5CAF-C95B-4847-9048-BB8AF2B0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9645-492E-4741-801E-A2CF34E4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708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B053-B446-4B2A-A696-56BFC0A7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0783-571C-4350-BEE5-8608B062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SQL Server, we have the ability to be somebody else using the EXECUTE AS statement</a:t>
            </a:r>
          </a:p>
          <a:p>
            <a:pPr lvl="1"/>
            <a:r>
              <a:rPr lang="en-US" dirty="0"/>
              <a:t>We can impersonate either a login (i.e. server-level) or a user (i.e. database-level)</a:t>
            </a:r>
          </a:p>
          <a:p>
            <a:r>
              <a:rPr lang="en-US" dirty="0"/>
              <a:t>Run by itself, the ability to impersonate is governed by the effective IMPERSONATE permission on that principal</a:t>
            </a:r>
          </a:p>
          <a:p>
            <a:pPr lvl="1"/>
            <a:r>
              <a:rPr lang="en-US" dirty="0"/>
              <a:t>Release the impersonation with a REVERT statement</a:t>
            </a:r>
          </a:p>
          <a:p>
            <a:r>
              <a:rPr lang="en-US" dirty="0"/>
              <a:t>EXECUTE AS can also be specified in the definition of a module (e.g. stored procedures, scalar functions, triggers,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owner of the module must have IMPERSONATE permission for the principal being impersonated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7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D4D0-3F46-4A22-8CA6-427952A6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8857-7D91-4518-A0A0-635BB5BC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sys.login_token</a:t>
            </a:r>
            <a:r>
              <a:rPr lang="en-US" dirty="0"/>
              <a:t> and </a:t>
            </a:r>
            <a:r>
              <a:rPr lang="en-US" dirty="0" err="1"/>
              <a:t>sys.user_token</a:t>
            </a:r>
            <a:r>
              <a:rPr lang="en-US" dirty="0"/>
              <a:t> will be replaced the impersonated context’s until impersonation is </a:t>
            </a:r>
            <a:r>
              <a:rPr lang="en-US" dirty="0" err="1"/>
              <a:t>REVERTed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7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5CD7-8B04-4091-ADD2-EB42D517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9DE4-549B-4B38-8C2E-972A203A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SQL 2005, we’ve had the ability to add cryptographic signatures to modules (anything with a BEGIN…END) with either a certificate or asymmetric key</a:t>
            </a:r>
          </a:p>
          <a:p>
            <a:r>
              <a:rPr lang="en-US" dirty="0"/>
              <a:t>If we create a principal out of the signing certificate or key, we can grant permissions to the new principal</a:t>
            </a:r>
          </a:p>
          <a:p>
            <a:r>
              <a:rPr lang="en-US" dirty="0"/>
              <a:t>Those permissions will be appended to the current user token (as opposed to replaced as with impersonation)</a:t>
            </a:r>
          </a:p>
        </p:txBody>
      </p:sp>
    </p:spTree>
    <p:extLst>
      <p:ext uri="{BB962C8B-B14F-4D97-AF65-F5344CB8AC3E}">
        <p14:creationId xmlns:p14="http://schemas.microsoft.com/office/powerpoint/2010/main" val="367184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0527-918B-4AB9-9EAF-E4F51BD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43A4-66EC-4F55-AD2F-563BBB035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9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35E3-2896-4405-A9F8-8E7C95F2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49AD-665A-4DCE-AD97-BC83567A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security (whether computer or otherwise) is about Authentication and Authorization</a:t>
            </a:r>
          </a:p>
          <a:p>
            <a:r>
              <a:rPr lang="en-US" u="sng"/>
              <a:t>Authentication</a:t>
            </a:r>
            <a:r>
              <a:rPr lang="en-US"/>
              <a:t> is the secured system verifying a claim of identity</a:t>
            </a:r>
          </a:p>
          <a:p>
            <a:pPr lvl="1"/>
            <a:r>
              <a:rPr lang="en-US"/>
              <a:t>This is ‘who you are’</a:t>
            </a:r>
          </a:p>
          <a:p>
            <a:r>
              <a:rPr lang="en-US" u="sng"/>
              <a:t>Authorization</a:t>
            </a:r>
            <a:r>
              <a:rPr lang="en-US"/>
              <a:t> is the secured system verifying permissions based on identity</a:t>
            </a:r>
          </a:p>
          <a:p>
            <a:pPr lvl="1"/>
            <a:r>
              <a:rPr lang="en-US"/>
              <a:t>This is ‘what you can do’ based on who you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AB9A-C61D-4138-B56A-2213434B0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75814-5ACD-4DCF-BF8B-11DDFA89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are you (really)?</a:t>
            </a:r>
          </a:p>
        </p:txBody>
      </p:sp>
    </p:spTree>
    <p:extLst>
      <p:ext uri="{BB962C8B-B14F-4D97-AF65-F5344CB8AC3E}">
        <p14:creationId xmlns:p14="http://schemas.microsoft.com/office/powerpoint/2010/main" val="14041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562C-1214-4426-89CE-904A95B7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3C3F-A2A6-4E5D-85D4-E49CDC99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start, a user must authenticate to the server (i.e. log in)</a:t>
            </a:r>
          </a:p>
          <a:p>
            <a:r>
              <a:rPr lang="en-US" dirty="0"/>
              <a:t>How this is done will vary based on what type of </a:t>
            </a:r>
            <a:r>
              <a:rPr lang="en-US" u="sng" dirty="0"/>
              <a:t>Principal</a:t>
            </a:r>
            <a:r>
              <a:rPr lang="en-US" dirty="0"/>
              <a:t> attempting to authenticate</a:t>
            </a:r>
          </a:p>
          <a:p>
            <a:pPr lvl="1"/>
            <a:r>
              <a:rPr lang="en-US" dirty="0"/>
              <a:t>A SQL login will provide both username and password</a:t>
            </a:r>
          </a:p>
          <a:p>
            <a:pPr lvl="1"/>
            <a:r>
              <a:rPr lang="en-US" dirty="0"/>
              <a:t>A Windows login will specify neither of the above</a:t>
            </a:r>
          </a:p>
          <a:p>
            <a:pPr lvl="2"/>
            <a:r>
              <a:rPr lang="en-US" dirty="0"/>
              <a:t>Note: a Windows login may not be listed explicitly as having a login, but rather gets their ability to connect via membership in a Windows group.</a:t>
            </a:r>
          </a:p>
          <a:p>
            <a:pPr lvl="1"/>
            <a:r>
              <a:rPr lang="en-US" dirty="0"/>
              <a:t>Other server-level principals exists (i.e. certificate and asymmetric keys), but you cannot log in with them directly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F62-CC24-4F5A-AE19-15D78CC3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7C94-7652-4E01-A38A-F12635CE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users is authenticated, the server may assign other identities based on</a:t>
            </a:r>
          </a:p>
          <a:p>
            <a:pPr lvl="1"/>
            <a:r>
              <a:rPr lang="en-US" dirty="0"/>
              <a:t>Windows group membership</a:t>
            </a:r>
          </a:p>
          <a:p>
            <a:pPr lvl="1"/>
            <a:r>
              <a:rPr lang="en-US" dirty="0"/>
              <a:t>Server role membership</a:t>
            </a:r>
          </a:p>
          <a:p>
            <a:pPr lvl="1"/>
            <a:r>
              <a:rPr lang="en-US" dirty="0"/>
              <a:t>Database role membership (database context specific)</a:t>
            </a:r>
          </a:p>
          <a:p>
            <a:r>
              <a:rPr lang="en-US" dirty="0"/>
              <a:t>Note: both Windows groups and server/database roles can be nested</a:t>
            </a:r>
          </a:p>
        </p:txBody>
      </p:sp>
    </p:spTree>
    <p:extLst>
      <p:ext uri="{BB962C8B-B14F-4D97-AF65-F5344CB8AC3E}">
        <p14:creationId xmlns:p14="http://schemas.microsoft.com/office/powerpoint/2010/main" val="21579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5CAF-C95B-4847-9048-BB8AF2B0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9645-492E-4741-801E-A2CF34E4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8567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FFBED-343C-4435-BDBB-FBA9FB71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D334E-338E-4FDF-81A8-D6B5B584E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you do?</a:t>
            </a:r>
          </a:p>
        </p:txBody>
      </p:sp>
    </p:spTree>
    <p:extLst>
      <p:ext uri="{BB962C8B-B14F-4D97-AF65-F5344CB8AC3E}">
        <p14:creationId xmlns:p14="http://schemas.microsoft.com/office/powerpoint/2010/main" val="26421651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7644</TotalTime>
  <Words>994</Words>
  <Application>Microsoft Office PowerPoint</Application>
  <PresentationFormat>Widescreen</PresentationFormat>
  <Paragraphs>99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Parcel</vt:lpstr>
      <vt:lpstr>Intermediate Security Topics in SQL SERver</vt:lpstr>
      <vt:lpstr>About me</vt:lpstr>
      <vt:lpstr>A Brief overview</vt:lpstr>
      <vt:lpstr>A Brief Overview</vt:lpstr>
      <vt:lpstr>Authentication</vt:lpstr>
      <vt:lpstr>Authentication</vt:lpstr>
      <vt:lpstr>Authentication</vt:lpstr>
      <vt:lpstr>Authentication</vt:lpstr>
      <vt:lpstr>Authorization</vt:lpstr>
      <vt:lpstr>Authorization</vt:lpstr>
      <vt:lpstr>Authorization</vt:lpstr>
      <vt:lpstr>Authorization</vt:lpstr>
      <vt:lpstr>Authorization</vt:lpstr>
      <vt:lpstr>Authorization</vt:lpstr>
      <vt:lpstr>Advanced Topics</vt:lpstr>
      <vt:lpstr>Ownership Chaining</vt:lpstr>
      <vt:lpstr>Ownership Chaining</vt:lpstr>
      <vt:lpstr>Ownership Chaining</vt:lpstr>
      <vt:lpstr>Ownership Chaining</vt:lpstr>
      <vt:lpstr>Ownership Chaining</vt:lpstr>
      <vt:lpstr>Impersonation</vt:lpstr>
      <vt:lpstr>Impersonation</vt:lpstr>
      <vt:lpstr>Module Signing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Security in SQL Server</dc:title>
  <dc:creator>Ben Thul</dc:creator>
  <cp:lastModifiedBy>Ben Thul</cp:lastModifiedBy>
  <cp:revision>31</cp:revision>
  <dcterms:created xsi:type="dcterms:W3CDTF">2017-08-06T22:53:21Z</dcterms:created>
  <dcterms:modified xsi:type="dcterms:W3CDTF">2018-10-07T13:42:44Z</dcterms:modified>
</cp:coreProperties>
</file>