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8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40" autoAdjust="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7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2669-6537-4DED-88B8-91569C39B2B9}" type="datetimeFigureOut">
              <a:rPr lang="en-US" smtClean="0"/>
              <a:t>2012-09-28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0876-D30B-4FA2-8556-A5863A427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gineer.com/" TargetMode="External"/><Relationship Id="rId2" Type="http://schemas.openxmlformats.org/officeDocument/2006/relationships/hyperlink" Target="http://spartansql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Bonsai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Identifying Dead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audit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completeness’ sake, here’s the GUI way</a:t>
            </a:r>
          </a:p>
          <a:p>
            <a:r>
              <a:rPr lang="en-US" dirty="0" smtClean="0"/>
              <a:t>I hate the GUI way</a:t>
            </a:r>
            <a:endParaRPr lang="en-US" dirty="0"/>
          </a:p>
        </p:txBody>
      </p:sp>
      <p:pic>
        <p:nvPicPr>
          <p:cNvPr id="1027" name="Picture 3" descr="C:\Users\bthul\Desktop\db_au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2239962" cy="271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thul\Desktop\server_aud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3505200"/>
            <a:ext cx="253911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98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logged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target is either application or security log, read it via your favorite method (e.g. Log Viewer, </a:t>
            </a:r>
            <a:r>
              <a:rPr lang="en-US" dirty="0" err="1" smtClean="0"/>
              <a:t>powershell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the target is a file, use </a:t>
            </a:r>
            <a:r>
              <a:rPr lang="en-US" dirty="0" err="1" smtClean="0"/>
              <a:t>sys.fn_get_audit_file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 both cases, you can get all of the logged information, or just information from a certain point forward.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Plan Cache for Gold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Plan Cache?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are compiled by the optimizer </a:t>
            </a:r>
          </a:p>
          <a:p>
            <a:r>
              <a:rPr lang="en-US" dirty="0" smtClean="0"/>
              <a:t>SQL will cache the resulting plan for reuse</a:t>
            </a:r>
          </a:p>
          <a:p>
            <a:r>
              <a:rPr lang="en-US" dirty="0"/>
              <a:t>A</a:t>
            </a:r>
            <a:r>
              <a:rPr lang="en-US" dirty="0" smtClean="0"/>
              <a:t>ccess that cache and bend it to your will!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the Plan Cache?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methods (index seeks </a:t>
            </a:r>
            <a:r>
              <a:rPr lang="en-US" dirty="0" err="1" smtClean="0"/>
              <a:t>vs</a:t>
            </a:r>
            <a:r>
              <a:rPr lang="en-US" dirty="0" smtClean="0"/>
              <a:t> scans)</a:t>
            </a:r>
          </a:p>
          <a:p>
            <a:r>
              <a:rPr lang="en-US" dirty="0" smtClean="0"/>
              <a:t>Join types (merge, nested loops, hash match)</a:t>
            </a:r>
          </a:p>
          <a:p>
            <a:r>
              <a:rPr lang="en-US" dirty="0" smtClean="0"/>
              <a:t>Missing index information (more than the graphical plan!)</a:t>
            </a:r>
          </a:p>
          <a:p>
            <a:r>
              <a:rPr lang="en-US" dirty="0" smtClean="0"/>
              <a:t>Cardinality estimates</a:t>
            </a:r>
          </a:p>
          <a:p>
            <a:r>
              <a:rPr lang="en-US" dirty="0" smtClean="0"/>
              <a:t>Compile-time parameters (i.e. “sniffing”)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plan is XML!</a:t>
            </a:r>
          </a:p>
          <a:p>
            <a:r>
              <a:rPr lang="en-US" dirty="0" smtClean="0"/>
              <a:t>People hate XML.</a:t>
            </a:r>
          </a:p>
          <a:p>
            <a:r>
              <a:rPr lang="en-US" u="sng" dirty="0" smtClean="0"/>
              <a:t>I</a:t>
            </a:r>
            <a:r>
              <a:rPr lang="en-US" dirty="0" smtClean="0"/>
              <a:t> hate XML.</a:t>
            </a:r>
            <a:endParaRPr lang="en-US" u="sng" dirty="0" smtClean="0"/>
          </a:p>
          <a:p>
            <a:r>
              <a:rPr lang="en-US" dirty="0" smtClean="0"/>
              <a:t>But it’s more and more in the product</a:t>
            </a:r>
          </a:p>
          <a:p>
            <a:pPr lvl="1"/>
            <a:r>
              <a:rPr lang="en-US" dirty="0" smtClean="0"/>
              <a:t>Extended Events</a:t>
            </a:r>
          </a:p>
          <a:p>
            <a:pPr lvl="1"/>
            <a:r>
              <a:rPr lang="en-US" dirty="0" smtClean="0"/>
              <a:t>Deadlock graphs</a:t>
            </a:r>
          </a:p>
          <a:p>
            <a:pPr lvl="1"/>
            <a:r>
              <a:rPr lang="en-US" dirty="0" smtClean="0"/>
              <a:t>EVENT_DATA()</a:t>
            </a:r>
          </a:p>
          <a:p>
            <a:r>
              <a:rPr lang="en-US" dirty="0" smtClean="0"/>
              <a:t>So get good or get obsolete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9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a query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DMFs</a:t>
            </a:r>
          </a:p>
          <a:p>
            <a:pPr lvl="1"/>
            <a:r>
              <a:rPr lang="en-US" dirty="0" err="1" smtClean="0"/>
              <a:t>sys.dm_exec_query_plan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sys.dm_exec_text_query_plan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Each takes a plan handle</a:t>
            </a:r>
          </a:p>
          <a:p>
            <a:pPr lvl="1"/>
            <a:r>
              <a:rPr lang="en-US" dirty="0" err="1" smtClean="0"/>
              <a:t>sys.dm_exec_requests</a:t>
            </a:r>
            <a:endParaRPr lang="en-US" dirty="0" smtClean="0"/>
          </a:p>
          <a:p>
            <a:pPr lvl="1"/>
            <a:r>
              <a:rPr lang="en-US" dirty="0" err="1" smtClean="0"/>
              <a:t>sys.dm_exec_query_stats</a:t>
            </a:r>
            <a:endParaRPr lang="en-US" dirty="0" smtClean="0"/>
          </a:p>
          <a:p>
            <a:pPr lvl="1"/>
            <a:r>
              <a:rPr lang="en-US" dirty="0" err="1" smtClean="0"/>
              <a:t>sys.dm_exec_procedure_stats</a:t>
            </a:r>
            <a:endParaRPr lang="en-US" dirty="0" smtClean="0"/>
          </a:p>
          <a:p>
            <a:r>
              <a:rPr lang="en-US" dirty="0" smtClean="0"/>
              <a:t>Returns XML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I’ve got a Plan…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it!</a:t>
            </a:r>
          </a:p>
          <a:p>
            <a:r>
              <a:rPr lang="en-US" dirty="0" smtClean="0"/>
              <a:t>Bring it into SQL Sentry’s Plan Explorer (free!)</a:t>
            </a:r>
          </a:p>
          <a:p>
            <a:pPr lvl="1"/>
            <a:r>
              <a:rPr lang="en-US" dirty="0" smtClean="0"/>
              <a:t>Seriously… go get this.</a:t>
            </a:r>
          </a:p>
          <a:p>
            <a:r>
              <a:rPr lang="en-US" dirty="0" smtClean="0"/>
              <a:t>Shred the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T-SQL… for XML!</a:t>
            </a:r>
          </a:p>
          <a:p>
            <a:pPr lvl="1"/>
            <a:r>
              <a:rPr lang="en-US" dirty="0" smtClean="0"/>
              <a:t>Not really</a:t>
            </a:r>
          </a:p>
          <a:p>
            <a:pPr lvl="1"/>
            <a:r>
              <a:rPr lang="en-US" dirty="0" smtClean="0"/>
              <a:t>But don’t let that stop you</a:t>
            </a:r>
          </a:p>
          <a:p>
            <a:r>
              <a:rPr lang="en-US" dirty="0" smtClean="0"/>
              <a:t>Find tags with a certain name</a:t>
            </a:r>
          </a:p>
          <a:p>
            <a:r>
              <a:rPr lang="en-US" dirty="0" smtClean="0"/>
              <a:t>Find tags with a certain attribute</a:t>
            </a:r>
          </a:p>
          <a:p>
            <a:r>
              <a:rPr lang="en-US" dirty="0" smtClean="0"/>
              <a:t>Find tags under another tag</a:t>
            </a:r>
          </a:p>
          <a:p>
            <a:r>
              <a:rPr lang="en-US" dirty="0" smtClean="0"/>
              <a:t>So much more</a:t>
            </a:r>
          </a:p>
        </p:txBody>
      </p:sp>
    </p:spTree>
    <p:extLst>
      <p:ext uri="{BB962C8B-B14F-4D97-AF65-F5344CB8AC3E}">
        <p14:creationId xmlns:p14="http://schemas.microsoft.com/office/powerpoint/2010/main" val="35068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DBA</a:t>
            </a:r>
          </a:p>
          <a:p>
            <a:r>
              <a:rPr lang="en-US" dirty="0" smtClean="0"/>
              <a:t>Occasional blogger (</a:t>
            </a:r>
            <a:r>
              <a:rPr lang="en-US" dirty="0" smtClean="0">
                <a:hlinkClick r:id="rId2"/>
              </a:rPr>
              <a:t>http://spartansql.com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Consultant (</a:t>
            </a:r>
            <a:r>
              <a:rPr lang="en-US" dirty="0" smtClean="0">
                <a:hlinkClick r:id="rId3"/>
              </a:rPr>
              <a:t>http://digineer.com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Twitter-</a:t>
            </a:r>
            <a:r>
              <a:rPr lang="en-US" dirty="0" err="1" smtClean="0"/>
              <a:t>er</a:t>
            </a:r>
            <a:r>
              <a:rPr lang="en-US" dirty="0" smtClean="0"/>
              <a:t> (@</a:t>
            </a:r>
            <a:r>
              <a:rPr lang="en-US" dirty="0" err="1" smtClean="0"/>
              <a:t>spartansql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let’s keep it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looking for “&lt;</a:t>
            </a:r>
            <a:r>
              <a:rPr lang="en-US" dirty="0" err="1" smtClean="0"/>
              <a:t>ColumnReference</a:t>
            </a:r>
            <a:r>
              <a:rPr lang="en-US" dirty="0" smtClean="0"/>
              <a:t> </a:t>
            </a:r>
            <a:r>
              <a:rPr lang="en-US" dirty="0"/>
              <a:t>Database="[</a:t>
            </a:r>
            <a:r>
              <a:rPr lang="en-US" dirty="0" err="1"/>
              <a:t>AdventureWorks</a:t>
            </a:r>
            <a:r>
              <a:rPr lang="en-US" dirty="0"/>
              <a:t>]" Schema="[Production]" Table="[Product]" Alias="[p]" Column="</a:t>
            </a:r>
            <a:r>
              <a:rPr lang="en-US" dirty="0" err="1"/>
              <a:t>StandardCost</a:t>
            </a:r>
            <a:r>
              <a:rPr lang="en-US" dirty="0"/>
              <a:t>" </a:t>
            </a:r>
            <a:r>
              <a:rPr lang="en-US" dirty="0" smtClean="0"/>
              <a:t>/&gt;”</a:t>
            </a:r>
          </a:p>
          <a:p>
            <a:r>
              <a:rPr lang="en-US" dirty="0"/>
              <a:t>“Typical” </a:t>
            </a:r>
            <a:r>
              <a:rPr lang="en-US" dirty="0" err="1"/>
              <a:t>Xquery</a:t>
            </a:r>
            <a:r>
              <a:rPr lang="en-US" dirty="0"/>
              <a:t> is hierarchical (just like XML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But the above node can happen at multiple levels in the XML</a:t>
            </a:r>
          </a:p>
          <a:p>
            <a:r>
              <a:rPr lang="en-US" dirty="0" smtClean="0"/>
              <a:t>So we cheat</a:t>
            </a:r>
          </a:p>
        </p:txBody>
      </p:sp>
    </p:spTree>
    <p:extLst>
      <p:ext uri="{BB962C8B-B14F-4D97-AF65-F5344CB8AC3E}">
        <p14:creationId xmlns:p14="http://schemas.microsoft.com/office/powerpoint/2010/main" val="348885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(Optional) Grab a list of tables in the procedure cache</a:t>
            </a:r>
          </a:p>
          <a:p>
            <a:r>
              <a:rPr lang="en-US" dirty="0" smtClean="0"/>
              <a:t>Create an audit for SELECT on tables not identified above</a:t>
            </a:r>
          </a:p>
          <a:p>
            <a:pPr lvl="1"/>
            <a:r>
              <a:rPr lang="en-US" dirty="0" smtClean="0"/>
              <a:t>Don’t care about write-only tables</a:t>
            </a:r>
          </a:p>
          <a:p>
            <a:r>
              <a:rPr lang="en-US" dirty="0" smtClean="0"/>
              <a:t>Review audit info from time to time, remove tables that show up</a:t>
            </a:r>
          </a:p>
          <a:p>
            <a:r>
              <a:rPr lang="en-US" dirty="0" smtClean="0"/>
              <a:t>When audit doesn’t log for a while, audited tables are candidates for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‘</a:t>
            </a:r>
            <a:r>
              <a:rPr lang="en-US" dirty="0" err="1" smtClean="0"/>
              <a:t>em</a:t>
            </a:r>
            <a:r>
              <a:rPr lang="en-US" dirty="0" smtClean="0"/>
              <a:t> what you told ‘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Audit</a:t>
            </a:r>
          </a:p>
          <a:p>
            <a:pPr lvl="1"/>
            <a:r>
              <a:rPr lang="en-US" dirty="0" smtClean="0"/>
              <a:t>Find out who’s doing what with what</a:t>
            </a:r>
          </a:p>
          <a:p>
            <a:r>
              <a:rPr lang="en-US" dirty="0" smtClean="0"/>
              <a:t>Plan cache</a:t>
            </a:r>
          </a:p>
          <a:p>
            <a:pPr lvl="1"/>
            <a:r>
              <a:rPr lang="en-US" dirty="0" smtClean="0"/>
              <a:t>Find out who already did what with what</a:t>
            </a:r>
          </a:p>
          <a:p>
            <a:pPr lvl="1"/>
            <a:r>
              <a:rPr lang="en-US" dirty="0" smtClean="0"/>
              <a:t>(and so much more!)</a:t>
            </a:r>
          </a:p>
          <a:p>
            <a:r>
              <a:rPr lang="en-US" dirty="0" smtClean="0"/>
              <a:t>Mash them together to trim your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 into the plan cache to identify what tables we’re for sure using (optional)</a:t>
            </a:r>
          </a:p>
          <a:p>
            <a:r>
              <a:rPr lang="en-US" dirty="0" smtClean="0"/>
              <a:t>Set up an Audit to catch the ones that weren’t in the cache</a:t>
            </a:r>
          </a:p>
          <a:p>
            <a:r>
              <a:rPr lang="en-US" dirty="0" smtClean="0"/>
              <a:t>Use the Audit to get rid of the tables that aren’t being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0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Smaller database</a:t>
            </a:r>
          </a:p>
          <a:p>
            <a:r>
              <a:rPr lang="en-US" dirty="0" smtClean="0"/>
              <a:t>Less to consider for maintenance plans (DBCC, index rebuild/reorg, backup)</a:t>
            </a:r>
          </a:p>
          <a:p>
            <a:r>
              <a:rPr lang="en-US" dirty="0" smtClean="0"/>
              <a:t>Cleaner schema (</a:t>
            </a:r>
            <a:r>
              <a:rPr lang="en-US" dirty="0" err="1" smtClean="0"/>
              <a:t>Intellisense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Audit?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BOL: </a:t>
            </a:r>
            <a:r>
              <a:rPr lang="en-US" i="1" dirty="0" smtClean="0">
                <a:effectLst/>
              </a:rPr>
              <a:t>The SQL Server Audit object collects a single instance of server or database-level actions and groups of actions to monitor.</a:t>
            </a:r>
          </a:p>
          <a:p>
            <a:r>
              <a:rPr lang="en-US" dirty="0" smtClean="0"/>
              <a:t>Tells you </a:t>
            </a:r>
            <a:r>
              <a:rPr lang="en-US" u="sng" dirty="0" smtClean="0"/>
              <a:t>who</a:t>
            </a:r>
            <a:r>
              <a:rPr lang="en-US" dirty="0" smtClean="0"/>
              <a:t> did </a:t>
            </a:r>
            <a:r>
              <a:rPr lang="en-US" u="sng" dirty="0" smtClean="0"/>
              <a:t>what</a:t>
            </a:r>
            <a:r>
              <a:rPr lang="en-US" dirty="0" smtClean="0"/>
              <a:t> and </a:t>
            </a:r>
            <a:r>
              <a:rPr lang="en-US" u="sng" dirty="0" smtClean="0"/>
              <a:t>when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Configurable as to the who and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7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level</a:t>
            </a:r>
          </a:p>
          <a:p>
            <a:pPr lvl="1"/>
            <a:r>
              <a:rPr lang="en-US" dirty="0" smtClean="0"/>
              <a:t>Anyone is added to the </a:t>
            </a:r>
            <a:r>
              <a:rPr lang="en-US" dirty="0" err="1" smtClean="0"/>
              <a:t>sysadmin</a:t>
            </a:r>
            <a:r>
              <a:rPr lang="en-US" dirty="0" smtClean="0"/>
              <a:t> role</a:t>
            </a:r>
          </a:p>
          <a:p>
            <a:pPr lvl="1"/>
            <a:r>
              <a:rPr lang="en-US" dirty="0" smtClean="0"/>
              <a:t>A database backup or restore happens</a:t>
            </a:r>
          </a:p>
          <a:p>
            <a:r>
              <a:rPr lang="en-US" dirty="0" smtClean="0"/>
              <a:t>Database level</a:t>
            </a:r>
          </a:p>
          <a:p>
            <a:pPr lvl="1"/>
            <a:r>
              <a:rPr lang="en-US" dirty="0" err="1" smtClean="0"/>
              <a:t>myDB</a:t>
            </a:r>
            <a:r>
              <a:rPr lang="en-US" dirty="0" smtClean="0"/>
              <a:t> changes recovery model</a:t>
            </a:r>
          </a:p>
          <a:p>
            <a:r>
              <a:rPr lang="en-US" dirty="0" smtClean="0"/>
              <a:t>Object level</a:t>
            </a:r>
          </a:p>
          <a:p>
            <a:pPr lvl="1"/>
            <a:r>
              <a:rPr lang="en-US" dirty="0" smtClean="0"/>
              <a:t>Sally SELECTs from the Employee table</a:t>
            </a:r>
          </a:p>
          <a:p>
            <a:pPr lvl="1"/>
            <a:r>
              <a:rPr lang="en-US" dirty="0" smtClean="0"/>
              <a:t>Anyone UPDATEs the salary table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audit behaves is governed by the SERVER AUDIT object</a:t>
            </a:r>
          </a:p>
          <a:p>
            <a:pPr lvl="1"/>
            <a:r>
              <a:rPr lang="en-US" dirty="0" smtClean="0"/>
              <a:t>Created by a CREATE SERVER AUDIT statement</a:t>
            </a:r>
          </a:p>
          <a:p>
            <a:pPr lvl="1"/>
            <a:r>
              <a:rPr lang="en-US" dirty="0" smtClean="0"/>
              <a:t>Says where to log audit records</a:t>
            </a:r>
          </a:p>
          <a:p>
            <a:pPr lvl="2"/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Application log</a:t>
            </a:r>
          </a:p>
          <a:p>
            <a:pPr lvl="2"/>
            <a:r>
              <a:rPr lang="en-US" dirty="0" smtClean="0"/>
              <a:t>Security log</a:t>
            </a:r>
          </a:p>
        </p:txBody>
      </p:sp>
    </p:spTree>
    <p:extLst>
      <p:ext uri="{BB962C8B-B14F-4D97-AF65-F5344CB8AC3E}">
        <p14:creationId xmlns:p14="http://schemas.microsoft.com/office/powerpoint/2010/main" val="32880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audit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file targets:</a:t>
            </a:r>
          </a:p>
          <a:p>
            <a:pPr lvl="1"/>
            <a:r>
              <a:rPr lang="en-US" dirty="0" smtClean="0"/>
              <a:t>How big should each one get (fixed or unlimited)?</a:t>
            </a:r>
          </a:p>
          <a:p>
            <a:pPr lvl="1"/>
            <a:r>
              <a:rPr lang="en-US" dirty="0" smtClean="0"/>
              <a:t>How many of them should there be?</a:t>
            </a:r>
          </a:p>
          <a:p>
            <a:pPr lvl="1"/>
            <a:r>
              <a:rPr lang="en-US" dirty="0" smtClean="0"/>
              <a:t>Should the space be pre-allocated or not?</a:t>
            </a:r>
          </a:p>
          <a:p>
            <a:r>
              <a:rPr lang="en-US" dirty="0" smtClean="0"/>
              <a:t>How much delay is tolerable?</a:t>
            </a:r>
          </a:p>
          <a:p>
            <a:r>
              <a:rPr lang="en-US" dirty="0" smtClean="0"/>
              <a:t>If the audit fails, should it </a:t>
            </a:r>
            <a:r>
              <a:rPr lang="en-US" dirty="0" smtClean="0">
                <a:solidFill>
                  <a:srgbClr val="FF0000"/>
                </a:solidFill>
              </a:rPr>
              <a:t>shutdown the server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audit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what should be audited:</a:t>
            </a:r>
          </a:p>
          <a:p>
            <a:pPr lvl="1"/>
            <a:r>
              <a:rPr lang="en-US" dirty="0" smtClean="0"/>
              <a:t>CREATE SERVER AUDIT SPECIFICATION</a:t>
            </a:r>
          </a:p>
          <a:p>
            <a:pPr lvl="1"/>
            <a:r>
              <a:rPr lang="en-US" dirty="0" smtClean="0"/>
              <a:t>CREATE DATABASE AUDIT SPECIFICATION</a:t>
            </a:r>
          </a:p>
          <a:p>
            <a:r>
              <a:rPr lang="en-US" dirty="0" smtClean="0"/>
              <a:t>Changes to the audit are </a:t>
            </a:r>
            <a:r>
              <a:rPr lang="en-US" i="1" dirty="0" smtClean="0"/>
              <a:t>always</a:t>
            </a:r>
            <a:r>
              <a:rPr lang="en-US" dirty="0" smtClean="0"/>
              <a:t> captured in the audit itself</a:t>
            </a:r>
          </a:p>
        </p:txBody>
      </p:sp>
    </p:spTree>
    <p:extLst>
      <p:ext uri="{BB962C8B-B14F-4D97-AF65-F5344CB8AC3E}">
        <p14:creationId xmlns:p14="http://schemas.microsoft.com/office/powerpoint/2010/main" val="17844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13129</TotalTime>
  <Words>741</Words>
  <Application>Microsoft Office PowerPoint</Application>
  <PresentationFormat>On-screen Show (4:3)</PresentationFormat>
  <Paragraphs>119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SQL Bonsai</vt:lpstr>
      <vt:lpstr>Who am I?</vt:lpstr>
      <vt:lpstr>Presentation Goals</vt:lpstr>
      <vt:lpstr>Why?</vt:lpstr>
      <vt:lpstr>What is SQL Audit?</vt:lpstr>
      <vt:lpstr>Audit Examples</vt:lpstr>
      <vt:lpstr>Creating an audit</vt:lpstr>
      <vt:lpstr>Creating an audit (cont)</vt:lpstr>
      <vt:lpstr>Creating an audit (cont)</vt:lpstr>
      <vt:lpstr>Creating an audit (cont)</vt:lpstr>
      <vt:lpstr>Reading logged information</vt:lpstr>
      <vt:lpstr>DEMO TIME!</vt:lpstr>
      <vt:lpstr>Mining Plan Cache for Gold</vt:lpstr>
      <vt:lpstr>What is the Plan Cache? </vt:lpstr>
      <vt:lpstr>What is in the Plan Cache?</vt:lpstr>
      <vt:lpstr>But…</vt:lpstr>
      <vt:lpstr>Getting to a query plan</vt:lpstr>
      <vt:lpstr>I’ve got a Plan… now what?</vt:lpstr>
      <vt:lpstr>Xquery</vt:lpstr>
      <vt:lpstr>But let’s keep it relevant</vt:lpstr>
      <vt:lpstr>DEMO TIME!</vt:lpstr>
      <vt:lpstr>Putting it together</vt:lpstr>
      <vt:lpstr>Last Demo</vt:lpstr>
      <vt:lpstr>Tell ‘em what you told ‘em</vt:lpstr>
    </vt:vector>
  </TitlesOfParts>
  <Company>Producers Ag Insurance Group,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Bonsai</dc:title>
  <dc:creator>Ben Thul</dc:creator>
  <cp:lastModifiedBy>Ben Thul</cp:lastModifiedBy>
  <cp:revision>36</cp:revision>
  <dcterms:created xsi:type="dcterms:W3CDTF">2012-09-17T20:25:20Z</dcterms:created>
  <dcterms:modified xsi:type="dcterms:W3CDTF">2012-09-29T04:13:04Z</dcterms:modified>
</cp:coreProperties>
</file>