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77" r:id="rId4"/>
    <p:sldId id="272" r:id="rId5"/>
    <p:sldId id="278" r:id="rId6"/>
    <p:sldId id="279" r:id="rId7"/>
    <p:sldId id="288" r:id="rId8"/>
    <p:sldId id="291" r:id="rId9"/>
    <p:sldId id="293" r:id="rId10"/>
    <p:sldId id="294" r:id="rId11"/>
    <p:sldId id="292" r:id="rId12"/>
    <p:sldId id="295" r:id="rId13"/>
    <p:sldId id="280" r:id="rId14"/>
    <p:sldId id="273" r:id="rId15"/>
    <p:sldId id="271" r:id="rId16"/>
    <p:sldId id="275" r:id="rId17"/>
    <p:sldId id="274" r:id="rId18"/>
    <p:sldId id="265" r:id="rId19"/>
    <p:sldId id="269" r:id="rId20"/>
    <p:sldId id="268" r:id="rId21"/>
    <p:sldId id="267" r:id="rId22"/>
    <p:sldId id="266" r:id="rId23"/>
    <p:sldId id="264" r:id="rId24"/>
    <p:sldId id="261" r:id="rId25"/>
    <p:sldId id="262" r:id="rId26"/>
    <p:sldId id="257" r:id="rId27"/>
    <p:sldId id="259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BA1B7-47AE-46BC-83AA-538C52BEC2BA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9AB3-2A59-42CD-8E3D-DEFCD979F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https://developer.android.com/ndk/guides/neuralnetworks/?hl=zh-cn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https://www.zybuluo.com/hanbingtao/note/433855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1640-A206-46E2-B6BE-621BAD24775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li3@tc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879630"/>
            <a:ext cx="60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Android NNAPI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及其相关介绍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0001" y="5236695"/>
            <a:ext cx="32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Name : </a:t>
            </a:r>
            <a:r>
              <a:rPr lang="zh-CN" altLang="en-US" b="1" dirty="0" smtClean="0"/>
              <a:t>李    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Email </a:t>
            </a:r>
            <a:r>
              <a:rPr lang="zh-CN" altLang="en-US" b="1" dirty="0" smtClean="0"/>
              <a:t>： </a:t>
            </a:r>
            <a:r>
              <a:rPr lang="en-US" altLang="zh-CN" b="1" dirty="0" smtClean="0">
                <a:hlinkClick r:id="rId3"/>
              </a:rPr>
              <a:t>qli3@tcl.com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Date :  2019-02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31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创建执行实例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7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指定输入的位置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19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指定输出的位置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21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开始执行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6916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918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922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4523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等待执行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20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917" y="2492895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ANeuralNetworksExecution_setInput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ANeuralNetworksExecution_setOutput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ANeuralNetworksExecution_startCompute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ANeuralNetworksEvent_wait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63888" y="908720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清理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651" y="2276872"/>
            <a:ext cx="37616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ANeuralNetworksEvent_free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ANeuralNetworksMemory_free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66838"/>
            <a:ext cx="84867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4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213285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TensorFlow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12672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1328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470" y="296733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 lite + android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93771"/>
            <a:ext cx="3423725" cy="227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95275"/>
            <a:ext cx="850582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2" y="764704"/>
            <a:ext cx="9168342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66838"/>
            <a:ext cx="84867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7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276600"/>
            <a:ext cx="667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23928" y="184482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292494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TensorFlow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0313" y="208188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2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8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91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0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62025"/>
            <a:ext cx="5829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NNAPI </a:t>
            </a:r>
            <a:r>
              <a:rPr lang="zh-CN" altLang="en-US" dirty="0" smtClean="0"/>
              <a:t>使用四种主要抽象：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模型</a:t>
            </a:r>
            <a:r>
              <a:rPr lang="zh-CN" altLang="en-US" dirty="0" smtClean="0"/>
              <a:t>：数学运算和通过训练过程学习的常量值的计算图。 这些运算特定于神经网络， 并且包括二维 </a:t>
            </a:r>
            <a:r>
              <a:rPr lang="en-US" altLang="zh-CN" dirty="0" smtClean="0"/>
              <a:t>(2D) </a:t>
            </a:r>
            <a:r>
              <a:rPr lang="zh-CN" altLang="en-US" dirty="0" smtClean="0"/>
              <a:t>卷积、逻辑 </a:t>
            </a:r>
            <a:r>
              <a:rPr lang="en-US" altLang="zh-CN" dirty="0" smtClean="0"/>
              <a:t>(sigmoid)) </a:t>
            </a:r>
            <a:r>
              <a:rPr lang="zh-CN" altLang="en-US" dirty="0" smtClean="0"/>
              <a:t>激活和整流线性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 </a:t>
            </a:r>
            <a:r>
              <a:rPr lang="zh-CN" altLang="en-US" dirty="0" smtClean="0"/>
              <a:t>激活等。 创建模型是一个同步操作，但是一旦成功创建，就可以在线程和编译之间重用模型。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中，一个模型表示为一个 </a:t>
            </a:r>
            <a:r>
              <a:rPr lang="en-US" altLang="zh-CN" dirty="0" err="1" smtClean="0"/>
              <a:t>ANeuralNetworksModel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编译</a:t>
            </a:r>
            <a:r>
              <a:rPr lang="zh-CN" altLang="en-US" dirty="0" smtClean="0"/>
              <a:t>：表示用于将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模型编译到更低级别代码中的配置。 创建编译是一个同步操作，但是一旦成功创建，就可以在线程和执行之间重用编译。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中，每个编译表示为一个 </a:t>
            </a:r>
            <a:r>
              <a:rPr lang="en-US" altLang="zh-CN" dirty="0" err="1" smtClean="0"/>
              <a:t>ANeuralNetworksCompilation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内存</a:t>
            </a:r>
            <a:r>
              <a:rPr lang="zh-CN" altLang="en-US" dirty="0" smtClean="0"/>
              <a:t>：表示共享内存、内存映射文件和类似的内存缓冲区。 使用内存缓冲区可以让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运行时将数据更高效地传输到驱动程序。 一个应用一般会创建一个共享内存缓冲区，其中包含定义模型所需的每一个张量。 您还可以使用内存缓冲区存储执行实例的输入和输出。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中，每个内存缓冲区表示为一个 </a:t>
            </a:r>
            <a:r>
              <a:rPr lang="en-US" altLang="zh-CN" dirty="0" err="1" smtClean="0"/>
              <a:t>ANeuralNetworksMemory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执行</a:t>
            </a:r>
            <a:r>
              <a:rPr lang="zh-CN" altLang="en-US" dirty="0" smtClean="0"/>
              <a:t>：用于将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模型应用到一组输入并采集结果的接口。 执行是一种异步操作。 多个线程可以在相同的执行上等待。 当执行完成时，所有的线程都将释放。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中，每一个执行表示为一个 </a:t>
            </a:r>
            <a:r>
              <a:rPr lang="en-US" altLang="zh-CN" dirty="0" err="1" smtClean="0"/>
              <a:t>ANeuralNetworksExecution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214"/>
            <a:ext cx="7560840" cy="536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724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8620"/>
            <a:ext cx="6457528" cy="63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简介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2" y="764704"/>
            <a:ext cx="9168342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NNAPI</a:t>
            </a:r>
            <a:r>
              <a:rPr lang="zh-CN" altLang="en-US" dirty="0" smtClean="0"/>
              <a:t>，优缺点，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，构建流程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机器学习的基本模型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lite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的如何结合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4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3261" y="283344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NNAPI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213285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简介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4133" y="283344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4133" y="348151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Demo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简介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375" y="867089"/>
            <a:ext cx="787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Android Neural Networks API (NNAPI)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Android C API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21" y="1484784"/>
            <a:ext cx="5829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3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16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建模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718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编译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72200" y="22914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清理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2" idx="3"/>
            <a:endCxn id="8" idx="1"/>
          </p:cNvCxnSpPr>
          <p:nvPr/>
        </p:nvCxnSpPr>
        <p:spPr>
          <a:xfrm>
            <a:off x="24117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119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121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9" y="899773"/>
            <a:ext cx="5543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43608" y="32849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NNAPI </a:t>
            </a:r>
            <a:r>
              <a:rPr lang="zh-CN" altLang="en-US" dirty="0"/>
              <a:t>支持的运算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ANEURALNETWORKS_ADD</a:t>
            </a:r>
          </a:p>
          <a:p>
            <a:r>
              <a:rPr lang="en-US" altLang="zh-CN" dirty="0"/>
              <a:t>ANEURALNETWORKS_MUL</a:t>
            </a:r>
          </a:p>
          <a:p>
            <a:r>
              <a:rPr lang="en-US" altLang="zh-CN" dirty="0"/>
              <a:t>ANEURALNETWORKS_DIV</a:t>
            </a:r>
          </a:p>
          <a:p>
            <a:r>
              <a:rPr lang="en-US" altLang="zh-CN" dirty="0"/>
              <a:t>ANEURALNETWORKS_RELU</a:t>
            </a:r>
          </a:p>
          <a:p>
            <a:r>
              <a:rPr lang="en-US" altLang="zh-CN" dirty="0"/>
              <a:t>ANEURALNETWORKS_AVERAGE_POOL_2D</a:t>
            </a:r>
          </a:p>
          <a:p>
            <a:r>
              <a:rPr lang="en-US" altLang="zh-CN" dirty="0" smtClean="0"/>
              <a:t>ANEURALNETWORKS_LOGISTIC</a:t>
            </a:r>
            <a:br>
              <a:rPr lang="en-US" altLang="zh-CN" dirty="0" smtClean="0"/>
            </a:b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7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创建模型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7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添加操作数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19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添加运算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21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设置输入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输出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6916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918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922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4523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确定模型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20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917" y="2492895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ANeuralNetworksModel_addOperand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ANeuralNetworksModel_setOperandValue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ANeuralNetworksModel_setOperandValueFromMemory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ANeuralNetworksOperandType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ANeuralNetworksModel_addOperation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ANeuralNetworksModel_identifyInputsAndOutputs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47664" y="1202741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创建编译实例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47864" y="1202741"/>
            <a:ext cx="2016224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设置性能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功耗的平衡参数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55140" y="1202741"/>
            <a:ext cx="1913203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确定编译实例设置完毕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2987824" y="1670793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64088" y="1670793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251931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ANeuralNetworksCompilation_setPreference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ANEURALNETWORKS_PREFER_LOW_POWER</a:t>
            </a:r>
            <a:br>
              <a:rPr lang="en-US" altLang="zh-CN" dirty="0"/>
            </a:br>
            <a:r>
              <a:rPr lang="en-US" altLang="zh-CN" dirty="0"/>
              <a:t>ANEURALNETWORKS_PREFER_FAST_SINGLE_ANSWER</a:t>
            </a:r>
            <a:br>
              <a:rPr lang="en-US" altLang="zh-CN" dirty="0"/>
            </a:br>
            <a:r>
              <a:rPr lang="en-US" altLang="zh-CN" dirty="0"/>
              <a:t>ANEURALNETWORKS_PREFER_SUSTAINED_SPEED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464</Words>
  <Application>Microsoft Office PowerPoint</Application>
  <PresentationFormat>全屏显示(4:3)</PresentationFormat>
  <Paragraphs>83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android</dc:creator>
  <cp:lastModifiedBy>android</cp:lastModifiedBy>
  <cp:revision>32</cp:revision>
  <dcterms:created xsi:type="dcterms:W3CDTF">2019-02-19T05:16:47Z</dcterms:created>
  <dcterms:modified xsi:type="dcterms:W3CDTF">2019-02-22T09:08:35Z</dcterms:modified>
</cp:coreProperties>
</file>