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BA1B7-47AE-46BC-83AA-538C52BEC2BA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9AB3-2A59-42CD-8E3D-DEFCD979F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0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AB3-2A59-42CD-8E3D-DEFCD979F6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7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https://developer.android.com/ndk/guides/neuralnetworks/?hl=zh-cn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AB3-2A59-42CD-8E3D-DEFCD979F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4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7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9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2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1640-A206-46E2-B6BE-621BAD24775D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3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li3@tc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1732" y="187963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Android NNAPI </a:t>
            </a:r>
            <a:r>
              <a:rPr lang="zh-CN" altLang="en-US" sz="2800" b="1" dirty="0" smtClean="0"/>
              <a:t>及其相关介绍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69804" y="321297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 : </a:t>
            </a:r>
            <a:r>
              <a:rPr lang="zh-CN" altLang="en-US" dirty="0" smtClean="0"/>
              <a:t>李    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Email </a:t>
            </a:r>
            <a:r>
              <a:rPr lang="zh-CN" altLang="en-US" dirty="0" smtClean="0"/>
              <a:t>： </a:t>
            </a:r>
            <a:r>
              <a:rPr lang="en-US" altLang="zh-CN" dirty="0" smtClean="0">
                <a:hlinkClick r:id="rId3"/>
              </a:rPr>
              <a:t>qli3@tcl.com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Date :  2019-02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1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131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NNAPI</a:t>
            </a:r>
            <a:r>
              <a:rPr lang="zh-CN" altLang="en-US" dirty="0" smtClean="0"/>
              <a:t>，优缺点，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，构建流程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机器学习的基本模型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lite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的如何结合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974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6926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NNAPI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561" y="1268760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Android Neural Networks API (NNAPI) </a:t>
            </a:r>
            <a:r>
              <a:rPr lang="zh-CN" altLang="en-US" dirty="0" smtClean="0"/>
              <a:t>是一个 </a:t>
            </a:r>
            <a:r>
              <a:rPr lang="en-US" altLang="zh-CN" dirty="0" smtClean="0"/>
              <a:t>Android C API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NNAPI </a:t>
            </a:r>
            <a:r>
              <a:rPr lang="zh-CN" altLang="en-US" dirty="0" smtClean="0"/>
              <a:t>的作用就是为构建和训练神经网络的更高级机器学习框架（例如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Lite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Caffe2 </a:t>
            </a:r>
            <a:r>
              <a:rPr lang="zh-CN" altLang="en-US" dirty="0" smtClean="0"/>
              <a:t>或其他）提供一个基础的功能层。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/>
              <a:t>优点：</a:t>
            </a:r>
            <a:endParaRPr lang="en-US" altLang="zh-CN" b="1" dirty="0" smtClean="0"/>
          </a:p>
          <a:p>
            <a:r>
              <a:rPr lang="zh-CN" altLang="en-US" dirty="0" smtClean="0"/>
              <a:t>延时小，隐私保护，无需网络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/>
              <a:t>缺点：</a:t>
            </a:r>
            <a:endParaRPr lang="en-US" altLang="zh-CN" b="1" dirty="0" smtClean="0"/>
          </a:p>
          <a:p>
            <a:r>
              <a:rPr lang="zh-CN" altLang="en-US" dirty="0" smtClean="0"/>
              <a:t>占存储空间大，耗电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9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62025"/>
            <a:ext cx="58293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30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NNAPI </a:t>
            </a:r>
            <a:r>
              <a:rPr lang="zh-CN" altLang="en-US" dirty="0" smtClean="0"/>
              <a:t>使用四种主要抽象：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模型</a:t>
            </a:r>
            <a:r>
              <a:rPr lang="zh-CN" altLang="en-US" dirty="0" smtClean="0"/>
              <a:t>：数学运算和通过训练过程学习的常量值的计算图。 这些运算特定于神经网络， 并且包括二维 </a:t>
            </a:r>
            <a:r>
              <a:rPr lang="en-US" altLang="zh-CN" dirty="0" smtClean="0"/>
              <a:t>(2D) </a:t>
            </a:r>
            <a:r>
              <a:rPr lang="zh-CN" altLang="en-US" dirty="0" smtClean="0"/>
              <a:t>卷积、逻辑 </a:t>
            </a:r>
            <a:r>
              <a:rPr lang="en-US" altLang="zh-CN" dirty="0" smtClean="0"/>
              <a:t>(sigmoid)) </a:t>
            </a:r>
            <a:r>
              <a:rPr lang="zh-CN" altLang="en-US" dirty="0" smtClean="0"/>
              <a:t>激活和整流线性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) </a:t>
            </a:r>
            <a:r>
              <a:rPr lang="zh-CN" altLang="en-US" dirty="0" smtClean="0"/>
              <a:t>激活等。 创建模型是一个同步操作，但是一旦成功创建，就可以在线程和编译之间重用模型。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中，一个模型表示为一个 </a:t>
            </a:r>
            <a:r>
              <a:rPr lang="en-US" altLang="zh-CN" dirty="0" err="1" smtClean="0"/>
              <a:t>ANeuralNetworksModel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编译</a:t>
            </a:r>
            <a:r>
              <a:rPr lang="zh-CN" altLang="en-US" dirty="0" smtClean="0"/>
              <a:t>：表示用于将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模型编译到更低级别代码中的配置。 创建编译是一个同步操作，但是一旦成功创建，就可以在线程和执行之间重用编译。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中，每个编译表示为一个 </a:t>
            </a:r>
            <a:r>
              <a:rPr lang="en-US" altLang="zh-CN" dirty="0" err="1" smtClean="0"/>
              <a:t>ANeuralNetworksCompilation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内存</a:t>
            </a:r>
            <a:r>
              <a:rPr lang="zh-CN" altLang="en-US" dirty="0" smtClean="0"/>
              <a:t>：表示共享内存、内存映射文件和类似的内存缓冲区。 使用内存缓冲区可以让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运行时将数据更高效地传输到驱动程序。 一个应用一般会创建一个共享内存缓冲区，其中包含定义模型所需的每一个张量。 您还可以使用内存缓冲区存储执行实例的输入和输出。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中，每个内存缓冲区表示为一个 </a:t>
            </a:r>
            <a:r>
              <a:rPr lang="en-US" altLang="zh-CN" dirty="0" err="1" smtClean="0"/>
              <a:t>ANeuralNetworksMemory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执行</a:t>
            </a:r>
            <a:r>
              <a:rPr lang="zh-CN" altLang="en-US" dirty="0" smtClean="0"/>
              <a:t>：用于将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模型应用到一组输入并采集结果的接口。 执行是一种异步操作。 多个线程可以在相同的执行上等待。 当执行完成时，所有的线程都将释放。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中，每一个执行表示为一个 </a:t>
            </a:r>
            <a:r>
              <a:rPr lang="en-US" altLang="zh-CN" dirty="0" err="1" smtClean="0"/>
              <a:t>ANeuralNetworksExecution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91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0214"/>
            <a:ext cx="7560840" cy="536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72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8620"/>
            <a:ext cx="6457528" cy="63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1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347</Words>
  <Application>Microsoft Office PowerPoint</Application>
  <PresentationFormat>全屏显示(4:3)</PresentationFormat>
  <Paragraphs>19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android</dc:creator>
  <cp:lastModifiedBy>android</cp:lastModifiedBy>
  <cp:revision>12</cp:revision>
  <dcterms:created xsi:type="dcterms:W3CDTF">2019-02-19T05:16:47Z</dcterms:created>
  <dcterms:modified xsi:type="dcterms:W3CDTF">2019-02-21T03:30:51Z</dcterms:modified>
</cp:coreProperties>
</file>