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2e259e1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b22e259e1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fc17863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a9fc1786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25125c8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b25125c8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5125c8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b25125c8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5125c85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b25125c85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25125c85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25125c85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9fc1786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9fc1786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fc1786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a9fc1786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22e259e1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b22e259e1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5125c85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b25125c85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25125c85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b25125c85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25125c85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b25125c85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5125c85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b25125c85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25125c85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b25125c85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25125c85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b25125c85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5125c85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b25125c85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5125c85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b25125c85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25125c85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b25125c85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2638dcb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b2638dc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25125c85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25125c85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cbb3fd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23cbb3fd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2638dcb8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b2638dcb8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2638dcb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b2638dcb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3cbb3fdd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3cbb3fdd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fd0cab2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b1fd0cab2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2e259e1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b22e259e1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2e259e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b22e259e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fd0cab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1fd0cab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2e259e1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b22e259e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forms.gle/DLzdcLwNu3XCJzCo7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066800" y="1328291"/>
            <a:ext cx="100584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ML Final Project</a:t>
            </a:r>
            <a:endParaRPr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5000"/>
              <a:t>Laptop Recommendation System</a:t>
            </a:r>
            <a:endParaRPr sz="50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066800" y="4801161"/>
            <a:ext cx="100584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900"/>
              <a:t>陳子睿  石偉辛  江睿哲  葉佳翰  郭政維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 data format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chinese -&gt; english or number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department -&gt; eecs or s&amp;t or others (balance)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600" y="4223363"/>
            <a:ext cx="50006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9874" y="1845725"/>
            <a:ext cx="3219453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275" y="3628750"/>
            <a:ext cx="4349225" cy="201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59328" y="4184775"/>
            <a:ext cx="969051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8885650" y="3773325"/>
            <a:ext cx="327900" cy="366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 data format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top 3 -&gt; 1 ,else -&gt; 0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150" y="2163538"/>
            <a:ext cx="5566301" cy="3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000" y="3089825"/>
            <a:ext cx="5105401" cy="31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visualization for choosing useful features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Some interesting observations...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26" y="3395675"/>
            <a:ext cx="5021058" cy="21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395673"/>
            <a:ext cx="4853700" cy="217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And more observations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0" y="2916425"/>
            <a:ext cx="6561174" cy="2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825" y="2916425"/>
            <a:ext cx="4861650" cy="228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Drop useless features (gender, grade, time)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425" y="2553425"/>
            <a:ext cx="7734101" cy="3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Shuffle the data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Train test split</a:t>
            </a:r>
            <a:endParaRPr sz="20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50" y="4058675"/>
            <a:ext cx="9583500" cy="1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25" y="2555959"/>
            <a:ext cx="4908891" cy="68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 weights to training data based on satisfy (satisfaction degree feature)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satisfy = 5 (非常滿意) weight = 3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satisfy = 4 (滿意) weight = 2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satisfy = 3 (普通) weight = 1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satisfy = 2 (不滿意) weight = 0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satisfy = 5 (非常不滿意) weight = -1</a:t>
            </a:r>
            <a:endParaRPr sz="20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t="27620"/>
          <a:stretch/>
        </p:blipFill>
        <p:spPr>
          <a:xfrm>
            <a:off x="6041025" y="2526937"/>
            <a:ext cx="6150975" cy="24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" y="5411834"/>
            <a:ext cx="108775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7781050" y="5254275"/>
            <a:ext cx="3872400" cy="862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Generating features(X) and target(y)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One-hot encoding (get_dummies)</a:t>
            </a:r>
            <a:endParaRPr sz="20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75" y="3304450"/>
            <a:ext cx="9204200" cy="25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Model Construction</a:t>
            </a:r>
            <a:endParaRPr sz="54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Using sklearn models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Random Forest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Multinomial Naive Bayes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KNN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Logistic Regression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Linear SVM</a:t>
            </a:r>
            <a:endParaRPr sz="20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975" y="4464800"/>
            <a:ext cx="8471151" cy="1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Model Construction</a:t>
            </a:r>
            <a:endParaRPr sz="5400"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Random Forest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Multinomial Naive Bayes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00" y="2592446"/>
            <a:ext cx="10192676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413" y="4131659"/>
            <a:ext cx="10057240" cy="68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Outline</a:t>
            </a:r>
            <a:endParaRPr sz="5400"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Introduction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Collection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Preprocessing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Data Visualization</a:t>
            </a:r>
            <a:endParaRPr sz="20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Model Construction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Results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Problems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Demo and Conclusion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Model Construction</a:t>
            </a:r>
            <a:endParaRPr sz="5400"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KNN (KNN does not support sample_weight)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Logistic Regression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13" y="2630559"/>
            <a:ext cx="5056880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838" y="4207884"/>
            <a:ext cx="9955312" cy="68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Model Construction</a:t>
            </a:r>
            <a:endParaRPr sz="5400"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Linear SVM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561959"/>
            <a:ext cx="9179225" cy="68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Results</a:t>
            </a:r>
            <a:endParaRPr sz="5400"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Random Forest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t="29213"/>
          <a:stretch/>
        </p:blipFill>
        <p:spPr>
          <a:xfrm>
            <a:off x="1097275" y="2999512"/>
            <a:ext cx="5791200" cy="1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975" y="2471400"/>
            <a:ext cx="46672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Results</a:t>
            </a:r>
            <a:endParaRPr sz="5400"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Multinomial Naive Bayes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63" y="2904875"/>
            <a:ext cx="58007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138" y="2295275"/>
            <a:ext cx="44672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Results</a:t>
            </a:r>
            <a:endParaRPr sz="5400"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KNN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938" y="2357175"/>
            <a:ext cx="435292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63" y="2861988"/>
            <a:ext cx="5800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Results</a:t>
            </a:r>
            <a:endParaRPr sz="5400"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Linear SVM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63" y="2871525"/>
            <a:ext cx="57245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000" y="2342900"/>
            <a:ext cx="43624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Results</a:t>
            </a:r>
            <a:endParaRPr sz="5400"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Logistic Regression</a:t>
            </a:r>
            <a:endParaRPr sz="24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63" y="2890575"/>
            <a:ext cx="5800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850" y="2361950"/>
            <a:ext cx="45720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Problems</a:t>
            </a:r>
            <a:endParaRPr sz="5400"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Unfavourable performance on macOS prediction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may cause by unbalanced data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or cause by the design of our questionnaire (feature design)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Usage feature does not contribute a lot to the model 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may cause by the design of our questionnaire (feature design)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Demo</a:t>
            </a:r>
            <a:endParaRPr sz="5400"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laptop recommendation system based on the Naive Bayes model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63" y="2904875"/>
            <a:ext cx="58007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5063" y="2603925"/>
            <a:ext cx="44672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Conclusion</a:t>
            </a:r>
            <a:endParaRPr sz="5400"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From collecting public usage habits and satisfaction on their laptop with the use of machine learning techniques, we surely can make a laptop recommendation system.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Naive Bayes model has the best performance in our task. </a:t>
            </a:r>
            <a:endParaRPr sz="2400" dirty="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800" dirty="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Introduction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Predict which system’s laptop is better for those who want to buy a new one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How to predict? 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based on public </a:t>
            </a:r>
            <a:r>
              <a:rPr lang="en-US" sz="2400">
                <a:solidFill>
                  <a:srgbClr val="202124"/>
                </a:solidFill>
              </a:rPr>
              <a:t>usage habits </a:t>
            </a:r>
            <a:r>
              <a:rPr lang="en-U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/>
              <a:t>satisfaction survey</a:t>
            </a:r>
            <a:endParaRPr sz="24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825" y="3633450"/>
            <a:ext cx="2590448" cy="25904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675" y="3633448"/>
            <a:ext cx="2590450" cy="2590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635400" y="1337950"/>
            <a:ext cx="109212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ctrTitle"/>
          </p:nvPr>
        </p:nvSpPr>
        <p:spPr>
          <a:xfrm>
            <a:off x="635400" y="1337950"/>
            <a:ext cx="109212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Introduction</a:t>
            </a:r>
            <a:endParaRPr sz="5400"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Motivation</a:t>
            </a:r>
            <a:endParaRPr sz="2400"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975" y="2707913"/>
            <a:ext cx="6477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Collection</a:t>
            </a:r>
            <a:endParaRPr sz="54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Questionnaire post on social media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9 questions and 15 features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031" y="1845725"/>
            <a:ext cx="2949419" cy="426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525" y="3153950"/>
            <a:ext cx="5766875" cy="303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5721275" y="1291650"/>
            <a:ext cx="55557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https://forms.gle/DLzdcLwNu3XCJzCo7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5350" y="238375"/>
            <a:ext cx="1401475" cy="1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Collection: Features</a:t>
            </a:r>
            <a:endParaRPr sz="5400"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Basic information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gender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department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grade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money (living expense)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Collection: Features</a:t>
            </a:r>
            <a:endParaRPr sz="540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Usage-relative information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system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time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apple (using other Apple device?)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satisfy (satisfaction degree)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US" sz="2000">
                <a:solidFill>
                  <a:srgbClr val="FF0000"/>
                </a:solidFill>
              </a:rPr>
              <a:t>usage (usage habit)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Collection: Features</a:t>
            </a:r>
            <a:endParaRPr sz="5400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Usage (usage habit): sort the following 7 laptop function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communication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social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word_processing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entertainment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reading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coding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creation</a:t>
            </a:r>
            <a:endParaRPr sz="2000"/>
          </a:p>
        </p:txBody>
      </p:sp>
      <p:pic>
        <p:nvPicPr>
          <p:cNvPr id="152" name="Google Shape;152;p20" descr="表單回應圖表。題目：您使用筆電之功能時長排序（1為最常使用 ，7為最不常使用）。回應數：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9850" y="3260900"/>
            <a:ext cx="8098503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4409475" y="2612600"/>
            <a:ext cx="65589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15 features = 4 basic + 5 usage-relative + 7 usage - 1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alibri"/>
              <a:buNone/>
            </a:pPr>
            <a:r>
              <a:rPr lang="en-US" sz="5400"/>
              <a:t>Data Preprocessing</a:t>
            </a:r>
            <a:endParaRPr sz="540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Drop noised data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System != Windows or MacOS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350" y="4246588"/>
            <a:ext cx="5162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475" y="2218025"/>
            <a:ext cx="4639050" cy="2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寬螢幕</PresentationFormat>
  <Paragraphs>116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4" baseType="lpstr">
      <vt:lpstr>Arial</vt:lpstr>
      <vt:lpstr>Calibri</vt:lpstr>
      <vt:lpstr>回顧</vt:lpstr>
      <vt:lpstr>ML Final Project Laptop Recommendation System</vt:lpstr>
      <vt:lpstr>Outline</vt:lpstr>
      <vt:lpstr>Introduction</vt:lpstr>
      <vt:lpstr>Introduction</vt:lpstr>
      <vt:lpstr>Data Collection</vt:lpstr>
      <vt:lpstr>Data Collection: Features</vt:lpstr>
      <vt:lpstr>Data Collection: Features</vt:lpstr>
      <vt:lpstr>Data Collection: Features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Model Construction</vt:lpstr>
      <vt:lpstr>Model Construction</vt:lpstr>
      <vt:lpstr>Model Construction</vt:lpstr>
      <vt:lpstr>Model Construction</vt:lpstr>
      <vt:lpstr>Results</vt:lpstr>
      <vt:lpstr>Results</vt:lpstr>
      <vt:lpstr>Results</vt:lpstr>
      <vt:lpstr>Results</vt:lpstr>
      <vt:lpstr>Results</vt:lpstr>
      <vt:lpstr>Problems</vt:lpstr>
      <vt:lpstr>Demo</vt:lpstr>
      <vt:lpstr>Conclusion</vt:lpstr>
      <vt:lpstr>Q&amp;A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Project Laptop Recommendation System</dc:title>
  <cp:lastModifiedBy>江睿哲</cp:lastModifiedBy>
  <cp:revision>1</cp:revision>
  <dcterms:modified xsi:type="dcterms:W3CDTF">2020-12-24T05:49:20Z</dcterms:modified>
</cp:coreProperties>
</file>