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3112-2EE9-9CF7-CBE2-FD3664D6D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9B861-27A9-ED23-5E70-D3B1DBBCB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F0E38-E3D1-9739-87B5-A16E0E2F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6695-6C36-4CB4-9F4F-B6E311CF7A27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565A2-0A94-DE65-C8F4-14A2ECF4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15214-C097-0FDD-7932-F698599C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E175-CFCC-49E2-B28E-88D23BC6B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20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D955-319F-A5B7-CA1B-B23C5D05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884BE-F04A-B6F3-DAD5-AE62CE897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6178F-C021-D5DD-2050-C866E18A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6695-6C36-4CB4-9F4F-B6E311CF7A27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BE630-F8FB-6FB5-4701-8820D5BE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1639-3265-74CD-0AE7-2FF8B230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E175-CFCC-49E2-B28E-88D23BC6B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48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1D1CA-2FA5-F806-3AC9-1E2B04FB8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061E6-4B97-4EEC-4672-32CCABA26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45C6E-3B23-D66E-EA4A-59F09EEC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6695-6C36-4CB4-9F4F-B6E311CF7A27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8F8A9-B412-60CD-9319-460F4E2E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04A7E-4792-956A-92DE-9984620E8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E175-CFCC-49E2-B28E-88D23BC6B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74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E0E8-9AA8-048D-BC6F-543DCA37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D6829-5920-EEE3-590D-FB80088D6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58A87-F94E-A415-2B23-97723739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6695-6C36-4CB4-9F4F-B6E311CF7A27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71F86-B44B-4557-C4B8-DECC4B64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B5AEA-E3BB-64A6-6D7F-BFE83AF9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E175-CFCC-49E2-B28E-88D23BC6B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6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413F-8833-AC37-974F-EC6D71705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ECA09-C827-2DAA-26FB-F15F91C61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A5568-1F8B-DC22-942A-22F4521A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6695-6C36-4CB4-9F4F-B6E311CF7A27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397E6-D74B-6DBE-DBA5-846E4F7F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8FD40-65C4-AF7C-1C39-E3E5F20A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E175-CFCC-49E2-B28E-88D23BC6B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32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ABA7-361C-BBA1-5EDF-6AD85EE9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5A730-1465-75E8-DB39-E59FEE411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5D33E-4907-9F23-E5A2-AD923EB66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8BEEB-1FCF-BB5C-556C-B6059B28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6695-6C36-4CB4-9F4F-B6E311CF7A27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F66E2-AB04-2E3F-162A-793BDFDF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673D8-C7E5-973E-AD6A-C7581053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E175-CFCC-49E2-B28E-88D23BC6B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4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533A-8C31-113A-3209-1762A271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72A26-2246-132D-F86C-9591635B6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44A08-0BE5-A8BC-4B6A-504D6AF5A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7D873-599F-CA22-E7FB-05B717093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9F529-3CAC-F7D3-0DDB-D5D7A7C9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1AE1C-1507-F280-4C76-CB2B4C3E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6695-6C36-4CB4-9F4F-B6E311CF7A27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56321-3D5E-09E9-8D8A-B30063F6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43CD1-CBF0-C4E5-5E18-42EB7EDC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E175-CFCC-49E2-B28E-88D23BC6B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01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A442-A72A-7240-DA86-713D6E54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29131-DB1F-E466-2AA3-A066EF08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6695-6C36-4CB4-9F4F-B6E311CF7A27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7FD92-D6A2-3550-5749-8F250166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44AA2-DDCA-D394-AF3E-47579183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E175-CFCC-49E2-B28E-88D23BC6B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89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7793B-98C5-675E-86FF-CDB5AA0A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6695-6C36-4CB4-9F4F-B6E311CF7A27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55E6A-DA51-EA16-FBA7-D48EE4A4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6FAD0-7BD7-6A64-C755-E8460D3B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E175-CFCC-49E2-B28E-88D23BC6B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92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9547-8CAF-98D7-3699-A3E96E25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EED2D-061F-BBC6-3300-B8BA7E0DC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417B8-F464-4CF5-DDE1-C8C880CA0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1A484-99B7-B8D9-8A2E-3EF7E16F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6695-6C36-4CB4-9F4F-B6E311CF7A27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95C6A-89E0-A6AE-F0C2-F8DA976B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2CF12-B890-30F0-2956-222ED2DC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E175-CFCC-49E2-B28E-88D23BC6B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00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55CF-61B8-DA74-D63C-304AFD7A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B10E-02C1-AF2C-90CB-2C796B95E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45AAB-B844-182D-5002-E4EAEBEA8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786A5-333E-61D1-F8E4-BC7AE868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6695-6C36-4CB4-9F4F-B6E311CF7A27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4B51B-CFDB-5E0B-9CA0-7EE9461B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4429F-54E3-D39D-02AF-B43AC773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E175-CFCC-49E2-B28E-88D23BC6B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55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81E2C-A8C3-CC88-B704-E41CBBD5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265BC-6DAC-F69A-29E0-147274E7B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E2455-37DD-3B5F-2D5A-0DBDF3FE3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B6695-6C36-4CB4-9F4F-B6E311CF7A27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B8563-A4BA-7C7E-A031-41E2975C4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ABF9-343C-4BC4-D96E-7DFA36244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BE175-CFCC-49E2-B28E-88D23BC6B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26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8111-7962-D140-4131-5C653E7EA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723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Improved Electrode Motion Artefact Denoising in ECG Using Convolutional Neural Networks and a Custom Loss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72049-BFFA-52C6-0C0A-F3226667F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7820"/>
            <a:ext cx="9144000" cy="1655762"/>
          </a:xfrm>
        </p:spPr>
        <p:txBody>
          <a:bodyPr/>
          <a:lstStyle/>
          <a:p>
            <a:r>
              <a:rPr lang="en-GB" dirty="0"/>
              <a:t>Ben Russell</a:t>
            </a:r>
          </a:p>
        </p:txBody>
      </p:sp>
    </p:spTree>
    <p:extLst>
      <p:ext uri="{BB962C8B-B14F-4D97-AF65-F5344CB8AC3E}">
        <p14:creationId xmlns:p14="http://schemas.microsoft.com/office/powerpoint/2010/main" val="372470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C17E-D995-89E1-49F4-8E3A9F4E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73" y="257261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2038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05FF-C8BD-A463-AD5C-BDC95827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problem does the paper attempt to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3672C-B86F-D3E6-C224-1B2B70D8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are all aware that ECG signals are prone to noise.</a:t>
            </a:r>
          </a:p>
          <a:p>
            <a:r>
              <a:rPr lang="en-GB" dirty="0"/>
              <a:t>This noise is often strong enough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Completely block out important features (P, QRS, T) within an ECG.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Obscure the morphology (Distortion) of these features.</a:t>
            </a:r>
          </a:p>
          <a:p>
            <a:r>
              <a:rPr lang="en-GB" dirty="0"/>
              <a:t>It is important that this noise is removed such that an expert (Or algorithm) can interpret the signal.</a:t>
            </a:r>
          </a:p>
          <a:p>
            <a:r>
              <a:rPr lang="en-GB" dirty="0"/>
              <a:t>However, it is impossible to create a perfect digital filter such that all of the underlying ECG signal is maintained.</a:t>
            </a:r>
          </a:p>
          <a:p>
            <a:pPr lvl="1"/>
            <a:r>
              <a:rPr lang="en-GB" dirty="0"/>
              <a:t>The frequency content of all noise sources generally overlaps with the frequency range of the PQRST complex.</a:t>
            </a:r>
          </a:p>
        </p:txBody>
      </p:sp>
    </p:spTree>
    <p:extLst>
      <p:ext uri="{BB962C8B-B14F-4D97-AF65-F5344CB8AC3E}">
        <p14:creationId xmlns:p14="http://schemas.microsoft.com/office/powerpoint/2010/main" val="119922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AB69-4846-AE81-B099-8F924D81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problem does the paper attempt to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34AD-E9C5-2676-4340-B5477F4D2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/>
              <a:t>Noise Sources</a:t>
            </a:r>
          </a:p>
          <a:p>
            <a:r>
              <a:rPr lang="en-GB" dirty="0"/>
              <a:t>In general, there are 4 primary types of noise.</a:t>
            </a:r>
          </a:p>
          <a:p>
            <a:pPr marL="514350" indent="-514350">
              <a:buAutoNum type="arabicPeriod"/>
            </a:pPr>
            <a:r>
              <a:rPr lang="en-GB" sz="2000" dirty="0"/>
              <a:t>Baseline Wander (BW) – Low frequency, usually occurs around 0.5Hz. Easily removed with Discrete Wavelet Transform (DWT)</a:t>
            </a:r>
          </a:p>
          <a:p>
            <a:pPr marL="514350" indent="-514350">
              <a:buAutoNum type="arabicPeriod"/>
            </a:pPr>
            <a:r>
              <a:rPr lang="en-GB" sz="2000" dirty="0"/>
              <a:t>Powerline Interference (PL) – Usually fixed at 50Hz (UK) or 60Hz (US) and is easily removed using a Notch filter.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514350" indent="-514350">
              <a:buAutoNum type="arabicPeriod"/>
            </a:pPr>
            <a:r>
              <a:rPr lang="en-GB" sz="2000" dirty="0"/>
              <a:t>Muscle Artefact (EMG) - </a:t>
            </a:r>
          </a:p>
          <a:p>
            <a:pPr marL="514350" indent="-514350">
              <a:buAutoNum type="arabicPeriod"/>
            </a:pPr>
            <a:r>
              <a:rPr lang="en-GB" sz="2000" dirty="0"/>
              <a:t>Electrode Motion (EM)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0E3E0F-67C8-45F3-A9B6-43DC78D48A2B}"/>
              </a:ext>
            </a:extLst>
          </p:cNvPr>
          <p:cNvSpPr/>
          <p:nvPr/>
        </p:nvSpPr>
        <p:spPr>
          <a:xfrm>
            <a:off x="838200" y="2736450"/>
            <a:ext cx="10168783" cy="1435694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82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Improved Electrode Motion Artefact Denoising in ECG Using Convolutional Neural Networks and a Custom Loss Function</vt:lpstr>
      <vt:lpstr>Background</vt:lpstr>
      <vt:lpstr>What problem does the paper attempt to solve?</vt:lpstr>
      <vt:lpstr>What problem does the paper attempt to solve?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Russell</dc:creator>
  <cp:lastModifiedBy>Ben Russell</cp:lastModifiedBy>
  <cp:revision>2</cp:revision>
  <dcterms:created xsi:type="dcterms:W3CDTF">2024-01-03T15:34:12Z</dcterms:created>
  <dcterms:modified xsi:type="dcterms:W3CDTF">2024-01-03T16:18:54Z</dcterms:modified>
</cp:coreProperties>
</file>