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582"/>
  </p:normalViewPr>
  <p:slideViewPr>
    <p:cSldViewPr snapToGrid="0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994-29ED-B32D-50AF-6DD498A4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51275-332E-37AF-CA22-38AED7B51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AF27-5C56-4023-8E57-38364CE0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9B1F-3FB9-15F5-8CDC-00608536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7D13-2279-9B10-A66F-3D79D82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0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EABF-87F3-0C2A-8D0A-2677B727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5F47-0794-683C-C6D2-BCBFE6D2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F056-5DAA-E407-F2F1-35D8DEB3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341E-9071-6A96-64D0-91EB0856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588-ECCC-B303-49F6-9B4CB39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A25F5-C4AE-6B5F-2B60-004A6F33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6CF46-3C1D-82C0-623D-B0384561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CC12-DE1C-B9A8-01C7-22D1C3E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8743-366B-B6EE-9074-ADCC6BC5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05EC-AFD7-C984-6045-C821EF16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7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826E-32E2-33FC-0F62-64AEDFE1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308B-8C1C-EC19-7954-7B2FA113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AAA7-8268-23B2-7889-B0848E7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A102-74E5-F562-8ED5-6601D1BB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D65B-A6B5-2B85-CD24-2FB27C0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262-2108-E0CB-BE30-D337612F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28D1-D27F-83B1-0615-AA9C59E7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3000-EF16-BFA4-995C-029F8E8E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0815-5676-3A92-C886-E97E1D7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23A3-C691-43AC-ED24-5EAB5DE4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80A5-E08B-B14B-F0AA-47DEBFF7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2A5F-3FC6-A2A6-D64B-712168566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ACCC8-8BCE-28C1-FDE3-2F66785E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0EE4-1907-F3DD-DBDE-DF3C4BB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16FE-E974-87F6-8F68-35562BDC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A202-C831-0278-1EB0-538871EB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6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088-297C-BD77-383B-E7CFE426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3879-1381-565D-34B7-E0A75715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06311-FB37-AC21-A238-FF7332E3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B528D-A1BF-CD2A-1BB3-5C03DCE34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4642D-8F9B-2D54-C4B1-70825501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39579-3510-CF0B-71CA-22B0973D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FE345-839E-6904-7E9B-A5E231B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A8A67-EBB7-995C-EA90-AE7FB329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2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980B-FF56-EA74-39AB-B094C7E9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DEF3F-91E0-9EFD-A1E2-87F85C7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E369-E57B-1F36-6B25-829881B1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93DA-74F2-D67F-40F3-1B6E33EF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6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A96AD-343C-A6F3-EC21-1BC8B345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E13AF-8131-C5BB-0247-D8A4696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AD68-63D3-3FD7-A60A-16A8788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0720-7BD4-77C4-79D5-A3350308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129F-EBC6-0752-C907-E01A992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69D6-F4F1-31AF-C8A0-8AEB0F37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E0DDA-DC20-D368-CC42-CA415E1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04E9-4739-633A-0249-A13A466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AEA53-7FCC-2C41-936C-404CF890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F119-9788-9B49-09E2-70756205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F855F-54BF-AACC-B97A-8920E1CD9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41DE1-C78E-678A-4863-29B21004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E60C8-7EBD-D75C-38E6-21DD7249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5A2A-C295-8581-EB3B-1C743B96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DDA2-A06E-C10B-DEF7-BFCA0EF0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2A741-E86E-9B33-41E0-204C65B7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B2027-F066-2D41-4039-66B04DC1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040ED-1379-776A-236E-B1A41D9F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7479A-DED8-4BC1-A2F5-46C417184F10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E49-7270-71AC-AB0F-744592DCC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3E90-13DB-04A2-0B3F-4A5FE330F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C1BA3-0D9E-416F-A268-9A42326AC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F6A1-7F57-6C80-E11A-9FA137017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Masters Project Update (24/07/2024)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58EF3-9C9D-2B98-D617-87921ACD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 Russell</a:t>
            </a:r>
          </a:p>
        </p:txBody>
      </p:sp>
    </p:spTree>
    <p:extLst>
      <p:ext uri="{BB962C8B-B14F-4D97-AF65-F5344CB8AC3E}">
        <p14:creationId xmlns:p14="http://schemas.microsoft.com/office/powerpoint/2010/main" val="4100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2E0A-93CC-0157-59F7-88E11C94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7E8E-5159-A109-7875-B87CCB32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Database is now complete.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Overview</a:t>
            </a:r>
          </a:p>
          <a:p>
            <a:r>
              <a:rPr lang="en-GB" dirty="0"/>
              <a:t>Database is being stored on Google Drive (Cloud Storage being used since database is too large to store on disk)</a:t>
            </a:r>
          </a:p>
          <a:p>
            <a:r>
              <a:rPr lang="en-GB" dirty="0"/>
              <a:t>Database generates validated realistic ECG signals and lots of copies of the clean signals corrupt with Electrode Motion Noise.</a:t>
            </a:r>
          </a:p>
          <a:p>
            <a:r>
              <a:rPr lang="en-GB" dirty="0"/>
              <a:t>Data Files are saved in HDF5 format, this is an easy format to load into </a:t>
            </a:r>
            <a:r>
              <a:rPr lang="en-GB" dirty="0" err="1"/>
              <a:t>PyTorch</a:t>
            </a:r>
            <a:r>
              <a:rPr lang="en-GB" dirty="0"/>
              <a:t> for Algorithm Development.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F18F438-65F3-4554-D7D1-C3448B79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058" y="18081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113EE-E9D8-2C41-6720-3321D7BF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/>
              <a:t>Database Examples (Clean Signals)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9DCE8-8155-30FA-E7A5-4D0F1461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881570"/>
            <a:ext cx="5471160" cy="280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DDFDE-4FD3-4640-B251-90513DAA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881570"/>
            <a:ext cx="5471160" cy="2803970"/>
          </a:xfrm>
          <a:prstGeom prst="rect">
            <a:avLst/>
          </a:pr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8EFF4-2E54-C097-730C-F93246FAAADB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Each clean signal is generated at 50, 60, 70, 80, 90, 100 BPM.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ensures a diverse range of HR’s are captured.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can be increased, but significantly increases the complexity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240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BE62B-0BF2-AEEC-12A1-A6688EB1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Database Examples (Clean Signal Morphology)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9BDAD-ABB7-AACD-6959-BEF6D64DF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27" b="2185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DBEC-A42F-4A40-8F63-DCE42D41B599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5 different clean signals at 100BPM. Note the difference in P, QRS and T waves adding variability into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40155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7DDA8-73B0-5C21-C653-8373872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Database Examples (Noise Signals)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FB49-E569-8E46-13E1-D32CCD01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589145" cy="3483864"/>
          </a:xfrm>
        </p:spPr>
        <p:txBody>
          <a:bodyPr>
            <a:normAutofit/>
          </a:bodyPr>
          <a:lstStyle/>
          <a:p>
            <a:r>
              <a:rPr lang="en-GB" sz="2200" dirty="0"/>
              <a:t>These plots show the original noise signal extracted and scaled to </a:t>
            </a:r>
            <a:r>
              <a:rPr lang="en-GB" sz="2200" b="1" dirty="0"/>
              <a:t>five</a:t>
            </a:r>
            <a:r>
              <a:rPr lang="en-GB" sz="2200" dirty="0"/>
              <a:t> different SNR.</a:t>
            </a:r>
          </a:p>
          <a:p>
            <a:r>
              <a:rPr lang="en-GB" sz="2200" dirty="0"/>
              <a:t>These plots only show the original noise signal extracted from the </a:t>
            </a:r>
            <a:r>
              <a:rPr lang="en-GB" sz="2200" dirty="0" err="1"/>
              <a:t>Physionet</a:t>
            </a:r>
            <a:r>
              <a:rPr lang="en-GB" sz="2200" dirty="0"/>
              <a:t> NST-DB. (No AR modelling)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20A9B-5752-8657-F348-DFCC1DA5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82" y="329184"/>
            <a:ext cx="5246586" cy="291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DD952-07E7-9FFF-2975-7F30E30C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82" y="3500636"/>
            <a:ext cx="5284630" cy="28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9093-4CFD-6B51-8981-DE55938F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GB" sz="4600"/>
              <a:t>Database Examples (Noise Signals)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BAEE5-5242-C635-A417-89E8989F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129253"/>
            <a:ext cx="5589525" cy="32872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28885-1BFB-2623-9421-C5A40D0A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43646"/>
            <a:ext cx="5589525" cy="2846070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30DF6-0156-DADC-B6D2-9322DCE93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129253"/>
            <a:ext cx="5295016" cy="32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3A790-F83B-5F95-2503-045529A2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24" r="-1" b="11470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8D9588-5ADB-8823-4FB3-13BCD2B1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Database Examples (Noise Signals – 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7E5-8D16-760F-20DE-9DE38EA9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For each original noise signal, we generate 10 ‘Copies’ using AR modelling.</a:t>
            </a:r>
          </a:p>
          <a:p>
            <a:r>
              <a:rPr lang="en-GB" sz="1800" dirty="0">
                <a:solidFill>
                  <a:schemeClr val="tx2"/>
                </a:solidFill>
              </a:rPr>
              <a:t>Figure shows 12dB original noise signal (</a:t>
            </a:r>
            <a:r>
              <a:rPr lang="en-GB" sz="1800" dirty="0">
                <a:solidFill>
                  <a:srgbClr val="FF0000"/>
                </a:solidFill>
              </a:rPr>
              <a:t>RED</a:t>
            </a:r>
            <a:r>
              <a:rPr lang="en-GB" sz="1800" dirty="0">
                <a:solidFill>
                  <a:schemeClr val="tx2"/>
                </a:solidFill>
              </a:rPr>
              <a:t>) alongside 4 modelled noise signals.</a:t>
            </a:r>
          </a:p>
        </p:txBody>
      </p:sp>
    </p:spTree>
    <p:extLst>
      <p:ext uri="{BB962C8B-B14F-4D97-AF65-F5344CB8AC3E}">
        <p14:creationId xmlns:p14="http://schemas.microsoft.com/office/powerpoint/2010/main" val="242204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1258-0292-D722-3DF6-74A7812C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(Transfer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E5F2-B163-F51B-B35E-AA8DC5A3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Not complete</a:t>
            </a:r>
          </a:p>
          <a:p>
            <a:r>
              <a:rPr lang="en-GB" dirty="0"/>
              <a:t>Train the CNN developed by Dublin University on my revised dataset and investigate results</a:t>
            </a:r>
          </a:p>
          <a:p>
            <a:r>
              <a:rPr lang="en-GB" dirty="0"/>
              <a:t>Significant effort pre-processing the database to ensure it is in the same format the university used.</a:t>
            </a:r>
          </a:p>
          <a:p>
            <a:r>
              <a:rPr lang="en-GB" dirty="0"/>
              <a:t>Significant time required loading in database and training the network. </a:t>
            </a:r>
          </a:p>
          <a:p>
            <a:r>
              <a:rPr lang="en-GB" dirty="0"/>
              <a:t>Aim to have visual results </a:t>
            </a:r>
            <a:r>
              <a:rPr lang="en-GB" b="1" dirty="0"/>
              <a:t>W.C 19</a:t>
            </a:r>
            <a:r>
              <a:rPr lang="en-GB" b="1" baseline="30000" dirty="0"/>
              <a:t>th</a:t>
            </a:r>
            <a:r>
              <a:rPr lang="en-GB" b="1" dirty="0"/>
              <a:t> July 2024</a:t>
            </a:r>
            <a:r>
              <a:rPr lang="en-GB" dirty="0"/>
              <a:t>.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BB5B4E4-D250-F38B-242C-101BC2801C5E}"/>
              </a:ext>
            </a:extLst>
          </p:cNvPr>
          <p:cNvSpPr/>
          <p:nvPr/>
        </p:nvSpPr>
        <p:spPr>
          <a:xfrm>
            <a:off x="3159659" y="1690688"/>
            <a:ext cx="1059255" cy="6360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306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Masters Project Update (24/07/2024)</vt:lpstr>
      <vt:lpstr>Database Development</vt:lpstr>
      <vt:lpstr>Database Examples (Clean Signals)</vt:lpstr>
      <vt:lpstr>Database Examples (Clean Signal Morphology)</vt:lpstr>
      <vt:lpstr>Database Examples (Noise Signals)</vt:lpstr>
      <vt:lpstr>Database Examples (Noise Signals)</vt:lpstr>
      <vt:lpstr>Database Examples (Noise Signals – AR)</vt:lpstr>
      <vt:lpstr>Next Steps (Transfer Learning)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Russell</dc:creator>
  <cp:lastModifiedBy>Ben Russell</cp:lastModifiedBy>
  <cp:revision>2</cp:revision>
  <dcterms:created xsi:type="dcterms:W3CDTF">2024-07-24T13:49:01Z</dcterms:created>
  <dcterms:modified xsi:type="dcterms:W3CDTF">2024-07-26T09:30:50Z</dcterms:modified>
</cp:coreProperties>
</file>