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2D6B9-33AC-48EC-8A79-E41CB523174A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7C5E19-E62C-4AF0-86C5-AFFB8989A7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Total number of samples – 10,868</a:t>
          </a:r>
          <a:endParaRPr lang="en-US"/>
        </a:p>
      </dgm:t>
    </dgm:pt>
    <dgm:pt modelId="{E9623684-F189-4E29-B1B8-2E7DC9F46ED6}" type="parTrans" cxnId="{06F76CF1-7B0D-4560-A05B-E46031756979}">
      <dgm:prSet/>
      <dgm:spPr/>
      <dgm:t>
        <a:bodyPr/>
        <a:lstStyle/>
        <a:p>
          <a:endParaRPr lang="en-US"/>
        </a:p>
      </dgm:t>
    </dgm:pt>
    <dgm:pt modelId="{7CD5437A-0BFE-4C12-AB9F-2B7B54D231EA}" type="sibTrans" cxnId="{06F76CF1-7B0D-4560-A05B-E46031756979}">
      <dgm:prSet/>
      <dgm:spPr/>
      <dgm:t>
        <a:bodyPr/>
        <a:lstStyle/>
        <a:p>
          <a:endParaRPr lang="en-US"/>
        </a:p>
      </dgm:t>
    </dgm:pt>
    <dgm:pt modelId="{259DDC2E-D8B2-4046-8CA5-E4128B7589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2 files, bytecode and asm file</a:t>
          </a:r>
          <a:endParaRPr lang="en-US"/>
        </a:p>
      </dgm:t>
    </dgm:pt>
    <dgm:pt modelId="{F9FF238E-AD0F-4978-BA3B-61F14073E843}" type="parTrans" cxnId="{EFD52ECE-58D2-4754-B832-03A94D6A5374}">
      <dgm:prSet/>
      <dgm:spPr/>
      <dgm:t>
        <a:bodyPr/>
        <a:lstStyle/>
        <a:p>
          <a:endParaRPr lang="en-US"/>
        </a:p>
      </dgm:t>
    </dgm:pt>
    <dgm:pt modelId="{96F7E6E8-276F-41AD-AD3B-C0D97D66E53A}" type="sibTrans" cxnId="{EFD52ECE-58D2-4754-B832-03A94D6A5374}">
      <dgm:prSet/>
      <dgm:spPr/>
      <dgm:t>
        <a:bodyPr/>
        <a:lstStyle/>
        <a:p>
          <a:endParaRPr lang="en-US"/>
        </a:p>
      </dgm:t>
    </dgm:pt>
    <dgm:pt modelId="{6E56854A-F01F-4D14-AD1C-092955D73E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Features extracted from </a:t>
          </a:r>
          <a:r>
            <a:rPr lang="en-US" b="0" i="0" dirty="0" err="1"/>
            <a:t>asm</a:t>
          </a:r>
          <a:r>
            <a:rPr lang="en-US" b="0" i="0" dirty="0"/>
            <a:t> only</a:t>
          </a:r>
          <a:endParaRPr lang="en-US" dirty="0"/>
        </a:p>
      </dgm:t>
    </dgm:pt>
    <dgm:pt modelId="{09439FFD-C307-43C3-9D40-53D1621A1A26}" type="parTrans" cxnId="{869FE5A9-7B86-4540-A231-6A90ED9DD097}">
      <dgm:prSet/>
      <dgm:spPr/>
      <dgm:t>
        <a:bodyPr/>
        <a:lstStyle/>
        <a:p>
          <a:endParaRPr lang="en-US"/>
        </a:p>
      </dgm:t>
    </dgm:pt>
    <dgm:pt modelId="{359E20A3-1EEA-4CDB-8776-7E04714D0B5F}" type="sibTrans" cxnId="{869FE5A9-7B86-4540-A231-6A90ED9DD097}">
      <dgm:prSet/>
      <dgm:spPr/>
      <dgm:t>
        <a:bodyPr/>
        <a:lstStyle/>
        <a:p>
          <a:endParaRPr lang="en-US"/>
        </a:p>
      </dgm:t>
    </dgm:pt>
    <dgm:pt modelId="{47A33668-BE24-4D16-B702-489A85CF30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Dataset set, split 75% train and 25% test, ratio of classes kept the same</a:t>
          </a:r>
          <a:endParaRPr lang="en-US"/>
        </a:p>
      </dgm:t>
    </dgm:pt>
    <dgm:pt modelId="{471D6179-3EB3-4172-A930-469770BB5E60}" type="parTrans" cxnId="{05F378C8-978E-4249-A610-8C1E58AA7BC4}">
      <dgm:prSet/>
      <dgm:spPr/>
      <dgm:t>
        <a:bodyPr/>
        <a:lstStyle/>
        <a:p>
          <a:endParaRPr lang="en-US"/>
        </a:p>
      </dgm:t>
    </dgm:pt>
    <dgm:pt modelId="{17D85075-91B1-40E6-B1C2-24822F90F126}" type="sibTrans" cxnId="{05F378C8-978E-4249-A610-8C1E58AA7BC4}">
      <dgm:prSet/>
      <dgm:spPr/>
      <dgm:t>
        <a:bodyPr/>
        <a:lstStyle/>
        <a:p>
          <a:endParaRPr lang="en-US"/>
        </a:p>
      </dgm:t>
    </dgm:pt>
    <dgm:pt modelId="{C02D03D8-7F00-4951-8A5B-85A378E232B9}" type="pres">
      <dgm:prSet presAssocID="{0072D6B9-33AC-48EC-8A79-E41CB523174A}" presName="root" presStyleCnt="0">
        <dgm:presLayoutVars>
          <dgm:dir/>
          <dgm:resizeHandles val="exact"/>
        </dgm:presLayoutVars>
      </dgm:prSet>
      <dgm:spPr/>
    </dgm:pt>
    <dgm:pt modelId="{B494ACBD-16DC-4B65-99D8-A71DEBAA37E6}" type="pres">
      <dgm:prSet presAssocID="{1C7C5E19-E62C-4AF0-86C5-AFFB8989A728}" presName="compNode" presStyleCnt="0"/>
      <dgm:spPr/>
    </dgm:pt>
    <dgm:pt modelId="{248AF213-B39A-47DC-A0BB-812D52244821}" type="pres">
      <dgm:prSet presAssocID="{1C7C5E19-E62C-4AF0-86C5-AFFB8989A728}" presName="bgRect" presStyleLbl="bgShp" presStyleIdx="0" presStyleCnt="4"/>
      <dgm:spPr/>
    </dgm:pt>
    <dgm:pt modelId="{429F1F64-4D2C-4C0D-97D3-213A73873D48}" type="pres">
      <dgm:prSet presAssocID="{1C7C5E19-E62C-4AF0-86C5-AFFB8989A7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E1C6F44-6A7C-42F3-9D63-565E7D9C0250}" type="pres">
      <dgm:prSet presAssocID="{1C7C5E19-E62C-4AF0-86C5-AFFB8989A728}" presName="spaceRect" presStyleCnt="0"/>
      <dgm:spPr/>
    </dgm:pt>
    <dgm:pt modelId="{A9C73396-265E-4E96-84A3-7A1199C78248}" type="pres">
      <dgm:prSet presAssocID="{1C7C5E19-E62C-4AF0-86C5-AFFB8989A728}" presName="parTx" presStyleLbl="revTx" presStyleIdx="0" presStyleCnt="4">
        <dgm:presLayoutVars>
          <dgm:chMax val="0"/>
          <dgm:chPref val="0"/>
        </dgm:presLayoutVars>
      </dgm:prSet>
      <dgm:spPr/>
    </dgm:pt>
    <dgm:pt modelId="{C3D33316-CECF-407C-892A-4D5B404A722F}" type="pres">
      <dgm:prSet presAssocID="{7CD5437A-0BFE-4C12-AB9F-2B7B54D231EA}" presName="sibTrans" presStyleCnt="0"/>
      <dgm:spPr/>
    </dgm:pt>
    <dgm:pt modelId="{AF8D03BA-2E2C-4783-B0FD-43F31B48D7E2}" type="pres">
      <dgm:prSet presAssocID="{259DDC2E-D8B2-4046-8CA5-E4128B75893D}" presName="compNode" presStyleCnt="0"/>
      <dgm:spPr/>
    </dgm:pt>
    <dgm:pt modelId="{F4889B6E-D861-4D76-8932-196A18669DDF}" type="pres">
      <dgm:prSet presAssocID="{259DDC2E-D8B2-4046-8CA5-E4128B75893D}" presName="bgRect" presStyleLbl="bgShp" presStyleIdx="1" presStyleCnt="4"/>
      <dgm:spPr/>
    </dgm:pt>
    <dgm:pt modelId="{F3767534-66F9-4F4D-A587-EC4B0582590C}" type="pres">
      <dgm:prSet presAssocID="{259DDC2E-D8B2-4046-8CA5-E4128B7589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28A2189-CB95-4FA5-AA47-66ADA842A30D}" type="pres">
      <dgm:prSet presAssocID="{259DDC2E-D8B2-4046-8CA5-E4128B75893D}" presName="spaceRect" presStyleCnt="0"/>
      <dgm:spPr/>
    </dgm:pt>
    <dgm:pt modelId="{05954B35-C025-47A9-BB6A-7B4E70FB4960}" type="pres">
      <dgm:prSet presAssocID="{259DDC2E-D8B2-4046-8CA5-E4128B75893D}" presName="parTx" presStyleLbl="revTx" presStyleIdx="1" presStyleCnt="4">
        <dgm:presLayoutVars>
          <dgm:chMax val="0"/>
          <dgm:chPref val="0"/>
        </dgm:presLayoutVars>
      </dgm:prSet>
      <dgm:spPr/>
    </dgm:pt>
    <dgm:pt modelId="{7E79A863-3CA3-4085-BD1D-C393509C486A}" type="pres">
      <dgm:prSet presAssocID="{96F7E6E8-276F-41AD-AD3B-C0D97D66E53A}" presName="sibTrans" presStyleCnt="0"/>
      <dgm:spPr/>
    </dgm:pt>
    <dgm:pt modelId="{ED9D3692-853E-4E35-ADEF-E45F783C2138}" type="pres">
      <dgm:prSet presAssocID="{6E56854A-F01F-4D14-AD1C-092955D73E56}" presName="compNode" presStyleCnt="0"/>
      <dgm:spPr/>
    </dgm:pt>
    <dgm:pt modelId="{97C520B5-0FD3-454D-9B0A-FF08BFED4728}" type="pres">
      <dgm:prSet presAssocID="{6E56854A-F01F-4D14-AD1C-092955D73E56}" presName="bgRect" presStyleLbl="bgShp" presStyleIdx="2" presStyleCnt="4"/>
      <dgm:spPr/>
    </dgm:pt>
    <dgm:pt modelId="{2767C180-D9C3-42B9-A6FE-145FE2817CF2}" type="pres">
      <dgm:prSet presAssocID="{6E56854A-F01F-4D14-AD1C-092955D73E5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E4DBB9D-3537-4523-A432-4BA65565F35C}" type="pres">
      <dgm:prSet presAssocID="{6E56854A-F01F-4D14-AD1C-092955D73E56}" presName="spaceRect" presStyleCnt="0"/>
      <dgm:spPr/>
    </dgm:pt>
    <dgm:pt modelId="{D84B67FD-2661-4467-B4B0-C202E5AD6450}" type="pres">
      <dgm:prSet presAssocID="{6E56854A-F01F-4D14-AD1C-092955D73E56}" presName="parTx" presStyleLbl="revTx" presStyleIdx="2" presStyleCnt="4">
        <dgm:presLayoutVars>
          <dgm:chMax val="0"/>
          <dgm:chPref val="0"/>
        </dgm:presLayoutVars>
      </dgm:prSet>
      <dgm:spPr/>
    </dgm:pt>
    <dgm:pt modelId="{712C7773-EBE0-48B8-9FCB-D52BBA760B9C}" type="pres">
      <dgm:prSet presAssocID="{359E20A3-1EEA-4CDB-8776-7E04714D0B5F}" presName="sibTrans" presStyleCnt="0"/>
      <dgm:spPr/>
    </dgm:pt>
    <dgm:pt modelId="{5B7C9424-6B47-45FB-8474-AB146F19E069}" type="pres">
      <dgm:prSet presAssocID="{47A33668-BE24-4D16-B702-489A85CF302F}" presName="compNode" presStyleCnt="0"/>
      <dgm:spPr/>
    </dgm:pt>
    <dgm:pt modelId="{0F333E41-DABF-4F41-8D65-2123500DBE40}" type="pres">
      <dgm:prSet presAssocID="{47A33668-BE24-4D16-B702-489A85CF302F}" presName="bgRect" presStyleLbl="bgShp" presStyleIdx="3" presStyleCnt="4"/>
      <dgm:spPr/>
    </dgm:pt>
    <dgm:pt modelId="{B5B7942F-33A6-40CA-9F26-5B8E2FEFD206}" type="pres">
      <dgm:prSet presAssocID="{47A33668-BE24-4D16-B702-489A85CF302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6620350-2596-431E-8C39-43DB949259C8}" type="pres">
      <dgm:prSet presAssocID="{47A33668-BE24-4D16-B702-489A85CF302F}" presName="spaceRect" presStyleCnt="0"/>
      <dgm:spPr/>
    </dgm:pt>
    <dgm:pt modelId="{264E72F4-07A9-4FFC-9190-2138FFC6CA8B}" type="pres">
      <dgm:prSet presAssocID="{47A33668-BE24-4D16-B702-489A85CF302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EEA612-D3BF-4251-BDCA-D8440B79F5EE}" type="presOf" srcId="{47A33668-BE24-4D16-B702-489A85CF302F}" destId="{264E72F4-07A9-4FFC-9190-2138FFC6CA8B}" srcOrd="0" destOrd="0" presId="urn:microsoft.com/office/officeart/2018/2/layout/IconVerticalSolidList"/>
    <dgm:cxn modelId="{2ABA648A-1727-454F-B752-BAA6F24A1A8F}" type="presOf" srcId="{259DDC2E-D8B2-4046-8CA5-E4128B75893D}" destId="{05954B35-C025-47A9-BB6A-7B4E70FB4960}" srcOrd="0" destOrd="0" presId="urn:microsoft.com/office/officeart/2018/2/layout/IconVerticalSolidList"/>
    <dgm:cxn modelId="{929DE098-F050-4842-9BB1-DEBE575318C2}" type="presOf" srcId="{0072D6B9-33AC-48EC-8A79-E41CB523174A}" destId="{C02D03D8-7F00-4951-8A5B-85A378E232B9}" srcOrd="0" destOrd="0" presId="urn:microsoft.com/office/officeart/2018/2/layout/IconVerticalSolidList"/>
    <dgm:cxn modelId="{869FE5A9-7B86-4540-A231-6A90ED9DD097}" srcId="{0072D6B9-33AC-48EC-8A79-E41CB523174A}" destId="{6E56854A-F01F-4D14-AD1C-092955D73E56}" srcOrd="2" destOrd="0" parTransId="{09439FFD-C307-43C3-9D40-53D1621A1A26}" sibTransId="{359E20A3-1EEA-4CDB-8776-7E04714D0B5F}"/>
    <dgm:cxn modelId="{1CA3BDBB-8C3A-4AB8-8B70-84FA3394F4F8}" type="presOf" srcId="{6E56854A-F01F-4D14-AD1C-092955D73E56}" destId="{D84B67FD-2661-4467-B4B0-C202E5AD6450}" srcOrd="0" destOrd="0" presId="urn:microsoft.com/office/officeart/2018/2/layout/IconVerticalSolidList"/>
    <dgm:cxn modelId="{490CC7BC-ABDC-4712-A187-FD3CB90D4A7A}" type="presOf" srcId="{1C7C5E19-E62C-4AF0-86C5-AFFB8989A728}" destId="{A9C73396-265E-4E96-84A3-7A1199C78248}" srcOrd="0" destOrd="0" presId="urn:microsoft.com/office/officeart/2018/2/layout/IconVerticalSolidList"/>
    <dgm:cxn modelId="{05F378C8-978E-4249-A610-8C1E58AA7BC4}" srcId="{0072D6B9-33AC-48EC-8A79-E41CB523174A}" destId="{47A33668-BE24-4D16-B702-489A85CF302F}" srcOrd="3" destOrd="0" parTransId="{471D6179-3EB3-4172-A930-469770BB5E60}" sibTransId="{17D85075-91B1-40E6-B1C2-24822F90F126}"/>
    <dgm:cxn modelId="{EFD52ECE-58D2-4754-B832-03A94D6A5374}" srcId="{0072D6B9-33AC-48EC-8A79-E41CB523174A}" destId="{259DDC2E-D8B2-4046-8CA5-E4128B75893D}" srcOrd="1" destOrd="0" parTransId="{F9FF238E-AD0F-4978-BA3B-61F14073E843}" sibTransId="{96F7E6E8-276F-41AD-AD3B-C0D97D66E53A}"/>
    <dgm:cxn modelId="{06F76CF1-7B0D-4560-A05B-E46031756979}" srcId="{0072D6B9-33AC-48EC-8A79-E41CB523174A}" destId="{1C7C5E19-E62C-4AF0-86C5-AFFB8989A728}" srcOrd="0" destOrd="0" parTransId="{E9623684-F189-4E29-B1B8-2E7DC9F46ED6}" sibTransId="{7CD5437A-0BFE-4C12-AB9F-2B7B54D231EA}"/>
    <dgm:cxn modelId="{77BF4ABE-355B-46E5-890D-7ED338F718BE}" type="presParOf" srcId="{C02D03D8-7F00-4951-8A5B-85A378E232B9}" destId="{B494ACBD-16DC-4B65-99D8-A71DEBAA37E6}" srcOrd="0" destOrd="0" presId="urn:microsoft.com/office/officeart/2018/2/layout/IconVerticalSolidList"/>
    <dgm:cxn modelId="{F3C217EC-C932-4DB5-A0AF-991BAA5D3CB2}" type="presParOf" srcId="{B494ACBD-16DC-4B65-99D8-A71DEBAA37E6}" destId="{248AF213-B39A-47DC-A0BB-812D52244821}" srcOrd="0" destOrd="0" presId="urn:microsoft.com/office/officeart/2018/2/layout/IconVerticalSolidList"/>
    <dgm:cxn modelId="{D02F6377-B89F-4DC2-8B60-BCC776B1CE6D}" type="presParOf" srcId="{B494ACBD-16DC-4B65-99D8-A71DEBAA37E6}" destId="{429F1F64-4D2C-4C0D-97D3-213A73873D48}" srcOrd="1" destOrd="0" presId="urn:microsoft.com/office/officeart/2018/2/layout/IconVerticalSolidList"/>
    <dgm:cxn modelId="{4508ED79-CBB0-4E42-A560-E78EC8455DE9}" type="presParOf" srcId="{B494ACBD-16DC-4B65-99D8-A71DEBAA37E6}" destId="{AE1C6F44-6A7C-42F3-9D63-565E7D9C0250}" srcOrd="2" destOrd="0" presId="urn:microsoft.com/office/officeart/2018/2/layout/IconVerticalSolidList"/>
    <dgm:cxn modelId="{73085B4D-481A-456C-95C2-A9C924DAFC71}" type="presParOf" srcId="{B494ACBD-16DC-4B65-99D8-A71DEBAA37E6}" destId="{A9C73396-265E-4E96-84A3-7A1199C78248}" srcOrd="3" destOrd="0" presId="urn:microsoft.com/office/officeart/2018/2/layout/IconVerticalSolidList"/>
    <dgm:cxn modelId="{88F5D2F9-F24E-42D5-9B04-3FE3F7520FF9}" type="presParOf" srcId="{C02D03D8-7F00-4951-8A5B-85A378E232B9}" destId="{C3D33316-CECF-407C-892A-4D5B404A722F}" srcOrd="1" destOrd="0" presId="urn:microsoft.com/office/officeart/2018/2/layout/IconVerticalSolidList"/>
    <dgm:cxn modelId="{16847D92-6307-40F5-A37D-B9BCAE2D8B6E}" type="presParOf" srcId="{C02D03D8-7F00-4951-8A5B-85A378E232B9}" destId="{AF8D03BA-2E2C-4783-B0FD-43F31B48D7E2}" srcOrd="2" destOrd="0" presId="urn:microsoft.com/office/officeart/2018/2/layout/IconVerticalSolidList"/>
    <dgm:cxn modelId="{36CB2788-21BF-4087-927A-D48345C91A90}" type="presParOf" srcId="{AF8D03BA-2E2C-4783-B0FD-43F31B48D7E2}" destId="{F4889B6E-D861-4D76-8932-196A18669DDF}" srcOrd="0" destOrd="0" presId="urn:microsoft.com/office/officeart/2018/2/layout/IconVerticalSolidList"/>
    <dgm:cxn modelId="{4F42079F-BA2D-4796-9D0D-6C251544949A}" type="presParOf" srcId="{AF8D03BA-2E2C-4783-B0FD-43F31B48D7E2}" destId="{F3767534-66F9-4F4D-A587-EC4B0582590C}" srcOrd="1" destOrd="0" presId="urn:microsoft.com/office/officeart/2018/2/layout/IconVerticalSolidList"/>
    <dgm:cxn modelId="{A3FBA73E-076A-4958-B164-ADF65D9C0104}" type="presParOf" srcId="{AF8D03BA-2E2C-4783-B0FD-43F31B48D7E2}" destId="{828A2189-CB95-4FA5-AA47-66ADA842A30D}" srcOrd="2" destOrd="0" presId="urn:microsoft.com/office/officeart/2018/2/layout/IconVerticalSolidList"/>
    <dgm:cxn modelId="{0FE276B3-77BC-47CA-8CCC-9E0BADF65186}" type="presParOf" srcId="{AF8D03BA-2E2C-4783-B0FD-43F31B48D7E2}" destId="{05954B35-C025-47A9-BB6A-7B4E70FB4960}" srcOrd="3" destOrd="0" presId="urn:microsoft.com/office/officeart/2018/2/layout/IconVerticalSolidList"/>
    <dgm:cxn modelId="{559ABAAC-6DDA-4D9B-9413-7DC6751F16DE}" type="presParOf" srcId="{C02D03D8-7F00-4951-8A5B-85A378E232B9}" destId="{7E79A863-3CA3-4085-BD1D-C393509C486A}" srcOrd="3" destOrd="0" presId="urn:microsoft.com/office/officeart/2018/2/layout/IconVerticalSolidList"/>
    <dgm:cxn modelId="{4E66B857-A0B6-4C6D-A310-7B9F594B5813}" type="presParOf" srcId="{C02D03D8-7F00-4951-8A5B-85A378E232B9}" destId="{ED9D3692-853E-4E35-ADEF-E45F783C2138}" srcOrd="4" destOrd="0" presId="urn:microsoft.com/office/officeart/2018/2/layout/IconVerticalSolidList"/>
    <dgm:cxn modelId="{D9B7F59B-1ECD-49CF-BB93-30548B562B74}" type="presParOf" srcId="{ED9D3692-853E-4E35-ADEF-E45F783C2138}" destId="{97C520B5-0FD3-454D-9B0A-FF08BFED4728}" srcOrd="0" destOrd="0" presId="urn:microsoft.com/office/officeart/2018/2/layout/IconVerticalSolidList"/>
    <dgm:cxn modelId="{020350E4-5836-4CAD-AEF9-85AE1EC87D6E}" type="presParOf" srcId="{ED9D3692-853E-4E35-ADEF-E45F783C2138}" destId="{2767C180-D9C3-42B9-A6FE-145FE2817CF2}" srcOrd="1" destOrd="0" presId="urn:microsoft.com/office/officeart/2018/2/layout/IconVerticalSolidList"/>
    <dgm:cxn modelId="{F2FD170F-B269-4C66-813D-A1598E3B659A}" type="presParOf" srcId="{ED9D3692-853E-4E35-ADEF-E45F783C2138}" destId="{7E4DBB9D-3537-4523-A432-4BA65565F35C}" srcOrd="2" destOrd="0" presId="urn:microsoft.com/office/officeart/2018/2/layout/IconVerticalSolidList"/>
    <dgm:cxn modelId="{52137871-C02C-491C-A20A-0201DFFEB776}" type="presParOf" srcId="{ED9D3692-853E-4E35-ADEF-E45F783C2138}" destId="{D84B67FD-2661-4467-B4B0-C202E5AD6450}" srcOrd="3" destOrd="0" presId="urn:microsoft.com/office/officeart/2018/2/layout/IconVerticalSolidList"/>
    <dgm:cxn modelId="{3FBE760D-A316-4FA2-8EDE-D0138AAA021A}" type="presParOf" srcId="{C02D03D8-7F00-4951-8A5B-85A378E232B9}" destId="{712C7773-EBE0-48B8-9FCB-D52BBA760B9C}" srcOrd="5" destOrd="0" presId="urn:microsoft.com/office/officeart/2018/2/layout/IconVerticalSolidList"/>
    <dgm:cxn modelId="{0B977B7B-3DE3-4B4D-8EA4-3CB5659D751F}" type="presParOf" srcId="{C02D03D8-7F00-4951-8A5B-85A378E232B9}" destId="{5B7C9424-6B47-45FB-8474-AB146F19E069}" srcOrd="6" destOrd="0" presId="urn:microsoft.com/office/officeart/2018/2/layout/IconVerticalSolidList"/>
    <dgm:cxn modelId="{5176C0F5-BB38-4C9D-BAA8-05F0FD2EB179}" type="presParOf" srcId="{5B7C9424-6B47-45FB-8474-AB146F19E069}" destId="{0F333E41-DABF-4F41-8D65-2123500DBE40}" srcOrd="0" destOrd="0" presId="urn:microsoft.com/office/officeart/2018/2/layout/IconVerticalSolidList"/>
    <dgm:cxn modelId="{A398389B-DD58-456B-8A6C-866BB5D55045}" type="presParOf" srcId="{5B7C9424-6B47-45FB-8474-AB146F19E069}" destId="{B5B7942F-33A6-40CA-9F26-5B8E2FEFD206}" srcOrd="1" destOrd="0" presId="urn:microsoft.com/office/officeart/2018/2/layout/IconVerticalSolidList"/>
    <dgm:cxn modelId="{0FE025B2-95F0-4336-ADEF-0DDB4EE03782}" type="presParOf" srcId="{5B7C9424-6B47-45FB-8474-AB146F19E069}" destId="{C6620350-2596-431E-8C39-43DB949259C8}" srcOrd="2" destOrd="0" presId="urn:microsoft.com/office/officeart/2018/2/layout/IconVerticalSolidList"/>
    <dgm:cxn modelId="{9CBC85D9-D822-4C88-8535-AE89BAC62620}" type="presParOf" srcId="{5B7C9424-6B47-45FB-8474-AB146F19E069}" destId="{264E72F4-07A9-4FFC-9190-2138FFC6CA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127586-8267-40F1-A9EB-26683EB1F8A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CB6D907-C672-41DF-AFEE-21FF9AB419BB}">
      <dgm:prSet/>
      <dgm:spPr/>
      <dgm:t>
        <a:bodyPr/>
        <a:lstStyle/>
        <a:p>
          <a:r>
            <a:rPr lang="en-US" b="0" i="0" dirty="0"/>
            <a:t>Frequency of opcode - 597</a:t>
          </a:r>
          <a:endParaRPr lang="en-US" dirty="0"/>
        </a:p>
      </dgm:t>
    </dgm:pt>
    <dgm:pt modelId="{8261A2F6-7F3E-4499-82C4-B924A163192A}" type="parTrans" cxnId="{8591F62B-E424-45C9-8C59-6D622D210A98}">
      <dgm:prSet/>
      <dgm:spPr/>
      <dgm:t>
        <a:bodyPr/>
        <a:lstStyle/>
        <a:p>
          <a:endParaRPr lang="en-US"/>
        </a:p>
      </dgm:t>
    </dgm:pt>
    <dgm:pt modelId="{96175F1C-700B-479C-BC3B-329F4B1FFCE7}" type="sibTrans" cxnId="{8591F62B-E424-45C9-8C59-6D622D210A98}">
      <dgm:prSet/>
      <dgm:spPr/>
      <dgm:t>
        <a:bodyPr/>
        <a:lstStyle/>
        <a:p>
          <a:endParaRPr lang="en-US"/>
        </a:p>
      </dgm:t>
    </dgm:pt>
    <dgm:pt modelId="{ECB62935-7EE6-4DDB-9E78-E760A5AC31C8}">
      <dgm:prSet/>
      <dgm:spPr/>
      <dgm:t>
        <a:bodyPr/>
        <a:lstStyle/>
        <a:p>
          <a:r>
            <a:rPr lang="en-US" b="0" i="0" dirty="0"/>
            <a:t>2 Gram – 597*597</a:t>
          </a:r>
          <a:endParaRPr lang="en-US" dirty="0"/>
        </a:p>
      </dgm:t>
    </dgm:pt>
    <dgm:pt modelId="{D7415F58-6840-4FF7-85BE-F4013732AA4E}" type="parTrans" cxnId="{9791ED42-D00D-40AF-8599-1DF4ED00711C}">
      <dgm:prSet/>
      <dgm:spPr/>
      <dgm:t>
        <a:bodyPr/>
        <a:lstStyle/>
        <a:p>
          <a:endParaRPr lang="en-US"/>
        </a:p>
      </dgm:t>
    </dgm:pt>
    <dgm:pt modelId="{BBC73E62-C60A-4082-AF9E-7EB2D617E99C}" type="sibTrans" cxnId="{9791ED42-D00D-40AF-8599-1DF4ED00711C}">
      <dgm:prSet/>
      <dgm:spPr/>
      <dgm:t>
        <a:bodyPr/>
        <a:lstStyle/>
        <a:p>
          <a:endParaRPr lang="en-US"/>
        </a:p>
      </dgm:t>
    </dgm:pt>
    <dgm:pt modelId="{E72E1327-AF09-4DEC-947C-222E73F4761C}">
      <dgm:prSet/>
      <dgm:spPr/>
      <dgm:t>
        <a:bodyPr/>
        <a:lstStyle/>
        <a:p>
          <a:r>
            <a:rPr lang="en-US" b="0" i="0" dirty="0"/>
            <a:t>Total – Way too many</a:t>
          </a:r>
          <a:endParaRPr lang="en-US" dirty="0"/>
        </a:p>
      </dgm:t>
    </dgm:pt>
    <dgm:pt modelId="{7C18E7F5-C678-4FFD-BEEB-C787AED4F45B}" type="parTrans" cxnId="{6C3B7C65-0F07-40AF-84DD-737591BD085F}">
      <dgm:prSet/>
      <dgm:spPr/>
      <dgm:t>
        <a:bodyPr/>
        <a:lstStyle/>
        <a:p>
          <a:endParaRPr lang="en-US"/>
        </a:p>
      </dgm:t>
    </dgm:pt>
    <dgm:pt modelId="{0891E9AF-43EB-49B4-878D-76D5C2F25454}" type="sibTrans" cxnId="{6C3B7C65-0F07-40AF-84DD-737591BD085F}">
      <dgm:prSet/>
      <dgm:spPr/>
      <dgm:t>
        <a:bodyPr/>
        <a:lstStyle/>
        <a:p>
          <a:endParaRPr lang="en-US"/>
        </a:p>
      </dgm:t>
    </dgm:pt>
    <dgm:pt modelId="{696E6FF6-F848-42E9-8353-9D191D207310}" type="pres">
      <dgm:prSet presAssocID="{D4127586-8267-40F1-A9EB-26683EB1F8A8}" presName="Name0" presStyleCnt="0">
        <dgm:presLayoutVars>
          <dgm:dir/>
          <dgm:animLvl val="lvl"/>
          <dgm:resizeHandles val="exact"/>
        </dgm:presLayoutVars>
      </dgm:prSet>
      <dgm:spPr/>
    </dgm:pt>
    <dgm:pt modelId="{23B47671-8BD4-4CE7-B9E1-CC9FAAE8F40D}" type="pres">
      <dgm:prSet presAssocID="{BCB6D907-C672-41DF-AFEE-21FF9AB419BB}" presName="linNode" presStyleCnt="0"/>
      <dgm:spPr/>
    </dgm:pt>
    <dgm:pt modelId="{23842DBA-D209-458D-B6AB-42443E1321DA}" type="pres">
      <dgm:prSet presAssocID="{BCB6D907-C672-41DF-AFEE-21FF9AB419BB}" presName="parentText" presStyleLbl="node1" presStyleIdx="0" presStyleCnt="3" custScaleX="121826" custScaleY="109233">
        <dgm:presLayoutVars>
          <dgm:chMax val="1"/>
          <dgm:bulletEnabled val="1"/>
        </dgm:presLayoutVars>
      </dgm:prSet>
      <dgm:spPr/>
    </dgm:pt>
    <dgm:pt modelId="{8763245F-EE6D-4EB6-98A8-DC4C386AB4D5}" type="pres">
      <dgm:prSet presAssocID="{96175F1C-700B-479C-BC3B-329F4B1FFCE7}" presName="sp" presStyleCnt="0"/>
      <dgm:spPr/>
    </dgm:pt>
    <dgm:pt modelId="{1FC10708-B648-4FD6-AF13-D4DF9F43DC62}" type="pres">
      <dgm:prSet presAssocID="{ECB62935-7EE6-4DDB-9E78-E760A5AC31C8}" presName="linNode" presStyleCnt="0"/>
      <dgm:spPr/>
    </dgm:pt>
    <dgm:pt modelId="{9B2E590A-63DB-4A8F-978E-6842AB9F184E}" type="pres">
      <dgm:prSet presAssocID="{ECB62935-7EE6-4DDB-9E78-E760A5AC31C8}" presName="parentText" presStyleLbl="node1" presStyleIdx="1" presStyleCnt="3" custScaleX="120674">
        <dgm:presLayoutVars>
          <dgm:chMax val="1"/>
          <dgm:bulletEnabled val="1"/>
        </dgm:presLayoutVars>
      </dgm:prSet>
      <dgm:spPr/>
    </dgm:pt>
    <dgm:pt modelId="{73D7446D-4001-4095-96A3-974CECA7D08F}" type="pres">
      <dgm:prSet presAssocID="{BBC73E62-C60A-4082-AF9E-7EB2D617E99C}" presName="sp" presStyleCnt="0"/>
      <dgm:spPr/>
    </dgm:pt>
    <dgm:pt modelId="{EE74E495-F5C3-43A8-9842-4768F4430907}" type="pres">
      <dgm:prSet presAssocID="{E72E1327-AF09-4DEC-947C-222E73F4761C}" presName="linNode" presStyleCnt="0"/>
      <dgm:spPr/>
    </dgm:pt>
    <dgm:pt modelId="{6A653DD5-05FA-4D93-A682-F68AB0CB96DD}" type="pres">
      <dgm:prSet presAssocID="{E72E1327-AF09-4DEC-947C-222E73F4761C}" presName="parentText" presStyleLbl="node1" presStyleIdx="2" presStyleCnt="3" custScaleX="121707">
        <dgm:presLayoutVars>
          <dgm:chMax val="1"/>
          <dgm:bulletEnabled val="1"/>
        </dgm:presLayoutVars>
      </dgm:prSet>
      <dgm:spPr/>
    </dgm:pt>
  </dgm:ptLst>
  <dgm:cxnLst>
    <dgm:cxn modelId="{8591F62B-E424-45C9-8C59-6D622D210A98}" srcId="{D4127586-8267-40F1-A9EB-26683EB1F8A8}" destId="{BCB6D907-C672-41DF-AFEE-21FF9AB419BB}" srcOrd="0" destOrd="0" parTransId="{8261A2F6-7F3E-4499-82C4-B924A163192A}" sibTransId="{96175F1C-700B-479C-BC3B-329F4B1FFCE7}"/>
    <dgm:cxn modelId="{9791ED42-D00D-40AF-8599-1DF4ED00711C}" srcId="{D4127586-8267-40F1-A9EB-26683EB1F8A8}" destId="{ECB62935-7EE6-4DDB-9E78-E760A5AC31C8}" srcOrd="1" destOrd="0" parTransId="{D7415F58-6840-4FF7-85BE-F4013732AA4E}" sibTransId="{BBC73E62-C60A-4082-AF9E-7EB2D617E99C}"/>
    <dgm:cxn modelId="{6C3B7C65-0F07-40AF-84DD-737591BD085F}" srcId="{D4127586-8267-40F1-A9EB-26683EB1F8A8}" destId="{E72E1327-AF09-4DEC-947C-222E73F4761C}" srcOrd="2" destOrd="0" parTransId="{7C18E7F5-C678-4FFD-BEEB-C787AED4F45B}" sibTransId="{0891E9AF-43EB-49B4-878D-76D5C2F25454}"/>
    <dgm:cxn modelId="{605B1452-5822-44F5-9F05-CF1A957F68F6}" type="presOf" srcId="{E72E1327-AF09-4DEC-947C-222E73F4761C}" destId="{6A653DD5-05FA-4D93-A682-F68AB0CB96DD}" srcOrd="0" destOrd="0" presId="urn:microsoft.com/office/officeart/2005/8/layout/vList5"/>
    <dgm:cxn modelId="{9BA43E56-7C3F-46E6-AF4C-2BA28522CFCB}" type="presOf" srcId="{D4127586-8267-40F1-A9EB-26683EB1F8A8}" destId="{696E6FF6-F848-42E9-8353-9D191D207310}" srcOrd="0" destOrd="0" presId="urn:microsoft.com/office/officeart/2005/8/layout/vList5"/>
    <dgm:cxn modelId="{0B25BCE0-A6BC-438B-95A3-60905EE39057}" type="presOf" srcId="{BCB6D907-C672-41DF-AFEE-21FF9AB419BB}" destId="{23842DBA-D209-458D-B6AB-42443E1321DA}" srcOrd="0" destOrd="0" presId="urn:microsoft.com/office/officeart/2005/8/layout/vList5"/>
    <dgm:cxn modelId="{FD2214F9-DACA-4750-AB0A-1C6DB9B403F0}" type="presOf" srcId="{ECB62935-7EE6-4DDB-9E78-E760A5AC31C8}" destId="{9B2E590A-63DB-4A8F-978E-6842AB9F184E}" srcOrd="0" destOrd="0" presId="urn:microsoft.com/office/officeart/2005/8/layout/vList5"/>
    <dgm:cxn modelId="{6B13418C-27C5-4745-BC07-BC32F990F6C7}" type="presParOf" srcId="{696E6FF6-F848-42E9-8353-9D191D207310}" destId="{23B47671-8BD4-4CE7-B9E1-CC9FAAE8F40D}" srcOrd="0" destOrd="0" presId="urn:microsoft.com/office/officeart/2005/8/layout/vList5"/>
    <dgm:cxn modelId="{CA4433F5-FBA1-4C43-BBDB-3E1A85AFDE4A}" type="presParOf" srcId="{23B47671-8BD4-4CE7-B9E1-CC9FAAE8F40D}" destId="{23842DBA-D209-458D-B6AB-42443E1321DA}" srcOrd="0" destOrd="0" presId="urn:microsoft.com/office/officeart/2005/8/layout/vList5"/>
    <dgm:cxn modelId="{BBAA3BAB-50FF-4854-96C8-3A97093C1B92}" type="presParOf" srcId="{696E6FF6-F848-42E9-8353-9D191D207310}" destId="{8763245F-EE6D-4EB6-98A8-DC4C386AB4D5}" srcOrd="1" destOrd="0" presId="urn:microsoft.com/office/officeart/2005/8/layout/vList5"/>
    <dgm:cxn modelId="{1D5334CF-0EB7-49D9-9CD0-0E7F49186A9F}" type="presParOf" srcId="{696E6FF6-F848-42E9-8353-9D191D207310}" destId="{1FC10708-B648-4FD6-AF13-D4DF9F43DC62}" srcOrd="2" destOrd="0" presId="urn:microsoft.com/office/officeart/2005/8/layout/vList5"/>
    <dgm:cxn modelId="{9FB1A257-2CA3-4C41-AA3F-5183B2E2BDDD}" type="presParOf" srcId="{1FC10708-B648-4FD6-AF13-D4DF9F43DC62}" destId="{9B2E590A-63DB-4A8F-978E-6842AB9F184E}" srcOrd="0" destOrd="0" presId="urn:microsoft.com/office/officeart/2005/8/layout/vList5"/>
    <dgm:cxn modelId="{095258E6-D4CC-46E9-A7DD-DE476AD9238F}" type="presParOf" srcId="{696E6FF6-F848-42E9-8353-9D191D207310}" destId="{73D7446D-4001-4095-96A3-974CECA7D08F}" srcOrd="3" destOrd="0" presId="urn:microsoft.com/office/officeart/2005/8/layout/vList5"/>
    <dgm:cxn modelId="{A05DD362-3BA5-40DD-B606-9B0BD1488FEA}" type="presParOf" srcId="{696E6FF6-F848-42E9-8353-9D191D207310}" destId="{EE74E495-F5C3-43A8-9842-4768F4430907}" srcOrd="4" destOrd="0" presId="urn:microsoft.com/office/officeart/2005/8/layout/vList5"/>
    <dgm:cxn modelId="{A2B6CE24-41E3-44A0-911A-4CE6256A5C54}" type="presParOf" srcId="{EE74E495-F5C3-43A8-9842-4768F4430907}" destId="{6A653DD5-05FA-4D93-A682-F68AB0CB96D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05ECF6-B583-44E9-BDD5-B833277345CA}" type="doc">
      <dgm:prSet loTypeId="urn:microsoft.com/office/officeart/2018/5/layout/IconLeaf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58036AE-DEC1-4DED-A2B6-FE366C5BCC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SVM</a:t>
          </a:r>
          <a:endParaRPr lang="en-US"/>
        </a:p>
      </dgm:t>
    </dgm:pt>
    <dgm:pt modelId="{76639A08-546B-45F9-9295-17FB39F71CAA}" type="parTrans" cxnId="{585491C5-16F1-40A4-938E-78553FDABDD0}">
      <dgm:prSet/>
      <dgm:spPr/>
      <dgm:t>
        <a:bodyPr/>
        <a:lstStyle/>
        <a:p>
          <a:endParaRPr lang="en-US"/>
        </a:p>
      </dgm:t>
    </dgm:pt>
    <dgm:pt modelId="{D8C979D3-D832-4E8F-9FCA-617AD0DA2615}" type="sibTrans" cxnId="{585491C5-16F1-40A4-938E-78553FDABDD0}">
      <dgm:prSet/>
      <dgm:spPr/>
      <dgm:t>
        <a:bodyPr/>
        <a:lstStyle/>
        <a:p>
          <a:endParaRPr lang="en-US"/>
        </a:p>
      </dgm:t>
    </dgm:pt>
    <dgm:pt modelId="{12B6FE0E-1243-4F98-A397-E20E7F382B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dirty="0"/>
            <a:t>Random Forest</a:t>
          </a:r>
          <a:endParaRPr lang="en-US" dirty="0"/>
        </a:p>
      </dgm:t>
    </dgm:pt>
    <dgm:pt modelId="{E309C4A1-6DF1-465C-978A-5E43D3EA804F}" type="parTrans" cxnId="{B330E93A-5612-47A3-A327-45191194E0EC}">
      <dgm:prSet/>
      <dgm:spPr/>
      <dgm:t>
        <a:bodyPr/>
        <a:lstStyle/>
        <a:p>
          <a:endParaRPr lang="en-US"/>
        </a:p>
      </dgm:t>
    </dgm:pt>
    <dgm:pt modelId="{2C648C4D-EF01-4899-8E5A-277EECE9BD4A}" type="sibTrans" cxnId="{B330E93A-5612-47A3-A327-45191194E0EC}">
      <dgm:prSet/>
      <dgm:spPr/>
      <dgm:t>
        <a:bodyPr/>
        <a:lstStyle/>
        <a:p>
          <a:endParaRPr lang="en-US"/>
        </a:p>
      </dgm:t>
    </dgm:pt>
    <dgm:pt modelId="{4DD175B2-4BE5-421F-80B3-0016DD7519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Logistic Regression</a:t>
          </a:r>
          <a:endParaRPr lang="en-US"/>
        </a:p>
      </dgm:t>
    </dgm:pt>
    <dgm:pt modelId="{8C7B1E9D-70C0-4125-AC9B-F7172E6963C4}" type="parTrans" cxnId="{B10AEAE4-2EED-4F61-A70E-F05BAAD06774}">
      <dgm:prSet/>
      <dgm:spPr/>
      <dgm:t>
        <a:bodyPr/>
        <a:lstStyle/>
        <a:p>
          <a:endParaRPr lang="en-US"/>
        </a:p>
      </dgm:t>
    </dgm:pt>
    <dgm:pt modelId="{5BCAC153-B554-47F1-812E-532B22A7807A}" type="sibTrans" cxnId="{B10AEAE4-2EED-4F61-A70E-F05BAAD06774}">
      <dgm:prSet/>
      <dgm:spPr/>
      <dgm:t>
        <a:bodyPr/>
        <a:lstStyle/>
        <a:p>
          <a:endParaRPr lang="en-US"/>
        </a:p>
      </dgm:t>
    </dgm:pt>
    <dgm:pt modelId="{E2FDF47A-21B7-4C7C-9EC9-52E6C8225844}" type="pres">
      <dgm:prSet presAssocID="{B105ECF6-B583-44E9-BDD5-B833277345CA}" presName="root" presStyleCnt="0">
        <dgm:presLayoutVars>
          <dgm:dir/>
          <dgm:resizeHandles val="exact"/>
        </dgm:presLayoutVars>
      </dgm:prSet>
      <dgm:spPr/>
    </dgm:pt>
    <dgm:pt modelId="{C695CA4B-3CDE-4F18-95D3-B6346A9DD850}" type="pres">
      <dgm:prSet presAssocID="{A58036AE-DEC1-4DED-A2B6-FE366C5BCC71}" presName="compNode" presStyleCnt="0"/>
      <dgm:spPr/>
    </dgm:pt>
    <dgm:pt modelId="{0F86EF6D-37BF-4A58-B1AB-12C88D285CEA}" type="pres">
      <dgm:prSet presAssocID="{A58036AE-DEC1-4DED-A2B6-FE366C5BCC7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7929B09-3A5A-4532-ADD3-C97C85FAF7CC}" type="pres">
      <dgm:prSet presAssocID="{A58036AE-DEC1-4DED-A2B6-FE366C5BCC7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8616FE36-D979-4E7A-8E52-050F096498FA}" type="pres">
      <dgm:prSet presAssocID="{A58036AE-DEC1-4DED-A2B6-FE366C5BCC71}" presName="spaceRect" presStyleCnt="0"/>
      <dgm:spPr/>
    </dgm:pt>
    <dgm:pt modelId="{FB43656C-8C13-47F1-B3B9-60A290FCFD43}" type="pres">
      <dgm:prSet presAssocID="{A58036AE-DEC1-4DED-A2B6-FE366C5BCC71}" presName="textRect" presStyleLbl="revTx" presStyleIdx="0" presStyleCnt="3">
        <dgm:presLayoutVars>
          <dgm:chMax val="1"/>
          <dgm:chPref val="1"/>
        </dgm:presLayoutVars>
      </dgm:prSet>
      <dgm:spPr/>
    </dgm:pt>
    <dgm:pt modelId="{358A6C5F-8CE0-4560-B58F-3BBD4D183C8C}" type="pres">
      <dgm:prSet presAssocID="{D8C979D3-D832-4E8F-9FCA-617AD0DA2615}" presName="sibTrans" presStyleCnt="0"/>
      <dgm:spPr/>
    </dgm:pt>
    <dgm:pt modelId="{B4734AE6-6347-44A6-BD01-32852799CEA2}" type="pres">
      <dgm:prSet presAssocID="{12B6FE0E-1243-4F98-A397-E20E7F382B97}" presName="compNode" presStyleCnt="0"/>
      <dgm:spPr/>
    </dgm:pt>
    <dgm:pt modelId="{B859D386-5E07-454E-B7DA-60F0E170779F}" type="pres">
      <dgm:prSet presAssocID="{12B6FE0E-1243-4F98-A397-E20E7F382B9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7FC96D-F6A0-4C7A-B0A2-D5510F68DA59}" type="pres">
      <dgm:prSet presAssocID="{12B6FE0E-1243-4F98-A397-E20E7F382B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6D04E92-DF90-4CD6-B245-1E01788F8BBC}" type="pres">
      <dgm:prSet presAssocID="{12B6FE0E-1243-4F98-A397-E20E7F382B97}" presName="spaceRect" presStyleCnt="0"/>
      <dgm:spPr/>
    </dgm:pt>
    <dgm:pt modelId="{F5E7DCAF-8BD1-4013-8979-4736458C10A7}" type="pres">
      <dgm:prSet presAssocID="{12B6FE0E-1243-4F98-A397-E20E7F382B97}" presName="textRect" presStyleLbl="revTx" presStyleIdx="1" presStyleCnt="3">
        <dgm:presLayoutVars>
          <dgm:chMax val="1"/>
          <dgm:chPref val="1"/>
        </dgm:presLayoutVars>
      </dgm:prSet>
      <dgm:spPr/>
    </dgm:pt>
    <dgm:pt modelId="{7CC8656D-D1CC-45F2-B357-568708621A1B}" type="pres">
      <dgm:prSet presAssocID="{2C648C4D-EF01-4899-8E5A-277EECE9BD4A}" presName="sibTrans" presStyleCnt="0"/>
      <dgm:spPr/>
    </dgm:pt>
    <dgm:pt modelId="{BE59B455-E54B-43DB-98E1-89CC9C1B29A1}" type="pres">
      <dgm:prSet presAssocID="{4DD175B2-4BE5-421F-80B3-0016DD75198A}" presName="compNode" presStyleCnt="0"/>
      <dgm:spPr/>
    </dgm:pt>
    <dgm:pt modelId="{633E5D0A-C568-4FED-8784-51653998646B}" type="pres">
      <dgm:prSet presAssocID="{4DD175B2-4BE5-421F-80B3-0016DD75198A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399C0C3-2609-419D-A320-3585F33DE3CB}" type="pres">
      <dgm:prSet presAssocID="{4DD175B2-4BE5-421F-80B3-0016DD7519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wl"/>
        </a:ext>
      </dgm:extLst>
    </dgm:pt>
    <dgm:pt modelId="{D617981E-7F59-4400-96E5-4D124CDD46B4}" type="pres">
      <dgm:prSet presAssocID="{4DD175B2-4BE5-421F-80B3-0016DD75198A}" presName="spaceRect" presStyleCnt="0"/>
      <dgm:spPr/>
    </dgm:pt>
    <dgm:pt modelId="{326EF2FC-B613-45D2-A4FD-05FFF874C0A9}" type="pres">
      <dgm:prSet presAssocID="{4DD175B2-4BE5-421F-80B3-0016DD75198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7DDF38-0898-43D4-8F09-9719C7D58EAE}" type="presOf" srcId="{A58036AE-DEC1-4DED-A2B6-FE366C5BCC71}" destId="{FB43656C-8C13-47F1-B3B9-60A290FCFD43}" srcOrd="0" destOrd="0" presId="urn:microsoft.com/office/officeart/2018/5/layout/IconLeafLabelList"/>
    <dgm:cxn modelId="{B330E93A-5612-47A3-A327-45191194E0EC}" srcId="{B105ECF6-B583-44E9-BDD5-B833277345CA}" destId="{12B6FE0E-1243-4F98-A397-E20E7F382B97}" srcOrd="1" destOrd="0" parTransId="{E309C4A1-6DF1-465C-978A-5E43D3EA804F}" sibTransId="{2C648C4D-EF01-4899-8E5A-277EECE9BD4A}"/>
    <dgm:cxn modelId="{207AC455-F10C-421B-A26B-5395A2E17D63}" type="presOf" srcId="{12B6FE0E-1243-4F98-A397-E20E7F382B97}" destId="{F5E7DCAF-8BD1-4013-8979-4736458C10A7}" srcOrd="0" destOrd="0" presId="urn:microsoft.com/office/officeart/2018/5/layout/IconLeafLabelList"/>
    <dgm:cxn modelId="{8ED6B2AC-F311-4766-844D-4670209ED4C8}" type="presOf" srcId="{4DD175B2-4BE5-421F-80B3-0016DD75198A}" destId="{326EF2FC-B613-45D2-A4FD-05FFF874C0A9}" srcOrd="0" destOrd="0" presId="urn:microsoft.com/office/officeart/2018/5/layout/IconLeafLabelList"/>
    <dgm:cxn modelId="{8960B2B5-CC8B-4414-B6CF-8DE7CB2F1438}" type="presOf" srcId="{B105ECF6-B583-44E9-BDD5-B833277345CA}" destId="{E2FDF47A-21B7-4C7C-9EC9-52E6C8225844}" srcOrd="0" destOrd="0" presId="urn:microsoft.com/office/officeart/2018/5/layout/IconLeafLabelList"/>
    <dgm:cxn modelId="{585491C5-16F1-40A4-938E-78553FDABDD0}" srcId="{B105ECF6-B583-44E9-BDD5-B833277345CA}" destId="{A58036AE-DEC1-4DED-A2B6-FE366C5BCC71}" srcOrd="0" destOrd="0" parTransId="{76639A08-546B-45F9-9295-17FB39F71CAA}" sibTransId="{D8C979D3-D832-4E8F-9FCA-617AD0DA2615}"/>
    <dgm:cxn modelId="{B10AEAE4-2EED-4F61-A70E-F05BAAD06774}" srcId="{B105ECF6-B583-44E9-BDD5-B833277345CA}" destId="{4DD175B2-4BE5-421F-80B3-0016DD75198A}" srcOrd="2" destOrd="0" parTransId="{8C7B1E9D-70C0-4125-AC9B-F7172E6963C4}" sibTransId="{5BCAC153-B554-47F1-812E-532B22A7807A}"/>
    <dgm:cxn modelId="{22435795-7B3B-4875-8C8B-5A89E15FE334}" type="presParOf" srcId="{E2FDF47A-21B7-4C7C-9EC9-52E6C8225844}" destId="{C695CA4B-3CDE-4F18-95D3-B6346A9DD850}" srcOrd="0" destOrd="0" presId="urn:microsoft.com/office/officeart/2018/5/layout/IconLeafLabelList"/>
    <dgm:cxn modelId="{B06B01E8-8E9D-4081-8983-2BCBA7606F14}" type="presParOf" srcId="{C695CA4B-3CDE-4F18-95D3-B6346A9DD850}" destId="{0F86EF6D-37BF-4A58-B1AB-12C88D285CEA}" srcOrd="0" destOrd="0" presId="urn:microsoft.com/office/officeart/2018/5/layout/IconLeafLabelList"/>
    <dgm:cxn modelId="{76262591-44FE-4B88-922A-782BD72C4BD5}" type="presParOf" srcId="{C695CA4B-3CDE-4F18-95D3-B6346A9DD850}" destId="{57929B09-3A5A-4532-ADD3-C97C85FAF7CC}" srcOrd="1" destOrd="0" presId="urn:microsoft.com/office/officeart/2018/5/layout/IconLeafLabelList"/>
    <dgm:cxn modelId="{79B887E4-700D-4201-8A2C-589B9B21D9A3}" type="presParOf" srcId="{C695CA4B-3CDE-4F18-95D3-B6346A9DD850}" destId="{8616FE36-D979-4E7A-8E52-050F096498FA}" srcOrd="2" destOrd="0" presId="urn:microsoft.com/office/officeart/2018/5/layout/IconLeafLabelList"/>
    <dgm:cxn modelId="{29C99EC4-CA10-4416-950F-D5626B374F04}" type="presParOf" srcId="{C695CA4B-3CDE-4F18-95D3-B6346A9DD850}" destId="{FB43656C-8C13-47F1-B3B9-60A290FCFD43}" srcOrd="3" destOrd="0" presId="urn:microsoft.com/office/officeart/2018/5/layout/IconLeafLabelList"/>
    <dgm:cxn modelId="{0238DE03-E000-4FAA-B671-1D6738ACFA0A}" type="presParOf" srcId="{E2FDF47A-21B7-4C7C-9EC9-52E6C8225844}" destId="{358A6C5F-8CE0-4560-B58F-3BBD4D183C8C}" srcOrd="1" destOrd="0" presId="urn:microsoft.com/office/officeart/2018/5/layout/IconLeafLabelList"/>
    <dgm:cxn modelId="{22351C7A-9442-4427-92D0-911186F9CA66}" type="presParOf" srcId="{E2FDF47A-21B7-4C7C-9EC9-52E6C8225844}" destId="{B4734AE6-6347-44A6-BD01-32852799CEA2}" srcOrd="2" destOrd="0" presId="urn:microsoft.com/office/officeart/2018/5/layout/IconLeafLabelList"/>
    <dgm:cxn modelId="{2A2E2775-6AAE-4829-B0C8-0EE72E15EB8C}" type="presParOf" srcId="{B4734AE6-6347-44A6-BD01-32852799CEA2}" destId="{B859D386-5E07-454E-B7DA-60F0E170779F}" srcOrd="0" destOrd="0" presId="urn:microsoft.com/office/officeart/2018/5/layout/IconLeafLabelList"/>
    <dgm:cxn modelId="{58C09F0E-808D-48D2-BC96-7E83C8483B37}" type="presParOf" srcId="{B4734AE6-6347-44A6-BD01-32852799CEA2}" destId="{137FC96D-F6A0-4C7A-B0A2-D5510F68DA59}" srcOrd="1" destOrd="0" presId="urn:microsoft.com/office/officeart/2018/5/layout/IconLeafLabelList"/>
    <dgm:cxn modelId="{9831412A-C1B6-4D80-97F5-7DCAF3BAE792}" type="presParOf" srcId="{B4734AE6-6347-44A6-BD01-32852799CEA2}" destId="{06D04E92-DF90-4CD6-B245-1E01788F8BBC}" srcOrd="2" destOrd="0" presId="urn:microsoft.com/office/officeart/2018/5/layout/IconLeafLabelList"/>
    <dgm:cxn modelId="{4888BDC7-78EF-4EB7-BD9A-8144CA173F5B}" type="presParOf" srcId="{B4734AE6-6347-44A6-BD01-32852799CEA2}" destId="{F5E7DCAF-8BD1-4013-8979-4736458C10A7}" srcOrd="3" destOrd="0" presId="urn:microsoft.com/office/officeart/2018/5/layout/IconLeafLabelList"/>
    <dgm:cxn modelId="{80FC20D1-DF12-4121-9822-F6434116AA56}" type="presParOf" srcId="{E2FDF47A-21B7-4C7C-9EC9-52E6C8225844}" destId="{7CC8656D-D1CC-45F2-B357-568708621A1B}" srcOrd="3" destOrd="0" presId="urn:microsoft.com/office/officeart/2018/5/layout/IconLeafLabelList"/>
    <dgm:cxn modelId="{EFA1B3A1-CA5F-4086-B051-086A18949899}" type="presParOf" srcId="{E2FDF47A-21B7-4C7C-9EC9-52E6C8225844}" destId="{BE59B455-E54B-43DB-98E1-89CC9C1B29A1}" srcOrd="4" destOrd="0" presId="urn:microsoft.com/office/officeart/2018/5/layout/IconLeafLabelList"/>
    <dgm:cxn modelId="{44979A89-2405-44EE-972F-0F9FF64D93FB}" type="presParOf" srcId="{BE59B455-E54B-43DB-98E1-89CC9C1B29A1}" destId="{633E5D0A-C568-4FED-8784-51653998646B}" srcOrd="0" destOrd="0" presId="urn:microsoft.com/office/officeart/2018/5/layout/IconLeafLabelList"/>
    <dgm:cxn modelId="{84AF8920-C9F7-4D90-9346-55509A2BD642}" type="presParOf" srcId="{BE59B455-E54B-43DB-98E1-89CC9C1B29A1}" destId="{5399C0C3-2609-419D-A320-3585F33DE3CB}" srcOrd="1" destOrd="0" presId="urn:microsoft.com/office/officeart/2018/5/layout/IconLeafLabelList"/>
    <dgm:cxn modelId="{79D913C6-4BD3-4B45-94A2-06D81DBFE841}" type="presParOf" srcId="{BE59B455-E54B-43DB-98E1-89CC9C1B29A1}" destId="{D617981E-7F59-4400-96E5-4D124CDD46B4}" srcOrd="2" destOrd="0" presId="urn:microsoft.com/office/officeart/2018/5/layout/IconLeafLabelList"/>
    <dgm:cxn modelId="{478030F3-9A1F-4734-B0F6-D53A02FB8A77}" type="presParOf" srcId="{BE59B455-E54B-43DB-98E1-89CC9C1B29A1}" destId="{326EF2FC-B613-45D2-A4FD-05FFF874C0A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3B53E-82B3-4A89-844E-82D221CE27B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069B1A-508A-46E7-9364-72D263B1FD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Cross Validation Used</a:t>
          </a:r>
          <a:endParaRPr lang="en-US"/>
        </a:p>
      </dgm:t>
    </dgm:pt>
    <dgm:pt modelId="{3F0B3208-7B35-483C-ABE1-FC8745B8DD1C}" type="parTrans" cxnId="{772E6515-8EB5-47A3-9033-711F9FEF69BA}">
      <dgm:prSet/>
      <dgm:spPr/>
      <dgm:t>
        <a:bodyPr/>
        <a:lstStyle/>
        <a:p>
          <a:endParaRPr lang="en-US"/>
        </a:p>
      </dgm:t>
    </dgm:pt>
    <dgm:pt modelId="{542052B3-E217-4D7B-9A9A-FDC42FA6A74A}" type="sibTrans" cxnId="{772E6515-8EB5-47A3-9033-711F9FEF69BA}">
      <dgm:prSet/>
      <dgm:spPr/>
      <dgm:t>
        <a:bodyPr/>
        <a:lstStyle/>
        <a:p>
          <a:endParaRPr lang="en-US"/>
        </a:p>
      </dgm:t>
    </dgm:pt>
    <dgm:pt modelId="{C74C7C67-56D3-49C6-AC05-56836440DB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Used F1 and Accuracy for selection</a:t>
          </a:r>
          <a:endParaRPr lang="en-US"/>
        </a:p>
      </dgm:t>
    </dgm:pt>
    <dgm:pt modelId="{017B0465-7F4D-412D-9E42-03D5C4707FE8}" type="parTrans" cxnId="{C06CF914-ED57-4AA0-93C8-2E9E5A6348B1}">
      <dgm:prSet/>
      <dgm:spPr/>
      <dgm:t>
        <a:bodyPr/>
        <a:lstStyle/>
        <a:p>
          <a:endParaRPr lang="en-US"/>
        </a:p>
      </dgm:t>
    </dgm:pt>
    <dgm:pt modelId="{9D9CFD0F-E760-46C0-B19C-1C471AF82CDF}" type="sibTrans" cxnId="{C06CF914-ED57-4AA0-93C8-2E9E5A6348B1}">
      <dgm:prSet/>
      <dgm:spPr/>
      <dgm:t>
        <a:bodyPr/>
        <a:lstStyle/>
        <a:p>
          <a:endParaRPr lang="en-US"/>
        </a:p>
      </dgm:t>
    </dgm:pt>
    <dgm:pt modelId="{CA238A92-56BD-486B-A066-0579FE3887F9}" type="pres">
      <dgm:prSet presAssocID="{3E43B53E-82B3-4A89-844E-82D221CE27B2}" presName="root" presStyleCnt="0">
        <dgm:presLayoutVars>
          <dgm:dir/>
          <dgm:resizeHandles val="exact"/>
        </dgm:presLayoutVars>
      </dgm:prSet>
      <dgm:spPr/>
    </dgm:pt>
    <dgm:pt modelId="{27C2908E-1306-4FDA-B664-10DB1A14466E}" type="pres">
      <dgm:prSet presAssocID="{5A069B1A-508A-46E7-9364-72D263B1FD16}" presName="compNode" presStyleCnt="0"/>
      <dgm:spPr/>
    </dgm:pt>
    <dgm:pt modelId="{651863A4-11A1-4FFC-9095-06D0D8284677}" type="pres">
      <dgm:prSet presAssocID="{5A069B1A-508A-46E7-9364-72D263B1FD16}" presName="bgRect" presStyleLbl="bgShp" presStyleIdx="0" presStyleCnt="2"/>
      <dgm:spPr/>
    </dgm:pt>
    <dgm:pt modelId="{7B83836F-11A1-40E3-81CC-5103D5DB9A8F}" type="pres">
      <dgm:prSet presAssocID="{5A069B1A-508A-46E7-9364-72D263B1FD1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62F3D53-E3FB-48DC-9A35-8EC7E82363ED}" type="pres">
      <dgm:prSet presAssocID="{5A069B1A-508A-46E7-9364-72D263B1FD16}" presName="spaceRect" presStyleCnt="0"/>
      <dgm:spPr/>
    </dgm:pt>
    <dgm:pt modelId="{9A7AE7C7-D80D-413D-87B8-95B47A4CDD5B}" type="pres">
      <dgm:prSet presAssocID="{5A069B1A-508A-46E7-9364-72D263B1FD16}" presName="parTx" presStyleLbl="revTx" presStyleIdx="0" presStyleCnt="2">
        <dgm:presLayoutVars>
          <dgm:chMax val="0"/>
          <dgm:chPref val="0"/>
        </dgm:presLayoutVars>
      </dgm:prSet>
      <dgm:spPr/>
    </dgm:pt>
    <dgm:pt modelId="{8E29C128-1F1E-48B6-A428-FF462C17C4B6}" type="pres">
      <dgm:prSet presAssocID="{542052B3-E217-4D7B-9A9A-FDC42FA6A74A}" presName="sibTrans" presStyleCnt="0"/>
      <dgm:spPr/>
    </dgm:pt>
    <dgm:pt modelId="{599ECB28-717B-4A24-9C9B-DAB77B4FE61E}" type="pres">
      <dgm:prSet presAssocID="{C74C7C67-56D3-49C6-AC05-56836440DB6B}" presName="compNode" presStyleCnt="0"/>
      <dgm:spPr/>
    </dgm:pt>
    <dgm:pt modelId="{4FFAF21F-00AC-4CA9-BF54-D6B5330E1ABC}" type="pres">
      <dgm:prSet presAssocID="{C74C7C67-56D3-49C6-AC05-56836440DB6B}" presName="bgRect" presStyleLbl="bgShp" presStyleIdx="1" presStyleCnt="2"/>
      <dgm:spPr/>
    </dgm:pt>
    <dgm:pt modelId="{EE2FDE6D-70F1-4936-8FD4-4831A9DF67DD}" type="pres">
      <dgm:prSet presAssocID="{C74C7C67-56D3-49C6-AC05-56836440DB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EA90CC8-EF52-49C3-B33B-01B7049F44E9}" type="pres">
      <dgm:prSet presAssocID="{C74C7C67-56D3-49C6-AC05-56836440DB6B}" presName="spaceRect" presStyleCnt="0"/>
      <dgm:spPr/>
    </dgm:pt>
    <dgm:pt modelId="{9AA5ED0E-9747-4974-9CEC-325743E95C63}" type="pres">
      <dgm:prSet presAssocID="{C74C7C67-56D3-49C6-AC05-56836440DB6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06CF914-ED57-4AA0-93C8-2E9E5A6348B1}" srcId="{3E43B53E-82B3-4A89-844E-82D221CE27B2}" destId="{C74C7C67-56D3-49C6-AC05-56836440DB6B}" srcOrd="1" destOrd="0" parTransId="{017B0465-7F4D-412D-9E42-03D5C4707FE8}" sibTransId="{9D9CFD0F-E760-46C0-B19C-1C471AF82CDF}"/>
    <dgm:cxn modelId="{772E6515-8EB5-47A3-9033-711F9FEF69BA}" srcId="{3E43B53E-82B3-4A89-844E-82D221CE27B2}" destId="{5A069B1A-508A-46E7-9364-72D263B1FD16}" srcOrd="0" destOrd="0" parTransId="{3F0B3208-7B35-483C-ABE1-FC8745B8DD1C}" sibTransId="{542052B3-E217-4D7B-9A9A-FDC42FA6A74A}"/>
    <dgm:cxn modelId="{FBB42380-0F1A-49D0-85ED-F81C3781D979}" type="presOf" srcId="{3E43B53E-82B3-4A89-844E-82D221CE27B2}" destId="{CA238A92-56BD-486B-A066-0579FE3887F9}" srcOrd="0" destOrd="0" presId="urn:microsoft.com/office/officeart/2018/2/layout/IconVerticalSolidList"/>
    <dgm:cxn modelId="{BB08839C-D697-4C98-AF16-A7637BE2FB88}" type="presOf" srcId="{5A069B1A-508A-46E7-9364-72D263B1FD16}" destId="{9A7AE7C7-D80D-413D-87B8-95B47A4CDD5B}" srcOrd="0" destOrd="0" presId="urn:microsoft.com/office/officeart/2018/2/layout/IconVerticalSolidList"/>
    <dgm:cxn modelId="{D67956AC-B980-493E-B98B-96EE9E553937}" type="presOf" srcId="{C74C7C67-56D3-49C6-AC05-56836440DB6B}" destId="{9AA5ED0E-9747-4974-9CEC-325743E95C63}" srcOrd="0" destOrd="0" presId="urn:microsoft.com/office/officeart/2018/2/layout/IconVerticalSolidList"/>
    <dgm:cxn modelId="{611A25D7-417D-4B51-A667-50FC14F01A04}" type="presParOf" srcId="{CA238A92-56BD-486B-A066-0579FE3887F9}" destId="{27C2908E-1306-4FDA-B664-10DB1A14466E}" srcOrd="0" destOrd="0" presId="urn:microsoft.com/office/officeart/2018/2/layout/IconVerticalSolidList"/>
    <dgm:cxn modelId="{4D1E42A1-9D79-40C7-91C8-AEFCF208027A}" type="presParOf" srcId="{27C2908E-1306-4FDA-B664-10DB1A14466E}" destId="{651863A4-11A1-4FFC-9095-06D0D8284677}" srcOrd="0" destOrd="0" presId="urn:microsoft.com/office/officeart/2018/2/layout/IconVerticalSolidList"/>
    <dgm:cxn modelId="{E2F4207B-79CF-419D-8F89-0987855E5CDD}" type="presParOf" srcId="{27C2908E-1306-4FDA-B664-10DB1A14466E}" destId="{7B83836F-11A1-40E3-81CC-5103D5DB9A8F}" srcOrd="1" destOrd="0" presId="urn:microsoft.com/office/officeart/2018/2/layout/IconVerticalSolidList"/>
    <dgm:cxn modelId="{718709A1-925F-408E-88F8-AFD894D49E88}" type="presParOf" srcId="{27C2908E-1306-4FDA-B664-10DB1A14466E}" destId="{162F3D53-E3FB-48DC-9A35-8EC7E82363ED}" srcOrd="2" destOrd="0" presId="urn:microsoft.com/office/officeart/2018/2/layout/IconVerticalSolidList"/>
    <dgm:cxn modelId="{4806DD58-2A11-43B6-8658-3061086F96ED}" type="presParOf" srcId="{27C2908E-1306-4FDA-B664-10DB1A14466E}" destId="{9A7AE7C7-D80D-413D-87B8-95B47A4CDD5B}" srcOrd="3" destOrd="0" presId="urn:microsoft.com/office/officeart/2018/2/layout/IconVerticalSolidList"/>
    <dgm:cxn modelId="{637E5D60-06D2-44AE-8EF6-BB370EEB9831}" type="presParOf" srcId="{CA238A92-56BD-486B-A066-0579FE3887F9}" destId="{8E29C128-1F1E-48B6-A428-FF462C17C4B6}" srcOrd="1" destOrd="0" presId="urn:microsoft.com/office/officeart/2018/2/layout/IconVerticalSolidList"/>
    <dgm:cxn modelId="{C9B36E31-EDF0-4027-8D92-D16471FC89CF}" type="presParOf" srcId="{CA238A92-56BD-486B-A066-0579FE3887F9}" destId="{599ECB28-717B-4A24-9C9B-DAB77B4FE61E}" srcOrd="2" destOrd="0" presId="urn:microsoft.com/office/officeart/2018/2/layout/IconVerticalSolidList"/>
    <dgm:cxn modelId="{CE1ACF7F-2C53-489B-98E6-E4C808F6C013}" type="presParOf" srcId="{599ECB28-717B-4A24-9C9B-DAB77B4FE61E}" destId="{4FFAF21F-00AC-4CA9-BF54-D6B5330E1ABC}" srcOrd="0" destOrd="0" presId="urn:microsoft.com/office/officeart/2018/2/layout/IconVerticalSolidList"/>
    <dgm:cxn modelId="{E7AD60EF-1EA0-48A5-95CE-66A2F736AECB}" type="presParOf" srcId="{599ECB28-717B-4A24-9C9B-DAB77B4FE61E}" destId="{EE2FDE6D-70F1-4936-8FD4-4831A9DF67DD}" srcOrd="1" destOrd="0" presId="urn:microsoft.com/office/officeart/2018/2/layout/IconVerticalSolidList"/>
    <dgm:cxn modelId="{A3DE052A-DC6F-4437-B6B0-87A4FCA199FB}" type="presParOf" srcId="{599ECB28-717B-4A24-9C9B-DAB77B4FE61E}" destId="{2EA90CC8-EF52-49C3-B33B-01B7049F44E9}" srcOrd="2" destOrd="0" presId="urn:microsoft.com/office/officeart/2018/2/layout/IconVerticalSolidList"/>
    <dgm:cxn modelId="{5084DF78-E8D8-46C6-9BC7-ACE7D9708ECD}" type="presParOf" srcId="{599ECB28-717B-4A24-9C9B-DAB77B4FE61E}" destId="{9AA5ED0E-9747-4974-9CEC-325743E95C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5C0005-F553-49FF-93E4-5DB35EB25D17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E922DE-5AD5-4DD4-AFD2-F6F693822FC1}">
      <dgm:prSet/>
      <dgm:spPr/>
      <dgm:t>
        <a:bodyPr/>
        <a:lstStyle/>
        <a:p>
          <a:r>
            <a:rPr lang="en-US"/>
            <a:t>N Gram for Byte code</a:t>
          </a:r>
        </a:p>
      </dgm:t>
    </dgm:pt>
    <dgm:pt modelId="{82F96C63-7FEA-493A-B8B8-10AE4B93056F}" type="parTrans" cxnId="{AEE71D70-17B7-4C61-9B80-FDA9C2EDC234}">
      <dgm:prSet/>
      <dgm:spPr/>
      <dgm:t>
        <a:bodyPr/>
        <a:lstStyle/>
        <a:p>
          <a:endParaRPr lang="en-US"/>
        </a:p>
      </dgm:t>
    </dgm:pt>
    <dgm:pt modelId="{094C5C3D-B5EC-41A3-8EA2-B11532B7BC6F}" type="sibTrans" cxnId="{AEE71D70-17B7-4C61-9B80-FDA9C2EDC234}">
      <dgm:prSet/>
      <dgm:spPr/>
      <dgm:t>
        <a:bodyPr/>
        <a:lstStyle/>
        <a:p>
          <a:endParaRPr lang="en-US"/>
        </a:p>
      </dgm:t>
    </dgm:pt>
    <dgm:pt modelId="{5138085C-ADFF-4ACD-B60E-16E453CFE063}">
      <dgm:prSet/>
      <dgm:spPr/>
      <dgm:t>
        <a:bodyPr/>
        <a:lstStyle/>
        <a:p>
          <a:r>
            <a:rPr lang="en-US"/>
            <a:t>3 Gram for Opcode</a:t>
          </a:r>
        </a:p>
      </dgm:t>
    </dgm:pt>
    <dgm:pt modelId="{F13ED8D6-B53E-4983-8A2B-74F0FC1CB4B6}" type="parTrans" cxnId="{4B97CD51-637B-4971-BE92-DEDDB79869E1}">
      <dgm:prSet/>
      <dgm:spPr/>
      <dgm:t>
        <a:bodyPr/>
        <a:lstStyle/>
        <a:p>
          <a:endParaRPr lang="en-US"/>
        </a:p>
      </dgm:t>
    </dgm:pt>
    <dgm:pt modelId="{AAD390B4-71DB-4C37-B4FD-F88D9F6226B3}" type="sibTrans" cxnId="{4B97CD51-637B-4971-BE92-DEDDB79869E1}">
      <dgm:prSet/>
      <dgm:spPr/>
      <dgm:t>
        <a:bodyPr/>
        <a:lstStyle/>
        <a:p>
          <a:endParaRPr lang="en-US"/>
        </a:p>
      </dgm:t>
    </dgm:pt>
    <dgm:pt modelId="{40DC89DD-57F4-4AD2-85BE-08217B7C2C21}">
      <dgm:prSet/>
      <dgm:spPr/>
      <dgm:t>
        <a:bodyPr/>
        <a:lstStyle/>
        <a:p>
          <a:r>
            <a:rPr lang="en-US"/>
            <a:t>For SVM, tuning Gamma may provide higher score</a:t>
          </a:r>
        </a:p>
      </dgm:t>
    </dgm:pt>
    <dgm:pt modelId="{7492EBBF-10F1-471C-A572-1E6781E6AE24}" type="parTrans" cxnId="{30780F51-420B-4255-8CE1-D2226F42E206}">
      <dgm:prSet/>
      <dgm:spPr/>
      <dgm:t>
        <a:bodyPr/>
        <a:lstStyle/>
        <a:p>
          <a:endParaRPr lang="en-US"/>
        </a:p>
      </dgm:t>
    </dgm:pt>
    <dgm:pt modelId="{596B62AD-C668-4FE4-967D-6327A881F2E4}" type="sibTrans" cxnId="{30780F51-420B-4255-8CE1-D2226F42E206}">
      <dgm:prSet/>
      <dgm:spPr/>
      <dgm:t>
        <a:bodyPr/>
        <a:lstStyle/>
        <a:p>
          <a:endParaRPr lang="en-US"/>
        </a:p>
      </dgm:t>
    </dgm:pt>
    <dgm:pt modelId="{92036CC9-6309-467C-9C74-B0493CB76880}" type="pres">
      <dgm:prSet presAssocID="{015C0005-F553-49FF-93E4-5DB35EB25D17}" presName="CompostProcess" presStyleCnt="0">
        <dgm:presLayoutVars>
          <dgm:dir/>
          <dgm:resizeHandles val="exact"/>
        </dgm:presLayoutVars>
      </dgm:prSet>
      <dgm:spPr/>
    </dgm:pt>
    <dgm:pt modelId="{23D46446-4A6D-4E31-A90B-41D9C8839355}" type="pres">
      <dgm:prSet presAssocID="{015C0005-F553-49FF-93E4-5DB35EB25D17}" presName="arrow" presStyleLbl="bgShp" presStyleIdx="0" presStyleCnt="1"/>
      <dgm:spPr/>
    </dgm:pt>
    <dgm:pt modelId="{09F51905-2EC7-46EE-BDA2-A34D58314F48}" type="pres">
      <dgm:prSet presAssocID="{015C0005-F553-49FF-93E4-5DB35EB25D17}" presName="linearProcess" presStyleCnt="0"/>
      <dgm:spPr/>
    </dgm:pt>
    <dgm:pt modelId="{2C2ECF5D-47A5-4964-B52B-8149B3475B67}" type="pres">
      <dgm:prSet presAssocID="{FAE922DE-5AD5-4DD4-AFD2-F6F693822FC1}" presName="textNode" presStyleLbl="node1" presStyleIdx="0" presStyleCnt="3">
        <dgm:presLayoutVars>
          <dgm:bulletEnabled val="1"/>
        </dgm:presLayoutVars>
      </dgm:prSet>
      <dgm:spPr/>
    </dgm:pt>
    <dgm:pt modelId="{DB8C6F42-A81F-427B-B3D3-E02FABCC35E8}" type="pres">
      <dgm:prSet presAssocID="{094C5C3D-B5EC-41A3-8EA2-B11532B7BC6F}" presName="sibTrans" presStyleCnt="0"/>
      <dgm:spPr/>
    </dgm:pt>
    <dgm:pt modelId="{9763955B-173B-412B-84D6-078EA36E593D}" type="pres">
      <dgm:prSet presAssocID="{5138085C-ADFF-4ACD-B60E-16E453CFE063}" presName="textNode" presStyleLbl="node1" presStyleIdx="1" presStyleCnt="3">
        <dgm:presLayoutVars>
          <dgm:bulletEnabled val="1"/>
        </dgm:presLayoutVars>
      </dgm:prSet>
      <dgm:spPr/>
    </dgm:pt>
    <dgm:pt modelId="{981F0494-25DB-41F8-8C00-46EA38737E6F}" type="pres">
      <dgm:prSet presAssocID="{AAD390B4-71DB-4C37-B4FD-F88D9F6226B3}" presName="sibTrans" presStyleCnt="0"/>
      <dgm:spPr/>
    </dgm:pt>
    <dgm:pt modelId="{D1BCCD21-B5A5-447B-B774-18BEB47A5BAD}" type="pres">
      <dgm:prSet presAssocID="{40DC89DD-57F4-4AD2-85BE-08217B7C2C2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A3138A3F-4DAB-4ACA-BD7C-33758355229B}" type="presOf" srcId="{40DC89DD-57F4-4AD2-85BE-08217B7C2C21}" destId="{D1BCCD21-B5A5-447B-B774-18BEB47A5BAD}" srcOrd="0" destOrd="0" presId="urn:microsoft.com/office/officeart/2005/8/layout/hProcess9"/>
    <dgm:cxn modelId="{AEE71D70-17B7-4C61-9B80-FDA9C2EDC234}" srcId="{015C0005-F553-49FF-93E4-5DB35EB25D17}" destId="{FAE922DE-5AD5-4DD4-AFD2-F6F693822FC1}" srcOrd="0" destOrd="0" parTransId="{82F96C63-7FEA-493A-B8B8-10AE4B93056F}" sibTransId="{094C5C3D-B5EC-41A3-8EA2-B11532B7BC6F}"/>
    <dgm:cxn modelId="{30780F51-420B-4255-8CE1-D2226F42E206}" srcId="{015C0005-F553-49FF-93E4-5DB35EB25D17}" destId="{40DC89DD-57F4-4AD2-85BE-08217B7C2C21}" srcOrd="2" destOrd="0" parTransId="{7492EBBF-10F1-471C-A572-1E6781E6AE24}" sibTransId="{596B62AD-C668-4FE4-967D-6327A881F2E4}"/>
    <dgm:cxn modelId="{4B97CD51-637B-4971-BE92-DEDDB79869E1}" srcId="{015C0005-F553-49FF-93E4-5DB35EB25D17}" destId="{5138085C-ADFF-4ACD-B60E-16E453CFE063}" srcOrd="1" destOrd="0" parTransId="{F13ED8D6-B53E-4983-8A2B-74F0FC1CB4B6}" sibTransId="{AAD390B4-71DB-4C37-B4FD-F88D9F6226B3}"/>
    <dgm:cxn modelId="{AD1E9391-4C0C-4197-8E67-8C5DF714D4DC}" type="presOf" srcId="{FAE922DE-5AD5-4DD4-AFD2-F6F693822FC1}" destId="{2C2ECF5D-47A5-4964-B52B-8149B3475B67}" srcOrd="0" destOrd="0" presId="urn:microsoft.com/office/officeart/2005/8/layout/hProcess9"/>
    <dgm:cxn modelId="{B871DCBA-5CEE-4209-A76E-93030DFD3399}" type="presOf" srcId="{5138085C-ADFF-4ACD-B60E-16E453CFE063}" destId="{9763955B-173B-412B-84D6-078EA36E593D}" srcOrd="0" destOrd="0" presId="urn:microsoft.com/office/officeart/2005/8/layout/hProcess9"/>
    <dgm:cxn modelId="{290B50C3-E9EA-4703-8739-E092788B1C6E}" type="presOf" srcId="{015C0005-F553-49FF-93E4-5DB35EB25D17}" destId="{92036CC9-6309-467C-9C74-B0493CB76880}" srcOrd="0" destOrd="0" presId="urn:microsoft.com/office/officeart/2005/8/layout/hProcess9"/>
    <dgm:cxn modelId="{943C8528-3AA5-4344-9566-D35A02C092F3}" type="presParOf" srcId="{92036CC9-6309-467C-9C74-B0493CB76880}" destId="{23D46446-4A6D-4E31-A90B-41D9C8839355}" srcOrd="0" destOrd="0" presId="urn:microsoft.com/office/officeart/2005/8/layout/hProcess9"/>
    <dgm:cxn modelId="{C159E304-521A-428E-BC63-F88A8C2B0F30}" type="presParOf" srcId="{92036CC9-6309-467C-9C74-B0493CB76880}" destId="{09F51905-2EC7-46EE-BDA2-A34D58314F48}" srcOrd="1" destOrd="0" presId="urn:microsoft.com/office/officeart/2005/8/layout/hProcess9"/>
    <dgm:cxn modelId="{393E10C6-B0A4-4E23-AFBC-2D4C9D7A80FC}" type="presParOf" srcId="{09F51905-2EC7-46EE-BDA2-A34D58314F48}" destId="{2C2ECF5D-47A5-4964-B52B-8149B3475B67}" srcOrd="0" destOrd="0" presId="urn:microsoft.com/office/officeart/2005/8/layout/hProcess9"/>
    <dgm:cxn modelId="{CFA5E69F-E6E1-4004-BD43-75CBC65ACF47}" type="presParOf" srcId="{09F51905-2EC7-46EE-BDA2-A34D58314F48}" destId="{DB8C6F42-A81F-427B-B3D3-E02FABCC35E8}" srcOrd="1" destOrd="0" presId="urn:microsoft.com/office/officeart/2005/8/layout/hProcess9"/>
    <dgm:cxn modelId="{093B8A7E-8D7A-4EE2-AB1A-EB7D4FCC6839}" type="presParOf" srcId="{09F51905-2EC7-46EE-BDA2-A34D58314F48}" destId="{9763955B-173B-412B-84D6-078EA36E593D}" srcOrd="2" destOrd="0" presId="urn:microsoft.com/office/officeart/2005/8/layout/hProcess9"/>
    <dgm:cxn modelId="{1BF308BA-E93C-4B21-8D90-A3B5F571DE6F}" type="presParOf" srcId="{09F51905-2EC7-46EE-BDA2-A34D58314F48}" destId="{981F0494-25DB-41F8-8C00-46EA38737E6F}" srcOrd="3" destOrd="0" presId="urn:microsoft.com/office/officeart/2005/8/layout/hProcess9"/>
    <dgm:cxn modelId="{5A128019-F662-48F0-B65B-4E830B820C25}" type="presParOf" srcId="{09F51905-2EC7-46EE-BDA2-A34D58314F48}" destId="{D1BCCD21-B5A5-447B-B774-18BEB47A5BAD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F213-B39A-47DC-A0BB-812D52244821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9F1F64-4D2C-4C0D-97D3-213A73873D48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C73396-265E-4E96-84A3-7A1199C78248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Total number of samples – 10,868</a:t>
          </a:r>
          <a:endParaRPr lang="en-US" sz="2200" kern="1200"/>
        </a:p>
      </dsp:txBody>
      <dsp:txXfrm>
        <a:off x="1110795" y="1897"/>
        <a:ext cx="5385254" cy="961727"/>
      </dsp:txXfrm>
    </dsp:sp>
    <dsp:sp modelId="{F4889B6E-D861-4D76-8932-196A18669DDF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767534-66F9-4F4D-A587-EC4B0582590C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54B35-C025-47A9-BB6A-7B4E70FB4960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2 files, bytecode and asm file</a:t>
          </a:r>
          <a:endParaRPr lang="en-US" sz="2200" kern="1200"/>
        </a:p>
      </dsp:txBody>
      <dsp:txXfrm>
        <a:off x="1110795" y="1204056"/>
        <a:ext cx="5385254" cy="961727"/>
      </dsp:txXfrm>
    </dsp:sp>
    <dsp:sp modelId="{97C520B5-0FD3-454D-9B0A-FF08BFED4728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67C180-D9C3-42B9-A6FE-145FE2817CF2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4B67FD-2661-4467-B4B0-C202E5AD6450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Features extracted from </a:t>
          </a:r>
          <a:r>
            <a:rPr lang="en-US" sz="2200" b="0" i="0" kern="1200" dirty="0" err="1"/>
            <a:t>asm</a:t>
          </a:r>
          <a:r>
            <a:rPr lang="en-US" sz="2200" b="0" i="0" kern="1200" dirty="0"/>
            <a:t> only</a:t>
          </a:r>
          <a:endParaRPr lang="en-US" sz="2200" kern="1200" dirty="0"/>
        </a:p>
      </dsp:txBody>
      <dsp:txXfrm>
        <a:off x="1110795" y="2406215"/>
        <a:ext cx="5385254" cy="961727"/>
      </dsp:txXfrm>
    </dsp:sp>
    <dsp:sp modelId="{0F333E41-DABF-4F41-8D65-2123500DBE40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5B7942F-33A6-40CA-9F26-5B8E2FEFD206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4E72F4-07A9-4FFC-9190-2138FFC6CA8B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Dataset set, split 75% train and 25% test, ratio of classes kept the same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842DBA-D209-458D-B6AB-42443E1321DA}">
      <dsp:nvSpPr>
        <dsp:cNvPr id="0" name=""/>
        <dsp:cNvSpPr/>
      </dsp:nvSpPr>
      <dsp:spPr>
        <a:xfrm>
          <a:off x="1824918" y="1915"/>
          <a:ext cx="2846213" cy="15631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Frequency of opcode - 597</a:t>
          </a:r>
          <a:endParaRPr lang="en-US" sz="3000" kern="1200" dirty="0"/>
        </a:p>
      </dsp:txBody>
      <dsp:txXfrm>
        <a:off x="1901222" y="78219"/>
        <a:ext cx="2693605" cy="1410497"/>
      </dsp:txXfrm>
    </dsp:sp>
    <dsp:sp modelId="{9B2E590A-63DB-4A8F-978E-6842AB9F184E}">
      <dsp:nvSpPr>
        <dsp:cNvPr id="0" name=""/>
        <dsp:cNvSpPr/>
      </dsp:nvSpPr>
      <dsp:spPr>
        <a:xfrm>
          <a:off x="1824918" y="1636570"/>
          <a:ext cx="2822055" cy="1430982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2 Gram – 597*597</a:t>
          </a:r>
          <a:endParaRPr lang="en-US" sz="3000" kern="1200" dirty="0"/>
        </a:p>
      </dsp:txBody>
      <dsp:txXfrm>
        <a:off x="1894773" y="1706425"/>
        <a:ext cx="2682345" cy="1291272"/>
      </dsp:txXfrm>
    </dsp:sp>
    <dsp:sp modelId="{6A653DD5-05FA-4D93-A682-F68AB0CB96DD}">
      <dsp:nvSpPr>
        <dsp:cNvPr id="0" name=""/>
        <dsp:cNvSpPr/>
      </dsp:nvSpPr>
      <dsp:spPr>
        <a:xfrm>
          <a:off x="1824918" y="3139101"/>
          <a:ext cx="2846213" cy="1430982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Total – Way too many</a:t>
          </a:r>
          <a:endParaRPr lang="en-US" sz="3000" kern="1200" dirty="0"/>
        </a:p>
      </dsp:txBody>
      <dsp:txXfrm>
        <a:off x="1894773" y="3208956"/>
        <a:ext cx="2706503" cy="12912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6EF6D-37BF-4A58-B1AB-12C88D285CEA}">
      <dsp:nvSpPr>
        <dsp:cNvPr id="0" name=""/>
        <dsp:cNvSpPr/>
      </dsp:nvSpPr>
      <dsp:spPr>
        <a:xfrm>
          <a:off x="702434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929B09-3A5A-4532-ADD3-C97C85FAF7CC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43656C-8C13-47F1-B3B9-60A290FCFD43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SVM</a:t>
          </a:r>
          <a:endParaRPr lang="en-US" sz="2300" kern="1200"/>
        </a:p>
      </dsp:txBody>
      <dsp:txXfrm>
        <a:off x="77216" y="2624638"/>
        <a:ext cx="3206250" cy="720000"/>
      </dsp:txXfrm>
    </dsp:sp>
    <dsp:sp modelId="{B859D386-5E07-454E-B7DA-60F0E170779F}">
      <dsp:nvSpPr>
        <dsp:cNvPr id="0" name=""/>
        <dsp:cNvSpPr/>
      </dsp:nvSpPr>
      <dsp:spPr>
        <a:xfrm>
          <a:off x="4469778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37FC96D-F6A0-4C7A-B0A2-D5510F68DA59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7DCAF-8BD1-4013-8979-4736458C10A7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 dirty="0"/>
            <a:t>Random Forest</a:t>
          </a:r>
          <a:endParaRPr lang="en-US" sz="2300" kern="1200" dirty="0"/>
        </a:p>
      </dsp:txBody>
      <dsp:txXfrm>
        <a:off x="3844559" y="2624638"/>
        <a:ext cx="3206250" cy="720000"/>
      </dsp:txXfrm>
    </dsp:sp>
    <dsp:sp modelId="{633E5D0A-C568-4FED-8784-51653998646B}">
      <dsp:nvSpPr>
        <dsp:cNvPr id="0" name=""/>
        <dsp:cNvSpPr/>
      </dsp:nvSpPr>
      <dsp:spPr>
        <a:xfrm>
          <a:off x="8237122" y="59638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99C0C3-2609-419D-A320-3585F33DE3CB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6EF2FC-B613-45D2-A4FD-05FFF874C0A9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0" i="0" kern="1200"/>
            <a:t>Logistic Regression</a:t>
          </a:r>
          <a:endParaRPr lang="en-US" sz="2300" kern="1200"/>
        </a:p>
      </dsp:txBody>
      <dsp:txXfrm>
        <a:off x="7611903" y="2624638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863A4-11A1-4FFC-9095-06D0D8284677}">
      <dsp:nvSpPr>
        <dsp:cNvPr id="0" name=""/>
        <dsp:cNvSpPr/>
      </dsp:nvSpPr>
      <dsp:spPr>
        <a:xfrm>
          <a:off x="0" y="742949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B83836F-11A1-40E3-81CC-5103D5DB9A8F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7AE7C7-D80D-413D-87B8-95B47A4CDD5B}">
      <dsp:nvSpPr>
        <dsp:cNvPr id="0" name=""/>
        <dsp:cNvSpPr/>
      </dsp:nvSpPr>
      <dsp:spPr>
        <a:xfrm>
          <a:off x="1584198" y="742949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Cross Validation Used</a:t>
          </a:r>
          <a:endParaRPr lang="en-US" sz="2500" kern="1200"/>
        </a:p>
      </dsp:txBody>
      <dsp:txXfrm>
        <a:off x="1584198" y="742949"/>
        <a:ext cx="4911851" cy="1371600"/>
      </dsp:txXfrm>
    </dsp:sp>
    <dsp:sp modelId="{4FFAF21F-00AC-4CA9-BF54-D6B5330E1ABC}">
      <dsp:nvSpPr>
        <dsp:cNvPr id="0" name=""/>
        <dsp:cNvSpPr/>
      </dsp:nvSpPr>
      <dsp:spPr>
        <a:xfrm>
          <a:off x="0" y="2457450"/>
          <a:ext cx="6496050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2FDE6D-70F1-4936-8FD4-4831A9DF67DD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A5ED0E-9747-4974-9CEC-325743E95C63}">
      <dsp:nvSpPr>
        <dsp:cNvPr id="0" name=""/>
        <dsp:cNvSpPr/>
      </dsp:nvSpPr>
      <dsp:spPr>
        <a:xfrm>
          <a:off x="1584198" y="2457450"/>
          <a:ext cx="4911851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Used F1 and Accuracy for selection</a:t>
          </a:r>
          <a:endParaRPr lang="en-US" sz="2500" kern="1200"/>
        </a:p>
      </dsp:txBody>
      <dsp:txXfrm>
        <a:off x="1584198" y="2457450"/>
        <a:ext cx="4911851" cy="1371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46446-4A6D-4E31-A90B-41D9C8839355}">
      <dsp:nvSpPr>
        <dsp:cNvPr id="0" name=""/>
        <dsp:cNvSpPr/>
      </dsp:nvSpPr>
      <dsp:spPr>
        <a:xfrm>
          <a:off x="487203" y="0"/>
          <a:ext cx="5521642" cy="4572000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ECF5D-47A5-4964-B52B-8149B3475B67}">
      <dsp:nvSpPr>
        <dsp:cNvPr id="0" name=""/>
        <dsp:cNvSpPr/>
      </dsp:nvSpPr>
      <dsp:spPr>
        <a:xfrm>
          <a:off x="6978" y="1371599"/>
          <a:ext cx="2090916" cy="1828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 Gram for Byte code</a:t>
          </a:r>
        </a:p>
      </dsp:txBody>
      <dsp:txXfrm>
        <a:off x="96253" y="1460874"/>
        <a:ext cx="1912366" cy="1650250"/>
      </dsp:txXfrm>
    </dsp:sp>
    <dsp:sp modelId="{9763955B-173B-412B-84D6-078EA36E593D}">
      <dsp:nvSpPr>
        <dsp:cNvPr id="0" name=""/>
        <dsp:cNvSpPr/>
      </dsp:nvSpPr>
      <dsp:spPr>
        <a:xfrm>
          <a:off x="2202566" y="1371599"/>
          <a:ext cx="2090916" cy="1828800"/>
        </a:xfrm>
        <a:prstGeom prst="round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 Gram for Opcode</a:t>
          </a:r>
        </a:p>
      </dsp:txBody>
      <dsp:txXfrm>
        <a:off x="2291841" y="1460874"/>
        <a:ext cx="1912366" cy="1650250"/>
      </dsp:txXfrm>
    </dsp:sp>
    <dsp:sp modelId="{D1BCCD21-B5A5-447B-B774-18BEB47A5BAD}">
      <dsp:nvSpPr>
        <dsp:cNvPr id="0" name=""/>
        <dsp:cNvSpPr/>
      </dsp:nvSpPr>
      <dsp:spPr>
        <a:xfrm>
          <a:off x="4398155" y="1371599"/>
          <a:ext cx="2090916" cy="1828800"/>
        </a:xfrm>
        <a:prstGeom prst="round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 SVM, tuning Gamma may provide higher score</a:t>
          </a:r>
        </a:p>
      </dsp:txBody>
      <dsp:txXfrm>
        <a:off x="4487430" y="1460874"/>
        <a:ext cx="1912366" cy="1650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4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3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7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1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01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96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0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9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1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9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1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1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6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B63E28-CE02-4492-9DF4-07BBBA67551B}" type="datetimeFigureOut">
              <a:rPr lang="en-US" smtClean="0"/>
              <a:t>02-Dec-18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AD1A-0EA0-4FAB-9E28-2768D6F12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39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E330-5DEA-417C-B6AB-51749DB8D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Malware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C020B-8C56-451D-AEE9-9EA2752B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Benjamin Chua</a:t>
            </a:r>
          </a:p>
        </p:txBody>
      </p:sp>
    </p:spTree>
    <p:extLst>
      <p:ext uri="{BB962C8B-B14F-4D97-AF65-F5344CB8AC3E}">
        <p14:creationId xmlns:p14="http://schemas.microsoft.com/office/powerpoint/2010/main" val="248216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C9251-363F-4069-ACA6-7CFE1767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A bit about the dataset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81A74-DBD9-46E3-B390-1B8999700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45944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679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ACFA73-C97C-478A-9D0B-5803E08DB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Feature Extraction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4ACBE0-E584-48C4-BB34-C5B9852A5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956390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0722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04932-4C48-4667-99EE-AB8E6BED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Issues faced with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63A0-EB61-487E-BED8-081EEDD8F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>
            <a:normAutofit/>
          </a:bodyPr>
          <a:lstStyle/>
          <a:p>
            <a:r>
              <a:rPr lang="en-US" dirty="0"/>
              <a:t>Obfuscation and Packing</a:t>
            </a:r>
          </a:p>
          <a:p>
            <a:r>
              <a:rPr lang="en-US" dirty="0"/>
              <a:t>Dataset has class for this, </a:t>
            </a:r>
            <a:r>
              <a:rPr lang="en-US" dirty="0" err="1"/>
              <a:t>Obfuscator.ACY</a:t>
            </a:r>
            <a:endParaRPr lang="en-US" dirty="0"/>
          </a:p>
          <a:p>
            <a:r>
              <a:rPr lang="en-US" dirty="0"/>
              <a:t>Different header</a:t>
            </a:r>
          </a:p>
          <a:p>
            <a:r>
              <a:rPr lang="en-US" dirty="0"/>
              <a:t>Excluded 605 sample</a:t>
            </a:r>
          </a:p>
        </p:txBody>
      </p:sp>
    </p:spTree>
    <p:extLst>
      <p:ext uri="{BB962C8B-B14F-4D97-AF65-F5344CB8AC3E}">
        <p14:creationId xmlns:p14="http://schemas.microsoft.com/office/powerpoint/2010/main" val="247368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F3BE0-00D7-4343-8EE6-72B44F83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Feature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1FB94-02ED-461C-BAA1-1C14068818A8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Total Occurrences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Further Feature Selection for individual models</a:t>
            </a: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BFA1EC-E107-4A52-9B3A-CC938003C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634282"/>
              </p:ext>
            </p:extLst>
          </p:nvPr>
        </p:nvGraphicFramePr>
        <p:xfrm>
          <a:off x="5048451" y="2231721"/>
          <a:ext cx="6495848" cy="335330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483769">
                  <a:extLst>
                    <a:ext uri="{9D8B030D-6E8A-4147-A177-3AD203B41FA5}">
                      <a16:colId xmlns:a16="http://schemas.microsoft.com/office/drawing/2014/main" val="1152189327"/>
                    </a:ext>
                  </a:extLst>
                </a:gridCol>
                <a:gridCol w="3012079">
                  <a:extLst>
                    <a:ext uri="{9D8B030D-6E8A-4147-A177-3AD203B41FA5}">
                      <a16:colId xmlns:a16="http://schemas.microsoft.com/office/drawing/2014/main" val="235167173"/>
                    </a:ext>
                  </a:extLst>
                </a:gridCol>
              </a:tblGrid>
              <a:tr h="897559">
                <a:tc>
                  <a:txBody>
                    <a:bodyPr/>
                    <a:lstStyle/>
                    <a:p>
                      <a:r>
                        <a:rPr lang="en-US" sz="2400" dirty="0"/>
                        <a:t>Total # of Occurrences of Feature</a:t>
                      </a:r>
                    </a:p>
                  </a:txBody>
                  <a:tcPr marL="121292" marR="121292" marT="60646" marB="6064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Number of features</a:t>
                      </a:r>
                    </a:p>
                  </a:txBody>
                  <a:tcPr marL="121292" marR="121292" marT="60646" marB="60646"/>
                </a:tc>
                <a:extLst>
                  <a:ext uri="{0D108BD9-81ED-4DB2-BD59-A6C34878D82A}">
                    <a16:rowId xmlns:a16="http://schemas.microsoft.com/office/drawing/2014/main" val="2669833991"/>
                  </a:ext>
                </a:extLst>
              </a:tr>
              <a:tr h="533684">
                <a:tc>
                  <a:txBody>
                    <a:bodyPr/>
                    <a:lstStyle/>
                    <a:p>
                      <a:r>
                        <a:rPr lang="en-US" sz="2400"/>
                        <a:t>&gt;0</a:t>
                      </a:r>
                    </a:p>
                  </a:txBody>
                  <a:tcPr marL="121292" marR="121292" marT="60646" marB="6064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357,006 features</a:t>
                      </a:r>
                    </a:p>
                  </a:txBody>
                  <a:tcPr marL="121292" marR="121292" marT="60646" marB="60646"/>
                </a:tc>
                <a:extLst>
                  <a:ext uri="{0D108BD9-81ED-4DB2-BD59-A6C34878D82A}">
                    <a16:rowId xmlns:a16="http://schemas.microsoft.com/office/drawing/2014/main" val="428419570"/>
                  </a:ext>
                </a:extLst>
              </a:tr>
              <a:tr h="533684">
                <a:tc>
                  <a:txBody>
                    <a:bodyPr/>
                    <a:lstStyle/>
                    <a:p>
                      <a:r>
                        <a:rPr lang="en-US" sz="2400"/>
                        <a:t>&gt;10</a:t>
                      </a:r>
                    </a:p>
                  </a:txBody>
                  <a:tcPr marL="121292" marR="121292" marT="60646" marB="6064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15537 features</a:t>
                      </a:r>
                    </a:p>
                  </a:txBody>
                  <a:tcPr marL="121292" marR="121292" marT="60646" marB="60646"/>
                </a:tc>
                <a:extLst>
                  <a:ext uri="{0D108BD9-81ED-4DB2-BD59-A6C34878D82A}">
                    <a16:rowId xmlns:a16="http://schemas.microsoft.com/office/drawing/2014/main" val="3482113513"/>
                  </a:ext>
                </a:extLst>
              </a:tr>
              <a:tr h="533684">
                <a:tc>
                  <a:txBody>
                    <a:bodyPr/>
                    <a:lstStyle/>
                    <a:p>
                      <a:r>
                        <a:rPr lang="en-US" sz="2400"/>
                        <a:t>&gt;20</a:t>
                      </a:r>
                    </a:p>
                  </a:txBody>
                  <a:tcPr marL="121292" marR="121292" marT="60646" marB="60646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12239 features</a:t>
                      </a:r>
                    </a:p>
                  </a:txBody>
                  <a:tcPr marL="121292" marR="121292" marT="60646" marB="60646"/>
                </a:tc>
                <a:extLst>
                  <a:ext uri="{0D108BD9-81ED-4DB2-BD59-A6C34878D82A}">
                    <a16:rowId xmlns:a16="http://schemas.microsoft.com/office/drawing/2014/main" val="366029674"/>
                  </a:ext>
                </a:extLst>
              </a:tr>
              <a:tr h="533684">
                <a:tc>
                  <a:txBody>
                    <a:bodyPr/>
                    <a:lstStyle/>
                    <a:p>
                      <a:r>
                        <a:rPr lang="en-US" sz="2400"/>
                        <a:t>&gt;40</a:t>
                      </a:r>
                    </a:p>
                  </a:txBody>
                  <a:tcPr marL="121292" marR="121292" marT="60646" marB="60646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9478 features</a:t>
                      </a:r>
                    </a:p>
                  </a:txBody>
                  <a:tcPr marL="121292" marR="121292" marT="60646" marB="60646"/>
                </a:tc>
                <a:extLst>
                  <a:ext uri="{0D108BD9-81ED-4DB2-BD59-A6C34878D82A}">
                    <a16:rowId xmlns:a16="http://schemas.microsoft.com/office/drawing/2014/main" val="132450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0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5F4D8-08DD-4E90-BEE4-206564B9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Models Used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06ACCF-74A5-45C2-84ED-574978304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124073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7972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837BDA-658B-4888-A969-06848EFC6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165675"/>
              </p:ext>
            </p:extLst>
          </p:nvPr>
        </p:nvGraphicFramePr>
        <p:xfrm>
          <a:off x="5052095" y="1141827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1">
            <a:extLst>
              <a:ext uri="{FF2B5EF4-FFF2-40B4-BE49-F238E27FC236}">
                <a16:creationId xmlns:a16="http://schemas.microsoft.com/office/drawing/2014/main" id="{8CFF279B-0A3D-4B2F-B293-D938D7A830D7}"/>
              </a:ext>
            </a:extLst>
          </p:cNvPr>
          <p:cNvSpPr txBox="1">
            <a:spLocks/>
          </p:cNvSpPr>
          <p:nvPr/>
        </p:nvSpPr>
        <p:spPr>
          <a:xfrm>
            <a:off x="643855" y="1447799"/>
            <a:ext cx="3108626" cy="14447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rgbClr val="EBEBEB"/>
                </a:solidFill>
              </a:rPr>
              <a:t>Hyper Parameter 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DD266-07A2-4A52-99D9-2306CD36DAB3}"/>
              </a:ext>
            </a:extLst>
          </p:cNvPr>
          <p:cNvSpPr txBox="1"/>
          <p:nvPr/>
        </p:nvSpPr>
        <p:spPr>
          <a:xfrm>
            <a:off x="643855" y="3072385"/>
            <a:ext cx="3108057" cy="2947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 value for SVM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Regularization for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46824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6106-1BF7-4B4F-BE4E-7CEA4521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Test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1E6812-E680-4EF3-962F-471DD413F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849045"/>
              </p:ext>
            </p:extLst>
          </p:nvPr>
        </p:nvGraphicFramePr>
        <p:xfrm>
          <a:off x="1046677" y="1544271"/>
          <a:ext cx="9404723" cy="2985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760">
                  <a:extLst>
                    <a:ext uri="{9D8B030D-6E8A-4147-A177-3AD203B41FA5}">
                      <a16:colId xmlns:a16="http://schemas.microsoft.com/office/drawing/2014/main" val="1757806762"/>
                    </a:ext>
                  </a:extLst>
                </a:gridCol>
                <a:gridCol w="2161364">
                  <a:extLst>
                    <a:ext uri="{9D8B030D-6E8A-4147-A177-3AD203B41FA5}">
                      <a16:colId xmlns:a16="http://schemas.microsoft.com/office/drawing/2014/main" val="1534495006"/>
                    </a:ext>
                  </a:extLst>
                </a:gridCol>
                <a:gridCol w="2547613">
                  <a:extLst>
                    <a:ext uri="{9D8B030D-6E8A-4147-A177-3AD203B41FA5}">
                      <a16:colId xmlns:a16="http://schemas.microsoft.com/office/drawing/2014/main" val="309449940"/>
                    </a:ext>
                  </a:extLst>
                </a:gridCol>
                <a:gridCol w="2454986">
                  <a:extLst>
                    <a:ext uri="{9D8B030D-6E8A-4147-A177-3AD203B41FA5}">
                      <a16:colId xmlns:a16="http://schemas.microsoft.com/office/drawing/2014/main" val="2490612269"/>
                    </a:ext>
                  </a:extLst>
                </a:gridCol>
              </a:tblGrid>
              <a:tr h="511711"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31823"/>
                  </a:ext>
                </a:extLst>
              </a:tr>
              <a:tr h="898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Information Gain of 0.6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12515"/>
                  </a:ext>
                </a:extLst>
              </a:tr>
              <a:tr h="787791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Value of 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486308"/>
                  </a:ext>
                </a:extLst>
              </a:tr>
              <a:tr h="787791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Regularization of 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3913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70C14AD-932B-4189-82FF-86B6CADF5954}"/>
              </a:ext>
            </a:extLst>
          </p:cNvPr>
          <p:cNvSpPr/>
          <p:nvPr/>
        </p:nvSpPr>
        <p:spPr>
          <a:xfrm>
            <a:off x="1046677" y="5159685"/>
            <a:ext cx="9630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Most of the misclassification were classified as </a:t>
            </a:r>
            <a:r>
              <a:rPr lang="en-US" dirty="0" err="1"/>
              <a:t>Tracur</a:t>
            </a:r>
            <a:r>
              <a:rPr lang="en-US" dirty="0"/>
              <a:t>. </a:t>
            </a:r>
            <a:r>
              <a:rPr lang="en-US" dirty="0" err="1"/>
              <a:t>Tracur</a:t>
            </a:r>
            <a:r>
              <a:rPr lang="en-US" dirty="0"/>
              <a:t> can also download and run files, including other malware, and give a hacker control of your PC. As the other malware were backdoors, trojans and worm, not including </a:t>
            </a:r>
            <a:r>
              <a:rPr lang="en-US" dirty="0" err="1"/>
              <a:t>Obfuscator.ACY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1FDA1-8D92-4EB0-9594-E8DFB146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Further Improvement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6182A3-9A29-4F82-975F-477180604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53148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195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2465</TotalTime>
  <Words>247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Malware Classification</vt:lpstr>
      <vt:lpstr>A bit about the dataset</vt:lpstr>
      <vt:lpstr>Feature Extraction</vt:lpstr>
      <vt:lpstr>Issues faced with extraction</vt:lpstr>
      <vt:lpstr>Feature Selection</vt:lpstr>
      <vt:lpstr>Models Used</vt:lpstr>
      <vt:lpstr>PowerPoint Presentation</vt:lpstr>
      <vt:lpstr>Results from Test Data</vt:lpstr>
      <vt:lpstr>Further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Malware Classification</dc:title>
  <dc:creator>#BENJAMIN CHUA RUI HERN#</dc:creator>
  <cp:lastModifiedBy>#BENJAMIN CHUA RUI HERN#</cp:lastModifiedBy>
  <cp:revision>12</cp:revision>
  <dcterms:created xsi:type="dcterms:W3CDTF">2018-12-03T04:05:07Z</dcterms:created>
  <dcterms:modified xsi:type="dcterms:W3CDTF">2018-12-04T21:12:27Z</dcterms:modified>
</cp:coreProperties>
</file>