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9" userDrawn="1">
          <p15:clr>
            <a:srgbClr val="A4A3A4"/>
          </p15:clr>
        </p15:guide>
        <p15:guide id="2" pos="56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2058" y="120"/>
      </p:cViewPr>
      <p:guideLst>
        <p:guide orient="horz" pos="5669"/>
        <p:guide pos="5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9" cy="71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FFBA-DF28-4407-86A3-CDB04A0B9781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C8-05CE-471B-954C-61610BA38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3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FFBA-DF28-4407-86A3-CDB04A0B9781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C8-05CE-471B-954C-61610BA38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76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FFBA-DF28-4407-86A3-CDB04A0B9781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C8-05CE-471B-954C-61610BA38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9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FFBA-DF28-4407-86A3-CDB04A0B9781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C8-05CE-471B-954C-61610BA38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61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FFBA-DF28-4407-86A3-CDB04A0B9781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C8-05CE-471B-954C-61610BA38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70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FFBA-DF28-4407-86A3-CDB04A0B9781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C8-05CE-471B-954C-61610BA38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FFBA-DF28-4407-86A3-CDB04A0B9781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C8-05CE-471B-954C-61610BA38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22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FFBA-DF28-4407-86A3-CDB04A0B9781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C8-05CE-471B-954C-61610BA38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01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FFBA-DF28-4407-86A3-CDB04A0B9781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C8-05CE-471B-954C-61610BA38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FFBA-DF28-4407-86A3-CDB04A0B9781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C8-05CE-471B-954C-61610BA38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65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FFBA-DF28-4407-86A3-CDB04A0B9781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C8-05CE-471B-954C-61610BA38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7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FBA-DF28-4407-86A3-CDB04A0B9781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EAC8-05CE-471B-954C-61610BA38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493928" y="-4484370"/>
            <a:ext cx="8098404" cy="3609138"/>
            <a:chOff x="1699956" y="-4295184"/>
            <a:chExt cx="8098404" cy="36091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28"/>
            <a:stretch/>
          </p:blipFill>
          <p:spPr>
            <a:xfrm>
              <a:off x="1699957" y="-4295184"/>
              <a:ext cx="8098403" cy="360913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99956" y="-4295184"/>
              <a:ext cx="8098403" cy="3609138"/>
            </a:xfrm>
            <a:prstGeom prst="rect">
              <a:avLst/>
            </a:prstGeom>
            <a:solidFill>
              <a:schemeClr val="bg2">
                <a:lumMod val="2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13057" y="5571331"/>
            <a:ext cx="10774548" cy="6858000"/>
            <a:chOff x="708726" y="0"/>
            <a:chExt cx="1077454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26" y="0"/>
              <a:ext cx="10774548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08726" y="0"/>
              <a:ext cx="10774548" cy="6858000"/>
            </a:xfrm>
            <a:prstGeom prst="rect">
              <a:avLst/>
            </a:prstGeom>
            <a:solidFill>
              <a:schemeClr val="bg2">
                <a:lumMod val="2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04331" y="19372756"/>
            <a:ext cx="12192000" cy="4429125"/>
            <a:chOff x="0" y="8230093"/>
            <a:chExt cx="12192000" cy="44291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230093"/>
              <a:ext cx="12192000" cy="442912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8230093"/>
              <a:ext cx="12192000" cy="4429125"/>
            </a:xfrm>
            <a:prstGeom prst="rect">
              <a:avLst/>
            </a:prstGeom>
            <a:solidFill>
              <a:schemeClr val="bg2">
                <a:lumMod val="2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213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617153" y="3111594"/>
            <a:ext cx="8789928" cy="8789928"/>
            <a:chOff x="4617153" y="3111594"/>
            <a:chExt cx="8789928" cy="8789928"/>
          </a:xfrm>
        </p:grpSpPr>
        <p:sp>
          <p:nvSpPr>
            <p:cNvPr id="17" name="Rectangle 16"/>
            <p:cNvSpPr/>
            <p:nvPr/>
          </p:nvSpPr>
          <p:spPr>
            <a:xfrm>
              <a:off x="4617153" y="3111594"/>
              <a:ext cx="8789928" cy="878992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112774" y="4761053"/>
              <a:ext cx="3773530" cy="5349272"/>
              <a:chOff x="4508106" y="1228098"/>
              <a:chExt cx="2952135" cy="418488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508106" y="1228098"/>
                <a:ext cx="2952135" cy="4184883"/>
                <a:chOff x="4508106" y="1228098"/>
                <a:chExt cx="2952135" cy="4184883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841825" y="2923411"/>
                  <a:ext cx="2279816" cy="24895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5495921" y="2641971"/>
                  <a:ext cx="971624" cy="6084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Arc 6"/>
                <p:cNvSpPr/>
                <p:nvPr/>
              </p:nvSpPr>
              <p:spPr>
                <a:xfrm>
                  <a:off x="4508106" y="1368262"/>
                  <a:ext cx="1251950" cy="2663107"/>
                </a:xfrm>
                <a:prstGeom prst="arc">
                  <a:avLst>
                    <a:gd name="adj1" fmla="val 16787475"/>
                    <a:gd name="adj2" fmla="val 0"/>
                  </a:avLst>
                </a:prstGeom>
                <a:noFill/>
                <a:ln w="825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Arc 7"/>
                <p:cNvSpPr/>
                <p:nvPr/>
              </p:nvSpPr>
              <p:spPr>
                <a:xfrm flipH="1">
                  <a:off x="6207441" y="1368262"/>
                  <a:ext cx="1252800" cy="2663107"/>
                </a:xfrm>
                <a:prstGeom prst="arc">
                  <a:avLst>
                    <a:gd name="adj1" fmla="val 16787475"/>
                    <a:gd name="adj2" fmla="val 0"/>
                  </a:avLst>
                </a:prstGeom>
                <a:noFill/>
                <a:ln w="825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127407" y="1228098"/>
                  <a:ext cx="361840" cy="361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6467545" y="1228098"/>
                  <a:ext cx="361840" cy="361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6175816" y="3584738"/>
                <a:ext cx="583458" cy="58345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23102" y="3438065"/>
                <a:ext cx="405697" cy="40569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317244" y="4151346"/>
                <a:ext cx="916320" cy="91632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4604797" y="11760630"/>
            <a:ext cx="8789927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6600" dirty="0">
                <a:solidFill>
                  <a:srgbClr val="C00000"/>
                </a:solidFill>
                <a:latin typeface="Franklin Gothic Demi" panose="020B0703020102020204" pitchFamily="34" charset="0"/>
              </a:rPr>
              <a:t>BISHEE</a:t>
            </a:r>
            <a:endParaRPr lang="en-GB" sz="16600" dirty="0">
              <a:solidFill>
                <a:srgbClr val="C0000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0655" y="13853981"/>
            <a:ext cx="89629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9600" dirty="0">
                <a:solidFill>
                  <a:srgbClr val="C00000"/>
                </a:solidFill>
                <a:latin typeface="Franklin Gothic Demi" panose="020B0703020102020204" pitchFamily="34" charset="0"/>
              </a:rPr>
              <a:t>BARNABEE</a:t>
            </a:r>
            <a:endParaRPr lang="en-GB" sz="9600" dirty="0">
              <a:solidFill>
                <a:srgbClr val="C00000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9638" y="1764408"/>
            <a:ext cx="2692369" cy="20829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88742" y="6001954"/>
            <a:ext cx="2680427" cy="21443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1420" y="10958415"/>
            <a:ext cx="331516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94500" y="3142074"/>
            <a:ext cx="8789928" cy="8789928"/>
            <a:chOff x="4594500" y="3142074"/>
            <a:chExt cx="8789928" cy="8789928"/>
          </a:xfrm>
        </p:grpSpPr>
        <p:sp>
          <p:nvSpPr>
            <p:cNvPr id="17" name="Rectangle 16"/>
            <p:cNvSpPr/>
            <p:nvPr/>
          </p:nvSpPr>
          <p:spPr>
            <a:xfrm>
              <a:off x="4594500" y="3142074"/>
              <a:ext cx="8789928" cy="87899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050916" y="3357139"/>
              <a:ext cx="5897244" cy="8359798"/>
              <a:chOff x="4508106" y="1228098"/>
              <a:chExt cx="2952135" cy="418488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508106" y="1228098"/>
                <a:ext cx="2952135" cy="4184883"/>
                <a:chOff x="4508106" y="1228098"/>
                <a:chExt cx="2952135" cy="4184883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841825" y="2923411"/>
                  <a:ext cx="2279816" cy="24895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5495921" y="2641971"/>
                  <a:ext cx="971624" cy="60848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Arc 6"/>
                <p:cNvSpPr/>
                <p:nvPr/>
              </p:nvSpPr>
              <p:spPr>
                <a:xfrm>
                  <a:off x="4508106" y="1368262"/>
                  <a:ext cx="1251950" cy="2663107"/>
                </a:xfrm>
                <a:prstGeom prst="arc">
                  <a:avLst>
                    <a:gd name="adj1" fmla="val 16787475"/>
                    <a:gd name="adj2" fmla="val 0"/>
                  </a:avLst>
                </a:prstGeom>
                <a:noFill/>
                <a:ln w="825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Arc 7"/>
                <p:cNvSpPr/>
                <p:nvPr/>
              </p:nvSpPr>
              <p:spPr>
                <a:xfrm flipH="1">
                  <a:off x="6207441" y="1368262"/>
                  <a:ext cx="1252800" cy="2663107"/>
                </a:xfrm>
                <a:prstGeom prst="arc">
                  <a:avLst>
                    <a:gd name="adj1" fmla="val 16787475"/>
                    <a:gd name="adj2" fmla="val 0"/>
                  </a:avLst>
                </a:prstGeom>
                <a:noFill/>
                <a:ln w="825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127407" y="1228098"/>
                  <a:ext cx="361840" cy="3618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6467545" y="1228098"/>
                  <a:ext cx="361840" cy="3618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6175816" y="3584738"/>
                <a:ext cx="583458" cy="5834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23102" y="3438065"/>
                <a:ext cx="405697" cy="4056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317244" y="4151346"/>
                <a:ext cx="916320" cy="916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9638" y="1764408"/>
            <a:ext cx="2692369" cy="20829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88742" y="6001954"/>
            <a:ext cx="2680427" cy="21443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1420" y="10958415"/>
            <a:ext cx="331516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1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7153" y="1799400"/>
            <a:ext cx="8789928" cy="87899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7112774" y="3448859"/>
            <a:ext cx="3773530" cy="5349272"/>
            <a:chOff x="4508106" y="1228098"/>
            <a:chExt cx="2952135" cy="4184883"/>
          </a:xfrm>
        </p:grpSpPr>
        <p:grpSp>
          <p:nvGrpSpPr>
            <p:cNvPr id="6" name="Group 5"/>
            <p:cNvGrpSpPr/>
            <p:nvPr/>
          </p:nvGrpSpPr>
          <p:grpSpPr>
            <a:xfrm>
              <a:off x="4508106" y="1228098"/>
              <a:ext cx="2952135" cy="4184883"/>
              <a:chOff x="4508106" y="1228098"/>
              <a:chExt cx="2952135" cy="418488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841825" y="2923411"/>
                <a:ext cx="2279816" cy="24895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95921" y="2641971"/>
                <a:ext cx="971624" cy="6084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4508106" y="1368262"/>
                <a:ext cx="1251950" cy="2663107"/>
              </a:xfrm>
              <a:prstGeom prst="arc">
                <a:avLst>
                  <a:gd name="adj1" fmla="val 16787475"/>
                  <a:gd name="adj2" fmla="val 0"/>
                </a:avLst>
              </a:prstGeom>
              <a:noFill/>
              <a:ln w="825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" name="Arc 12"/>
              <p:cNvSpPr/>
              <p:nvPr/>
            </p:nvSpPr>
            <p:spPr>
              <a:xfrm flipH="1">
                <a:off x="6207441" y="1368262"/>
                <a:ext cx="1252800" cy="2663107"/>
              </a:xfrm>
              <a:prstGeom prst="arc">
                <a:avLst>
                  <a:gd name="adj1" fmla="val 16787475"/>
                  <a:gd name="adj2" fmla="val 0"/>
                </a:avLst>
              </a:prstGeom>
              <a:noFill/>
              <a:ln w="825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127407" y="1228098"/>
                <a:ext cx="361840" cy="3618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67545" y="1228098"/>
                <a:ext cx="361840" cy="3618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6175816" y="3584738"/>
              <a:ext cx="583458" cy="58345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423102" y="3438065"/>
              <a:ext cx="405697" cy="4056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317244" y="4151346"/>
              <a:ext cx="916320" cy="9163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9" t="27332" r="8459" b="37686"/>
          <a:stretch/>
        </p:blipFill>
        <p:spPr>
          <a:xfrm>
            <a:off x="4671987" y="12962817"/>
            <a:ext cx="8693492" cy="1141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4" t="27379" r="11874" b="38191"/>
          <a:stretch/>
        </p:blipFill>
        <p:spPr>
          <a:xfrm>
            <a:off x="4671987" y="10971789"/>
            <a:ext cx="8693492" cy="1676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27538" r="12965" b="38554"/>
          <a:stretch/>
        </p:blipFill>
        <p:spPr>
          <a:xfrm>
            <a:off x="4671987" y="14434191"/>
            <a:ext cx="8693492" cy="17630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6155" y="537834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9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2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Franklin Gothic Demi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East Anglia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Gianpaolo Prada (CMP - Student)</dc:creator>
  <cp:lastModifiedBy>Gianpaolo Prada (CMP - Student)</cp:lastModifiedBy>
  <cp:revision>8</cp:revision>
  <dcterms:created xsi:type="dcterms:W3CDTF">2018-12-07T16:34:00Z</dcterms:created>
  <dcterms:modified xsi:type="dcterms:W3CDTF">2018-12-07T20:00:36Z</dcterms:modified>
</cp:coreProperties>
</file>