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 vertBarState="minimized"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90CC-3A7C-A544-A3C9-094DC09F9D19}" type="datetimeFigureOut">
              <a:rPr lang="en-US" smtClean="0"/>
              <a:pPr/>
              <a:t>8/27/12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2069-9E1B-3C49-8DF0-1EDE52D12F9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90CC-3A7C-A544-A3C9-094DC09F9D19}" type="datetimeFigureOut">
              <a:rPr lang="en-US" smtClean="0"/>
              <a:pPr/>
              <a:t>8/27/12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2069-9E1B-3C49-8DF0-1EDE52D12F9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90CC-3A7C-A544-A3C9-094DC09F9D19}" type="datetimeFigureOut">
              <a:rPr lang="en-US" smtClean="0"/>
              <a:pPr/>
              <a:t>8/27/12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2069-9E1B-3C49-8DF0-1EDE52D12F9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90CC-3A7C-A544-A3C9-094DC09F9D19}" type="datetimeFigureOut">
              <a:rPr lang="en-US" smtClean="0"/>
              <a:pPr/>
              <a:t>8/27/12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2069-9E1B-3C49-8DF0-1EDE52D12F9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90CC-3A7C-A544-A3C9-094DC09F9D19}" type="datetimeFigureOut">
              <a:rPr lang="en-US" smtClean="0"/>
              <a:pPr/>
              <a:t>8/27/12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2069-9E1B-3C49-8DF0-1EDE52D12F9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90CC-3A7C-A544-A3C9-094DC09F9D19}" type="datetimeFigureOut">
              <a:rPr lang="en-US" smtClean="0"/>
              <a:pPr/>
              <a:t>8/27/12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2069-9E1B-3C49-8DF0-1EDE52D12F9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90CC-3A7C-A544-A3C9-094DC09F9D19}" type="datetimeFigureOut">
              <a:rPr lang="en-US" smtClean="0"/>
              <a:pPr/>
              <a:t>8/27/12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2069-9E1B-3C49-8DF0-1EDE52D12F9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90CC-3A7C-A544-A3C9-094DC09F9D19}" type="datetimeFigureOut">
              <a:rPr lang="en-US" smtClean="0"/>
              <a:pPr/>
              <a:t>8/27/12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2069-9E1B-3C49-8DF0-1EDE52D12F9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90CC-3A7C-A544-A3C9-094DC09F9D19}" type="datetimeFigureOut">
              <a:rPr lang="en-US" smtClean="0"/>
              <a:pPr/>
              <a:t>8/27/12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2069-9E1B-3C49-8DF0-1EDE52D12F9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90CC-3A7C-A544-A3C9-094DC09F9D19}" type="datetimeFigureOut">
              <a:rPr lang="en-US" smtClean="0"/>
              <a:pPr/>
              <a:t>8/27/12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2069-9E1B-3C49-8DF0-1EDE52D12F9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90CC-3A7C-A544-A3C9-094DC09F9D19}" type="datetimeFigureOut">
              <a:rPr lang="en-US" smtClean="0"/>
              <a:pPr/>
              <a:t>8/27/12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2069-9E1B-3C49-8DF0-1EDE52D12F9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890CC-3A7C-A544-A3C9-094DC09F9D19}" type="datetimeFigureOut">
              <a:rPr lang="en-US" smtClean="0"/>
              <a:pPr/>
              <a:t>8/27/12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F2069-9E1B-3C49-8DF0-1EDE52D12F9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4259353" y="5030562"/>
            <a:ext cx="1800000" cy="10912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4845523" y="1384894"/>
            <a:ext cx="1800000" cy="315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accent3">
                <a:lumMod val="7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5056469" y="1504715"/>
            <a:ext cx="1385517" cy="7504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272549" y="1504715"/>
            <a:ext cx="1385517" cy="75043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2272549" y="2559947"/>
            <a:ext cx="1385517" cy="75043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272549" y="3652449"/>
            <a:ext cx="1385517" cy="75043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056469" y="3652449"/>
            <a:ext cx="1385517" cy="7504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056469" y="2559947"/>
            <a:ext cx="1385517" cy="7504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/>
          <p:cNvCxnSpPr>
            <a:stCxn id="5" idx="3"/>
          </p:cNvCxnSpPr>
          <p:nvPr/>
        </p:nvCxnSpPr>
        <p:spPr>
          <a:xfrm>
            <a:off x="3658066" y="1879931"/>
            <a:ext cx="408748" cy="4124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658066" y="2923114"/>
            <a:ext cx="408748" cy="4124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658066" y="4024022"/>
            <a:ext cx="408748" cy="4124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647721" y="4028146"/>
            <a:ext cx="408748" cy="4124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647721" y="2918990"/>
            <a:ext cx="408748" cy="4124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647721" y="1875807"/>
            <a:ext cx="408748" cy="4124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2992707" y="2949914"/>
            <a:ext cx="2148215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3572819" y="2957369"/>
            <a:ext cx="2148215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067609" y="2923114"/>
            <a:ext cx="578523" cy="4124"/>
          </a:xfrm>
          <a:prstGeom prst="line">
            <a:avLst/>
          </a:prstGeom>
          <a:ln w="12700">
            <a:solidFill>
              <a:schemeClr val="tx1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 flipV="1">
            <a:off x="4034617" y="2890141"/>
            <a:ext cx="72000" cy="72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 flipV="1">
            <a:off x="4615861" y="2885848"/>
            <a:ext cx="72000" cy="72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441986" y="4036395"/>
            <a:ext cx="408748" cy="4124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441986" y="2927239"/>
            <a:ext cx="408748" cy="4124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441986" y="1884056"/>
            <a:ext cx="408748" cy="4124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5762940" y="2965618"/>
            <a:ext cx="2148215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 flipV="1">
            <a:off x="7125820" y="2894097"/>
            <a:ext cx="72000" cy="72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/>
          <p:cNvCxnSpPr>
            <a:endCxn id="31" idx="1"/>
          </p:cNvCxnSpPr>
          <p:nvPr/>
        </p:nvCxnSpPr>
        <p:spPr>
          <a:xfrm flipV="1">
            <a:off x="6850043" y="2927239"/>
            <a:ext cx="681551" cy="9406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531594" y="2552023"/>
            <a:ext cx="1385517" cy="75043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4575866" y="718640"/>
            <a:ext cx="239300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accent3">
                    <a:lumMod val="75000"/>
                  </a:schemeClr>
                </a:solidFill>
              </a:rPr>
              <a:t>size-structured</a:t>
            </a:r>
          </a:p>
          <a:p>
            <a:pPr algn="ctr"/>
            <a:r>
              <a:rPr lang="en-GB" sz="1600" dirty="0" smtClean="0">
                <a:solidFill>
                  <a:schemeClr val="accent3">
                    <a:lumMod val="75000"/>
                  </a:schemeClr>
                </a:solidFill>
              </a:rPr>
              <a:t>phytoplankton community</a:t>
            </a:r>
            <a:endParaRPr lang="en-GB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174743" y="1504715"/>
            <a:ext cx="11648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nutrient </a:t>
            </a:r>
          </a:p>
          <a:p>
            <a:pPr algn="ctr"/>
            <a:r>
              <a:rPr lang="en-GB" sz="1400" dirty="0" smtClean="0"/>
              <a:t>harvesting </a:t>
            </a:r>
          </a:p>
          <a:p>
            <a:pPr algn="ctr"/>
            <a:r>
              <a:rPr lang="en-GB" sz="1400" dirty="0" smtClean="0"/>
              <a:t>biomass</a:t>
            </a:r>
            <a:endParaRPr lang="en-GB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5174743" y="2571715"/>
            <a:ext cx="11648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light</a:t>
            </a:r>
          </a:p>
          <a:p>
            <a:pPr algn="ctr"/>
            <a:r>
              <a:rPr lang="en-GB" sz="1400" dirty="0" smtClean="0"/>
              <a:t>harvesting </a:t>
            </a:r>
          </a:p>
          <a:p>
            <a:pPr algn="ctr"/>
            <a:r>
              <a:rPr lang="en-GB" sz="1400" dirty="0" smtClean="0"/>
              <a:t>biomass</a:t>
            </a:r>
            <a:endParaRPr lang="en-GB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5341603" y="3766536"/>
            <a:ext cx="886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/>
              <a:t>structural </a:t>
            </a:r>
          </a:p>
          <a:p>
            <a:r>
              <a:rPr lang="en-GB" sz="1400" dirty="0" smtClean="0"/>
              <a:t>biomass</a:t>
            </a:r>
            <a:endParaRPr lang="en-GB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77912" y="1738415"/>
            <a:ext cx="779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nutrient</a:t>
            </a:r>
            <a:endParaRPr lang="en-GB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2719023" y="2788674"/>
            <a:ext cx="5043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light</a:t>
            </a:r>
            <a:endParaRPr lang="en-GB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2404592" y="3870133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temperature</a:t>
            </a:r>
            <a:endParaRPr lang="en-GB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7602089" y="2620523"/>
            <a:ext cx="12491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/>
              <a:t>phytoplankton</a:t>
            </a:r>
            <a:r>
              <a:rPr lang="en-GB" dirty="0" smtClean="0"/>
              <a:t> </a:t>
            </a:r>
          </a:p>
          <a:p>
            <a:pPr algn="ctr"/>
            <a:r>
              <a:rPr lang="en-GB" sz="1400" dirty="0" smtClean="0"/>
              <a:t>mortality</a:t>
            </a:r>
            <a:endParaRPr lang="en-GB" sz="1400" dirty="0"/>
          </a:p>
        </p:txBody>
      </p:sp>
      <p:sp>
        <p:nvSpPr>
          <p:cNvPr id="45" name="Rectangle 44"/>
          <p:cNvSpPr/>
          <p:nvPr/>
        </p:nvSpPr>
        <p:spPr>
          <a:xfrm>
            <a:off x="4470299" y="5222234"/>
            <a:ext cx="1385517" cy="7504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2293748" y="5222234"/>
            <a:ext cx="1385517" cy="75043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/>
          <p:cNvSpPr txBox="1"/>
          <p:nvPr/>
        </p:nvSpPr>
        <p:spPr>
          <a:xfrm>
            <a:off x="4804547" y="5319746"/>
            <a:ext cx="784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/>
              <a:t>total </a:t>
            </a:r>
          </a:p>
          <a:p>
            <a:pPr algn="ctr"/>
            <a:r>
              <a:rPr lang="en-GB" sz="1400" dirty="0" smtClean="0"/>
              <a:t>biomass</a:t>
            </a:r>
            <a:endParaRPr lang="en-GB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2465338" y="5253897"/>
            <a:ext cx="10849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/>
              <a:t>zooplankton</a:t>
            </a:r>
            <a:r>
              <a:rPr lang="en-GB" dirty="0" smtClean="0"/>
              <a:t> </a:t>
            </a:r>
          </a:p>
          <a:p>
            <a:pPr algn="ctr"/>
            <a:r>
              <a:rPr lang="en-GB" sz="1400" dirty="0" smtClean="0"/>
              <a:t>mortality</a:t>
            </a:r>
            <a:endParaRPr lang="en-GB" sz="1400" dirty="0"/>
          </a:p>
        </p:txBody>
      </p:sp>
      <p:cxnSp>
        <p:nvCxnSpPr>
          <p:cNvPr id="49" name="Straight Arrow Connector 48"/>
          <p:cNvCxnSpPr>
            <a:stCxn id="45" idx="1"/>
          </p:cNvCxnSpPr>
          <p:nvPr/>
        </p:nvCxnSpPr>
        <p:spPr>
          <a:xfrm rot="10800000" flipV="1">
            <a:off x="3685813" y="5597450"/>
            <a:ext cx="784486" cy="1680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0800000">
            <a:off x="1118068" y="5595770"/>
            <a:ext cx="1175681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857528" y="1871683"/>
            <a:ext cx="408748" cy="4124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 flipV="1">
            <a:off x="6807870" y="2895985"/>
            <a:ext cx="72000" cy="72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Straight Arrow Connector 60"/>
          <p:cNvCxnSpPr/>
          <p:nvPr/>
        </p:nvCxnSpPr>
        <p:spPr>
          <a:xfrm rot="10800000" flipV="1">
            <a:off x="5884626" y="5603060"/>
            <a:ext cx="1262904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566581" y="4692008"/>
            <a:ext cx="1289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accent6">
                    <a:lumMod val="75000"/>
                  </a:schemeClr>
                </a:solidFill>
              </a:rPr>
              <a:t>zooplankton </a:t>
            </a:r>
            <a:endParaRPr lang="en-GB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1118067" y="495949"/>
            <a:ext cx="7098869" cy="1"/>
          </a:xfrm>
          <a:prstGeom prst="line">
            <a:avLst/>
          </a:prstGeom>
          <a:ln w="12700">
            <a:solidFill>
              <a:schemeClr val="tx1"/>
            </a:solidFill>
            <a:headEnd type="arrow" w="sm" len="sm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31" idx="0"/>
          </p:cNvCxnSpPr>
          <p:nvPr/>
        </p:nvCxnSpPr>
        <p:spPr>
          <a:xfrm rot="16200000" flipH="1">
            <a:off x="7193401" y="1521070"/>
            <a:ext cx="2056073" cy="5831"/>
          </a:xfrm>
          <a:prstGeom prst="line">
            <a:avLst/>
          </a:prstGeom>
          <a:ln w="12700">
            <a:solidFill>
              <a:schemeClr val="tx1"/>
            </a:solidFill>
            <a:headEnd type="arrow" w="sm" len="sm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5400000">
            <a:off x="614479" y="1011914"/>
            <a:ext cx="1008765" cy="1588"/>
          </a:xfrm>
          <a:prstGeom prst="line">
            <a:avLst/>
          </a:prstGeom>
          <a:ln w="12700">
            <a:solidFill>
              <a:schemeClr val="tx1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472011" y="1517088"/>
            <a:ext cx="1385517" cy="75043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777374" y="1750788"/>
            <a:ext cx="772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Detritus</a:t>
            </a:r>
            <a:endParaRPr lang="en-GB" sz="1400" dirty="0"/>
          </a:p>
        </p:txBody>
      </p:sp>
      <p:cxnSp>
        <p:nvCxnSpPr>
          <p:cNvPr id="76" name="Straight Connector 75"/>
          <p:cNvCxnSpPr/>
          <p:nvPr/>
        </p:nvCxnSpPr>
        <p:spPr>
          <a:xfrm rot="16200000" flipV="1">
            <a:off x="5853299" y="4291348"/>
            <a:ext cx="2623427" cy="2"/>
          </a:xfrm>
          <a:prstGeom prst="line">
            <a:avLst/>
          </a:prstGeom>
          <a:ln w="12700">
            <a:solidFill>
              <a:schemeClr val="tx1"/>
            </a:solidFill>
            <a:headEnd type="arrow" w="sm" len="sm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5400000">
            <a:off x="-543676" y="3932439"/>
            <a:ext cx="3326662" cy="1588"/>
          </a:xfrm>
          <a:prstGeom prst="line">
            <a:avLst/>
          </a:prstGeom>
          <a:ln w="12700">
            <a:solidFill>
              <a:schemeClr val="tx1"/>
            </a:solidFill>
            <a:headEnd type="arrow" w="sm" len="sm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24</Words>
  <Application>Microsoft Macintosh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zmt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AGO</dc:creator>
  <cp:lastModifiedBy>Esteban Acevedo Trejos</cp:lastModifiedBy>
  <cp:revision>5</cp:revision>
  <dcterms:created xsi:type="dcterms:W3CDTF">2012-08-27T13:10:31Z</dcterms:created>
  <dcterms:modified xsi:type="dcterms:W3CDTF">2012-08-27T13:11:25Z</dcterms:modified>
</cp:coreProperties>
</file>