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0069" y="6206863"/>
            <a:ext cx="67774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>
            <a:off x="-1847413" y="3471145"/>
            <a:ext cx="58962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138288" y="29617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Density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2918" y="6420049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Trait (</a:t>
            </a:r>
            <a:r>
              <a:rPr lang="en-US" b="1" dirty="0" err="1">
                <a:solidFill>
                  <a:srgbClr val="1F497D"/>
                </a:solidFill>
              </a:rPr>
              <a:t>s</a:t>
            </a:r>
            <a:r>
              <a:rPr lang="en-US" b="1" dirty="0" smtClean="0">
                <a:solidFill>
                  <a:srgbClr val="1F497D"/>
                </a:solidFill>
              </a:rPr>
              <a:t>)  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308833" y="1518241"/>
            <a:ext cx="6077642" cy="4548244"/>
          </a:xfrm>
          <a:custGeom>
            <a:avLst/>
            <a:gdLst>
              <a:gd name="connsiteX0" fmla="*/ 0 w 6077642"/>
              <a:gd name="connsiteY0" fmla="*/ 4455379 h 4548244"/>
              <a:gd name="connsiteX1" fmla="*/ 686813 w 6077642"/>
              <a:gd name="connsiteY1" fmla="*/ 4338757 h 4548244"/>
              <a:gd name="connsiteX2" fmla="*/ 1347708 w 6077642"/>
              <a:gd name="connsiteY2" fmla="*/ 3198457 h 4548244"/>
              <a:gd name="connsiteX3" fmla="*/ 2241860 w 6077642"/>
              <a:gd name="connsiteY3" fmla="*/ 1215889 h 4548244"/>
              <a:gd name="connsiteX4" fmla="*/ 2928672 w 6077642"/>
              <a:gd name="connsiteY4" fmla="*/ 140378 h 4548244"/>
              <a:gd name="connsiteX5" fmla="*/ 3524773 w 6077642"/>
              <a:gd name="connsiteY5" fmla="*/ 373622 h 4548244"/>
              <a:gd name="connsiteX6" fmla="*/ 4367091 w 6077642"/>
              <a:gd name="connsiteY6" fmla="*/ 2213652 h 4548244"/>
              <a:gd name="connsiteX7" fmla="*/ 5131655 w 6077642"/>
              <a:gd name="connsiteY7" fmla="*/ 3937061 h 4548244"/>
              <a:gd name="connsiteX8" fmla="*/ 5688880 w 6077642"/>
              <a:gd name="connsiteY8" fmla="*/ 4429463 h 4548244"/>
              <a:gd name="connsiteX9" fmla="*/ 6077642 w 6077642"/>
              <a:gd name="connsiteY9" fmla="*/ 4403547 h 4548244"/>
              <a:gd name="connsiteX0" fmla="*/ 0 w 6077642"/>
              <a:gd name="connsiteY0" fmla="*/ 4455379 h 4548244"/>
              <a:gd name="connsiteX1" fmla="*/ 686813 w 6077642"/>
              <a:gd name="connsiteY1" fmla="*/ 4338757 h 4548244"/>
              <a:gd name="connsiteX2" fmla="*/ 1347708 w 6077642"/>
              <a:gd name="connsiteY2" fmla="*/ 3198457 h 4548244"/>
              <a:gd name="connsiteX3" fmla="*/ 2241860 w 6077642"/>
              <a:gd name="connsiteY3" fmla="*/ 1215889 h 4548244"/>
              <a:gd name="connsiteX4" fmla="*/ 2928672 w 6077642"/>
              <a:gd name="connsiteY4" fmla="*/ 140378 h 4548244"/>
              <a:gd name="connsiteX5" fmla="*/ 3524773 w 6077642"/>
              <a:gd name="connsiteY5" fmla="*/ 373622 h 4548244"/>
              <a:gd name="connsiteX6" fmla="*/ 4367091 w 6077642"/>
              <a:gd name="connsiteY6" fmla="*/ 2213652 h 4548244"/>
              <a:gd name="connsiteX7" fmla="*/ 5131655 w 6077642"/>
              <a:gd name="connsiteY7" fmla="*/ 3937061 h 4548244"/>
              <a:gd name="connsiteX8" fmla="*/ 5688880 w 6077642"/>
              <a:gd name="connsiteY8" fmla="*/ 4429463 h 4548244"/>
              <a:gd name="connsiteX9" fmla="*/ 6077642 w 6077642"/>
              <a:gd name="connsiteY9" fmla="*/ 4403547 h 454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7642" h="4548244">
                <a:moveTo>
                  <a:pt x="0" y="4455379"/>
                </a:moveTo>
                <a:cubicBezTo>
                  <a:pt x="231097" y="4501811"/>
                  <a:pt x="462195" y="4548244"/>
                  <a:pt x="686813" y="4338757"/>
                </a:cubicBezTo>
                <a:cubicBezTo>
                  <a:pt x="911431" y="4129270"/>
                  <a:pt x="1088534" y="3718935"/>
                  <a:pt x="1347708" y="3198457"/>
                </a:cubicBezTo>
                <a:cubicBezTo>
                  <a:pt x="1606882" y="2677979"/>
                  <a:pt x="1978366" y="1725569"/>
                  <a:pt x="2241860" y="1215889"/>
                </a:cubicBezTo>
                <a:cubicBezTo>
                  <a:pt x="2505354" y="706209"/>
                  <a:pt x="2714853" y="280756"/>
                  <a:pt x="2928672" y="140378"/>
                </a:cubicBezTo>
                <a:cubicBezTo>
                  <a:pt x="3142491" y="0"/>
                  <a:pt x="3285037" y="28076"/>
                  <a:pt x="3524773" y="373622"/>
                </a:cubicBezTo>
                <a:cubicBezTo>
                  <a:pt x="3764510" y="719168"/>
                  <a:pt x="4099277" y="1619746"/>
                  <a:pt x="4367091" y="2213652"/>
                </a:cubicBezTo>
                <a:cubicBezTo>
                  <a:pt x="4634905" y="2807559"/>
                  <a:pt x="4911357" y="3567759"/>
                  <a:pt x="5131655" y="3937061"/>
                </a:cubicBezTo>
                <a:cubicBezTo>
                  <a:pt x="5351953" y="4306363"/>
                  <a:pt x="5531216" y="4351715"/>
                  <a:pt x="5688880" y="4429463"/>
                </a:cubicBezTo>
                <a:cubicBezTo>
                  <a:pt x="5846544" y="4507211"/>
                  <a:pt x="6077642" y="4403547"/>
                  <a:pt x="6077642" y="440354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045301" y="4133589"/>
            <a:ext cx="2669497" cy="158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242859" y="3888031"/>
            <a:ext cx="4356906" cy="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09406" y="3693018"/>
            <a:ext cx="39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v</a:t>
            </a:r>
            <a:endParaRPr lang="en-US" sz="2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47231" y="5597838"/>
            <a:ext cx="30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</a:t>
            </a:r>
            <a:endParaRPr lang="en-US" sz="2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522579" y="5753334"/>
            <a:ext cx="155505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Leibniz Zemtrum für Marine Tropenökologie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Esteban Acevedo Trejos</dc:creator>
  <cp:lastModifiedBy>Esteban Acevedo Trejos</cp:lastModifiedBy>
  <cp:revision>2</cp:revision>
  <dcterms:created xsi:type="dcterms:W3CDTF">2011-10-11T10:19:43Z</dcterms:created>
  <dcterms:modified xsi:type="dcterms:W3CDTF">2011-10-11T11:13:56Z</dcterms:modified>
</cp:coreProperties>
</file>