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B49EA-FADD-CF45-89C6-98D4F34750B4}" type="datetimeFigureOut">
              <a:rPr lang="en-US" smtClean="0"/>
              <a:t>10/11/11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09EDE-60E3-AF41-876E-8F0EA01B94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20069" y="6206863"/>
            <a:ext cx="67774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200000">
            <a:off x="-1847413" y="3471145"/>
            <a:ext cx="589622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95872" y="4768529"/>
            <a:ext cx="660895" cy="1438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15364" y="3783724"/>
            <a:ext cx="660895" cy="24231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12835" y="3783724"/>
            <a:ext cx="660895" cy="24231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19945" y="2565676"/>
            <a:ext cx="660895" cy="36411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10994" y="1360586"/>
            <a:ext cx="660895" cy="48462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18106" y="2565676"/>
            <a:ext cx="660895" cy="3642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6413" y="4768529"/>
            <a:ext cx="660895" cy="1438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53328" y="5183184"/>
            <a:ext cx="881193" cy="6463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pecies </a:t>
            </a:r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73398" y="5183184"/>
            <a:ext cx="881193" cy="6463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pecies </a:t>
            </a:r>
          </a:p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80509" y="5183184"/>
            <a:ext cx="881193" cy="6463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pecies </a:t>
            </a:r>
          </a:p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87620" y="5183184"/>
            <a:ext cx="881193" cy="6463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pecies </a:t>
            </a:r>
          </a:p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7690" y="5183184"/>
            <a:ext cx="881193" cy="6463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pecies </a:t>
            </a:r>
          </a:p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14801" y="5183184"/>
            <a:ext cx="881193" cy="6463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pecies </a:t>
            </a:r>
          </a:p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21912" y="5183184"/>
            <a:ext cx="881193" cy="6463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pecies </a:t>
            </a:r>
          </a:p>
          <a:p>
            <a:pPr algn="ctr"/>
            <a:r>
              <a:rPr lang="en-US" dirty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-41251" y="296170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Abundance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2918" y="6420049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Trait (</a:t>
            </a:r>
            <a:r>
              <a:rPr lang="en-US" b="1" dirty="0" err="1">
                <a:solidFill>
                  <a:srgbClr val="1F497D"/>
                </a:solidFill>
              </a:rPr>
              <a:t>s</a:t>
            </a:r>
            <a:r>
              <a:rPr lang="en-US" b="1" dirty="0" smtClean="0">
                <a:solidFill>
                  <a:srgbClr val="1F497D"/>
                </a:solidFill>
              </a:rPr>
              <a:t>)  </a:t>
            </a:r>
            <a:endParaRPr lang="en-US" b="1" dirty="0">
              <a:solidFill>
                <a:srgbClr val="1F497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Leibniz Zemtrum für Marine Tropenökologie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Esteban Acevedo Trejos</dc:creator>
  <cp:lastModifiedBy>Esteban Acevedo Trejos</cp:lastModifiedBy>
  <cp:revision>1</cp:revision>
  <dcterms:created xsi:type="dcterms:W3CDTF">2011-10-11T10:19:43Z</dcterms:created>
  <dcterms:modified xsi:type="dcterms:W3CDTF">2011-10-11T10:53:52Z</dcterms:modified>
</cp:coreProperties>
</file>