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90CC-3A7C-A544-A3C9-094DC09F9D19}" type="datetimeFigureOut">
              <a:rPr lang="en-US" smtClean="0"/>
              <a:pPr/>
              <a:t>10/13/11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6641070" y="1580328"/>
            <a:ext cx="1800000" cy="31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276282" y="1580328"/>
            <a:ext cx="1800000" cy="315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87228" y="1700149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03308" y="1700149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3308" y="2755381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3308" y="3847883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87228" y="3847883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87228" y="2755381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088825" y="2075365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88825" y="3118548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88825" y="4219456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8480" y="4223580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78480" y="3114424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78480" y="2071241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423466" y="3145348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03578" y="3152803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98368" y="3118548"/>
            <a:ext cx="578523" cy="4124"/>
          </a:xfrm>
          <a:prstGeom prst="line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V="1">
            <a:off x="2465376" y="3085575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 flipV="1">
            <a:off x="3046620" y="308128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72745" y="4231829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2745" y="3122673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2745" y="2079490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193699" y="3161052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flipV="1">
            <a:off x="5763923" y="3089531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>
            <a:endCxn id="99" idx="2"/>
          </p:cNvCxnSpPr>
          <p:nvPr/>
        </p:nvCxnSpPr>
        <p:spPr>
          <a:xfrm>
            <a:off x="5293761" y="3119121"/>
            <a:ext cx="1037250" cy="331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15973" y="318572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006625" y="914074"/>
            <a:ext cx="23930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size-structured</a:t>
            </a:r>
          </a:p>
          <a:p>
            <a:pPr algn="ctr"/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phytoplankton community</a:t>
            </a:r>
            <a:endParaRPr lang="en-GB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5502" y="1700149"/>
            <a:ext cx="1164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nutrient </a:t>
            </a:r>
          </a:p>
          <a:p>
            <a:pPr algn="ctr"/>
            <a:r>
              <a:rPr lang="en-GB" sz="1400" dirty="0" smtClean="0"/>
              <a:t>harvesting 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605502" y="2767149"/>
            <a:ext cx="1164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light</a:t>
            </a:r>
          </a:p>
          <a:p>
            <a:pPr algn="ctr"/>
            <a:r>
              <a:rPr lang="en-GB" sz="1400" dirty="0" smtClean="0"/>
              <a:t>harvesting 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746444" y="3961970"/>
            <a:ext cx="88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structural </a:t>
            </a:r>
          </a:p>
          <a:p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8671" y="1933849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nutrient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9782" y="2984108"/>
            <a:ext cx="504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light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35351" y="406556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temperature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93885" y="356463"/>
            <a:ext cx="124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phytoplankton</a:t>
            </a:r>
            <a:r>
              <a:rPr lang="en-GB" dirty="0" smtClean="0"/>
              <a:t> </a:t>
            </a:r>
          </a:p>
          <a:p>
            <a:pPr algn="ctr"/>
            <a:r>
              <a:rPr lang="en-GB" sz="1400" dirty="0" smtClean="0"/>
              <a:t>mortality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5158659" y="4730328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5316691" y="4818440"/>
            <a:ext cx="10849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zooplankton</a:t>
            </a:r>
            <a:r>
              <a:rPr lang="en-GB" dirty="0" smtClean="0"/>
              <a:t> </a:t>
            </a:r>
          </a:p>
          <a:p>
            <a:pPr algn="ctr"/>
            <a:r>
              <a:rPr lang="en-GB" sz="1400" dirty="0" smtClean="0"/>
              <a:t>mortality</a:t>
            </a:r>
            <a:endParaRPr lang="en-GB" sz="1400" dirty="0"/>
          </a:p>
        </p:txBody>
      </p:sp>
      <p:cxnSp>
        <p:nvCxnSpPr>
          <p:cNvPr id="49" name="Straight Arrow Connector 48"/>
          <p:cNvCxnSpPr>
            <a:stCxn id="46" idx="1"/>
          </p:cNvCxnSpPr>
          <p:nvPr/>
        </p:nvCxnSpPr>
        <p:spPr>
          <a:xfrm rot="10800000" flipV="1">
            <a:off x="273667" y="5105544"/>
            <a:ext cx="4884993" cy="1285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6" idx="3"/>
          </p:cNvCxnSpPr>
          <p:nvPr/>
        </p:nvCxnSpPr>
        <p:spPr>
          <a:xfrm rot="10800000">
            <a:off x="6544176" y="5105545"/>
            <a:ext cx="2461574" cy="16027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799781" y="2072025"/>
            <a:ext cx="2006039" cy="1588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94560" y="2087738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5238629" y="3091419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6395685" y="914074"/>
            <a:ext cx="22040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size-structured</a:t>
            </a:r>
          </a:p>
          <a:p>
            <a:pPr algn="ct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zooplankton community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396862" y="691383"/>
            <a:ext cx="3679420" cy="1588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-1240548" y="3602592"/>
            <a:ext cx="3031604" cy="1588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" idx="0"/>
          </p:cNvCxnSpPr>
          <p:nvPr/>
        </p:nvCxnSpPr>
        <p:spPr>
          <a:xfrm rot="5400000">
            <a:off x="891685" y="1195766"/>
            <a:ext cx="1008765" cy="1588"/>
          </a:xfrm>
          <a:prstGeom prst="line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 flipV="1">
            <a:off x="8559959" y="3086435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8594618" y="3126797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8011661" y="4125101"/>
            <a:ext cx="1986590" cy="1588"/>
          </a:xfrm>
          <a:prstGeom prst="line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 flipV="1">
            <a:off x="6331011" y="3086435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6801624" y="1710011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6801624" y="3857745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6801624" y="2765243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392876" y="4233442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392876" y="3124286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92876" y="2081103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5317974" y="3162665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187141" y="4241691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87141" y="3132535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187141" y="2089352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7508095" y="3170914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19898" y="1826633"/>
            <a:ext cx="116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Grazing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919898" y="2880675"/>
            <a:ext cx="116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Reproduction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3799" y="3971832"/>
            <a:ext cx="88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structural </a:t>
            </a:r>
          </a:p>
          <a:p>
            <a:r>
              <a:rPr lang="en-GB" sz="1400" dirty="0" smtClean="0"/>
              <a:t>biomass</a:t>
            </a:r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zmt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AGO</dc:creator>
  <cp:lastModifiedBy>Esteban Acevedo Trejos</cp:lastModifiedBy>
  <cp:revision>6</cp:revision>
  <dcterms:created xsi:type="dcterms:W3CDTF">2011-10-13T09:30:57Z</dcterms:created>
  <dcterms:modified xsi:type="dcterms:W3CDTF">2011-10-13T09:31:32Z</dcterms:modified>
</cp:coreProperties>
</file>