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bril Fatface"/>
      <p:regular r:id="rId20"/>
    </p:embeddedFont>
    <p:embeddedFont>
      <p:font typeface="Bebas Neue"/>
      <p:regular r:id="rId21"/>
    </p:embeddedFont>
    <p:embeddedFont>
      <p:font typeface="Barlow Semi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rilFatface-regular.fntdata"/><Relationship Id="rId22" Type="http://schemas.openxmlformats.org/officeDocument/2006/relationships/font" Target="fonts/BarlowSemiCondensed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BarlowSemiCondensed-italic.fntdata"/><Relationship Id="rId23" Type="http://schemas.openxmlformats.org/officeDocument/2006/relationships/font" Target="fonts/BarlowSemi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arlowSemi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g18367f431e5_2_4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5" name="Google Shape;4505;g18367f431e5_2_4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9" name="Shape 4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0" name="Google Shape;4580;g1852007b1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1" name="Google Shape;4581;g1852007b1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7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g1847b22c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9" name="Google Shape;4589;g1847b22c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6" name="Shape 4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" name="Google Shape;4597;g1847b22c7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8" name="Google Shape;4598;g1847b22c7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4" name="Google Shape;4604;g1847b22c7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5" name="Google Shape;4605;g1847b22c7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0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" name="Google Shape;4611;g186680267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2" name="Google Shape;4612;g186680267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9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18836cee0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1" name="Google Shape;4511;g18836cee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5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g18367f431e5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7" name="Google Shape;4517;g18367f431e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18367f431e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4" name="Google Shape;4524;g18367f431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0" name="Shape 4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1" name="Google Shape;4531;g1847fab449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2" name="Google Shape;4532;g1847fab44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4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Google Shape;4545;g1847cff30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6" name="Google Shape;4546;g1847cff30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1" name="Shape 4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2" name="Google Shape;4552;g18668026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3" name="Google Shape;4553;g18668026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3" name="Shape 4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" name="Google Shape;4564;g1852007b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5" name="Google Shape;4565;g1852007b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1" name="Shape 4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Google Shape;4572;g1852007b1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3" name="Google Shape;4573;g1852007b1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10" name="Google Shape;10;p2"/>
            <p:cNvSpPr/>
            <p:nvPr/>
          </p:nvSpPr>
          <p:spPr>
            <a:xfrm>
              <a:off x="-1030325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3522" y="401826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765" y="3627554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67806" y="32915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6937260">
              <a:off x="-978295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7522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17925" y="413855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0138" y="1692609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2288200" y="972250"/>
            <a:ext cx="4567500" cy="24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73050" y="35149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 flipH="1" rot="6937260">
            <a:off x="7718730" y="4135609"/>
            <a:ext cx="2386906" cy="1168032"/>
          </a:xfrm>
          <a:custGeom>
            <a:rect b="b" l="l" r="r" t="t"/>
            <a:pathLst>
              <a:path extrusionOk="0" h="25845" w="52815">
                <a:moveTo>
                  <a:pt x="16375" y="0"/>
                </a:moveTo>
                <a:cubicBezTo>
                  <a:pt x="11695" y="0"/>
                  <a:pt x="7254" y="3229"/>
                  <a:pt x="3763" y="6073"/>
                </a:cubicBezTo>
                <a:cubicBezTo>
                  <a:pt x="0" y="9142"/>
                  <a:pt x="168" y="13798"/>
                  <a:pt x="2552" y="17814"/>
                </a:cubicBezTo>
                <a:cubicBezTo>
                  <a:pt x="3929" y="20141"/>
                  <a:pt x="5671" y="22400"/>
                  <a:pt x="8128" y="23526"/>
                </a:cubicBezTo>
                <a:cubicBezTo>
                  <a:pt x="9637" y="24218"/>
                  <a:pt x="11314" y="24432"/>
                  <a:pt x="12962" y="24628"/>
                </a:cubicBezTo>
                <a:cubicBezTo>
                  <a:pt x="18541" y="25295"/>
                  <a:pt x="24190" y="25844"/>
                  <a:pt x="29805" y="25844"/>
                </a:cubicBezTo>
                <a:cubicBezTo>
                  <a:pt x="34398" y="25844"/>
                  <a:pt x="38968" y="25477"/>
                  <a:pt x="43460" y="24508"/>
                </a:cubicBezTo>
                <a:cubicBezTo>
                  <a:pt x="45588" y="24048"/>
                  <a:pt x="47733" y="23436"/>
                  <a:pt x="49518" y="22189"/>
                </a:cubicBezTo>
                <a:cubicBezTo>
                  <a:pt x="51304" y="20945"/>
                  <a:pt x="52692" y="18963"/>
                  <a:pt x="52739" y="16786"/>
                </a:cubicBezTo>
                <a:cubicBezTo>
                  <a:pt x="52814" y="13258"/>
                  <a:pt x="49505" y="10576"/>
                  <a:pt x="46204" y="9335"/>
                </a:cubicBezTo>
                <a:cubicBezTo>
                  <a:pt x="40195" y="7077"/>
                  <a:pt x="33327" y="7610"/>
                  <a:pt x="27545" y="4818"/>
                </a:cubicBezTo>
                <a:cubicBezTo>
                  <a:pt x="24511" y="3353"/>
                  <a:pt x="21856" y="999"/>
                  <a:pt x="18568" y="247"/>
                </a:cubicBezTo>
                <a:cubicBezTo>
                  <a:pt x="17833" y="78"/>
                  <a:pt x="17101" y="0"/>
                  <a:pt x="163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985265" y="1003879"/>
            <a:ext cx="598221" cy="385265"/>
          </a:xfrm>
          <a:custGeom>
            <a:rect b="b" l="l" r="r" t="t"/>
            <a:pathLst>
              <a:path extrusionOk="0" h="6028" w="9360">
                <a:moveTo>
                  <a:pt x="3928" y="0"/>
                </a:moveTo>
                <a:cubicBezTo>
                  <a:pt x="2889" y="0"/>
                  <a:pt x="1876" y="522"/>
                  <a:pt x="1241" y="1859"/>
                </a:cubicBezTo>
                <a:cubicBezTo>
                  <a:pt x="1" y="4475"/>
                  <a:pt x="1885" y="6028"/>
                  <a:pt x="4041" y="6028"/>
                </a:cubicBezTo>
                <a:cubicBezTo>
                  <a:pt x="4897" y="6028"/>
                  <a:pt x="5796" y="5783"/>
                  <a:pt x="6559" y="5263"/>
                </a:cubicBezTo>
                <a:cubicBezTo>
                  <a:pt x="9360" y="3352"/>
                  <a:pt x="6562" y="0"/>
                  <a:pt x="39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3" name="Google Shape;3003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3004" name="Google Shape;3004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>
              <a:off x="-1031825" y="3319885"/>
              <a:ext cx="3503657" cy="1873228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1"/>
            <p:cNvSpPr/>
            <p:nvPr/>
          </p:nvSpPr>
          <p:spPr>
            <a:xfrm rot="10800000">
              <a:off x="14" y="5"/>
              <a:ext cx="458638" cy="472549"/>
            </a:xfrm>
            <a:custGeom>
              <a:rect b="b" l="l" r="r" t="t"/>
              <a:pathLst>
                <a:path extrusionOk="0" h="8717" w="846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1"/>
            <p:cNvSpPr/>
            <p:nvPr/>
          </p:nvSpPr>
          <p:spPr>
            <a:xfrm rot="10800000">
              <a:off x="9" y="13"/>
              <a:ext cx="719996" cy="685052"/>
            </a:xfrm>
            <a:custGeom>
              <a:rect b="b" l="l" r="r" t="t"/>
              <a:pathLst>
                <a:path extrusionOk="0" h="12637" w="13281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rect b="b" l="l" r="r" t="t"/>
              <a:pathLst>
                <a:path extrusionOk="0" h="5072" w="3201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1" name="Google Shape;3011;p11"/>
          <p:cNvSpPr txBox="1"/>
          <p:nvPr>
            <p:ph hasCustomPrompt="1" type="title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2" name="Google Shape;3012;p11"/>
          <p:cNvSpPr txBox="1"/>
          <p:nvPr>
            <p:ph idx="1" type="subTitle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13"/>
          <p:cNvGrpSpPr/>
          <p:nvPr/>
        </p:nvGrpSpPr>
        <p:grpSpPr>
          <a:xfrm>
            <a:off x="-839422" y="-561370"/>
            <a:ext cx="10088220" cy="6803882"/>
            <a:chOff x="-839422" y="-561370"/>
            <a:chExt cx="10088220" cy="6803882"/>
          </a:xfrm>
        </p:grpSpPr>
        <p:sp>
          <p:nvSpPr>
            <p:cNvPr id="3016" name="Google Shape;3016;p13"/>
            <p:cNvSpPr/>
            <p:nvPr/>
          </p:nvSpPr>
          <p:spPr>
            <a:xfrm>
              <a:off x="6691973" y="-80655"/>
              <a:ext cx="2556825" cy="1562497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0" name="Google Shape;3020;p13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3021" name="Google Shape;3021;p13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22" name="Google Shape;3022;p13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3023" name="Google Shape;3023;p13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13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13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13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13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28" name="Google Shape;3028;p13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13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13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1" name="Google Shape;3031;p13"/>
            <p:cNvSpPr/>
            <p:nvPr/>
          </p:nvSpPr>
          <p:spPr>
            <a:xfrm>
              <a:off x="1648182" y="-561370"/>
              <a:ext cx="3103454" cy="1181681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032" name="Google Shape;3032;p13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3" name="Google Shape;3033;p13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5" name="Google Shape;3035;p14"/>
          <p:cNvGrpSpPr/>
          <p:nvPr/>
        </p:nvGrpSpPr>
        <p:grpSpPr>
          <a:xfrm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36" name="Google Shape;3036;p14"/>
            <p:cNvSpPr/>
            <p:nvPr/>
          </p:nvSpPr>
          <p:spPr>
            <a:xfrm>
              <a:off x="-643575" y="39678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398100" y="-325300"/>
              <a:ext cx="1320375" cy="646125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575575" y="3629650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534075" y="3169300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3107125" y="4207200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2923000" y="266525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8138300" y="13779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5" name="Google Shape;3045;p14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6" name="Google Shape;3046;p14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8" name="Google Shape;3048;p15"/>
          <p:cNvGrpSpPr/>
          <p:nvPr/>
        </p:nvGrpSpPr>
        <p:grpSpPr>
          <a:xfrm>
            <a:off x="-1031825" y="-527296"/>
            <a:ext cx="10212135" cy="5741353"/>
            <a:chOff x="-1031825" y="-527296"/>
            <a:chExt cx="10212135" cy="5741353"/>
          </a:xfrm>
        </p:grpSpPr>
        <p:sp>
          <p:nvSpPr>
            <p:cNvPr id="3049" name="Google Shape;3049;p15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-1031825" y="3340830"/>
              <a:ext cx="3503657" cy="1873228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5"/>
            <p:cNvSpPr/>
            <p:nvPr/>
          </p:nvSpPr>
          <p:spPr>
            <a:xfrm rot="10800000">
              <a:off x="14" y="5"/>
              <a:ext cx="458638" cy="472549"/>
            </a:xfrm>
            <a:custGeom>
              <a:rect b="b" l="l" r="r" t="t"/>
              <a:pathLst>
                <a:path extrusionOk="0" h="8717" w="846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5"/>
            <p:cNvSpPr/>
            <p:nvPr/>
          </p:nvSpPr>
          <p:spPr>
            <a:xfrm rot="10800000">
              <a:off x="9" y="13"/>
              <a:ext cx="719996" cy="685052"/>
            </a:xfrm>
            <a:custGeom>
              <a:rect b="b" l="l" r="r" t="t"/>
              <a:pathLst>
                <a:path extrusionOk="0" h="12637" w="13281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5"/>
            <p:cNvSpPr/>
            <p:nvPr/>
          </p:nvSpPr>
          <p:spPr>
            <a:xfrm rot="10800000">
              <a:off x="19" y="-3"/>
              <a:ext cx="173534" cy="274953"/>
            </a:xfrm>
            <a:custGeom>
              <a:rect b="b" l="l" r="r" t="t"/>
              <a:pathLst>
                <a:path extrusionOk="0" h="5072" w="3201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5"/>
            <p:cNvSpPr/>
            <p:nvPr/>
          </p:nvSpPr>
          <p:spPr>
            <a:xfrm flipH="1">
              <a:off x="8208900" y="3540850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5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6" name="Google Shape;3056;p15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57" name="Google Shape;3057;p15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16"/>
          <p:cNvGrpSpPr/>
          <p:nvPr/>
        </p:nvGrpSpPr>
        <p:grpSpPr>
          <a:xfrm>
            <a:off x="-1014250" y="-924075"/>
            <a:ext cx="10856857" cy="6458501"/>
            <a:chOff x="-1014250" y="-924075"/>
            <a:chExt cx="10856857" cy="6458501"/>
          </a:xfrm>
        </p:grpSpPr>
        <p:sp>
          <p:nvSpPr>
            <p:cNvPr id="3060" name="Google Shape;3060;p16"/>
            <p:cNvSpPr/>
            <p:nvPr/>
          </p:nvSpPr>
          <p:spPr>
            <a:xfrm>
              <a:off x="5271325" y="-371200"/>
              <a:ext cx="1990597" cy="974098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6"/>
            <p:cNvSpPr/>
            <p:nvPr/>
          </p:nvSpPr>
          <p:spPr>
            <a:xfrm>
              <a:off x="7405925" y="4195270"/>
              <a:ext cx="965156" cy="81646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6"/>
            <p:cNvSpPr/>
            <p:nvPr/>
          </p:nvSpPr>
          <p:spPr>
            <a:xfrm>
              <a:off x="8321605" y="4201132"/>
              <a:ext cx="236872" cy="192701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6"/>
            <p:cNvSpPr/>
            <p:nvPr/>
          </p:nvSpPr>
          <p:spPr>
            <a:xfrm>
              <a:off x="575575" y="2541825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6"/>
            <p:cNvSpPr/>
            <p:nvPr/>
          </p:nvSpPr>
          <p:spPr>
            <a:xfrm>
              <a:off x="-880075" y="-924075"/>
              <a:ext cx="2573100" cy="2668500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6"/>
            <p:cNvSpPr/>
            <p:nvPr/>
          </p:nvSpPr>
          <p:spPr>
            <a:xfrm>
              <a:off x="534075" y="2081475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6"/>
            <p:cNvSpPr/>
            <p:nvPr/>
          </p:nvSpPr>
          <p:spPr>
            <a:xfrm flipH="1" rot="3192206">
              <a:off x="-1145304" y="3310873"/>
              <a:ext cx="3103577" cy="1226950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6"/>
            <p:cNvSpPr/>
            <p:nvPr/>
          </p:nvSpPr>
          <p:spPr>
            <a:xfrm>
              <a:off x="7988975" y="1814613"/>
              <a:ext cx="1853632" cy="2023131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6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9" name="Google Shape;3069;p16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0" name="Google Shape;3070;p16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" name="Google Shape;3072;p17"/>
          <p:cNvGrpSpPr/>
          <p:nvPr/>
        </p:nvGrpSpPr>
        <p:grpSpPr>
          <a:xfrm>
            <a:off x="-591264" y="-708544"/>
            <a:ext cx="9770788" cy="6375829"/>
            <a:chOff x="-591264" y="-708544"/>
            <a:chExt cx="9770788" cy="6375829"/>
          </a:xfrm>
        </p:grpSpPr>
        <p:sp>
          <p:nvSpPr>
            <p:cNvPr id="3073" name="Google Shape;3073;p17"/>
            <p:cNvSpPr/>
            <p:nvPr/>
          </p:nvSpPr>
          <p:spPr>
            <a:xfrm>
              <a:off x="6622698" y="-70880"/>
              <a:ext cx="2556825" cy="1562497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4" name="Google Shape;3074;p17"/>
            <p:cNvGrpSpPr/>
            <p:nvPr/>
          </p:nvGrpSpPr>
          <p:grpSpPr>
            <a:xfrm flipH="1" rot="-5400000">
              <a:off x="8278955" y="4257254"/>
              <a:ext cx="971343" cy="829790"/>
              <a:chOff x="4137500" y="3664900"/>
              <a:chExt cx="1361950" cy="1163475"/>
            </a:xfrm>
          </p:grpSpPr>
          <p:sp>
            <p:nvSpPr>
              <p:cNvPr id="3075" name="Google Shape;3075;p1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rect b="b" l="l" r="r" t="t"/>
                <a:pathLst>
                  <a:path extrusionOk="0" h="31062" w="15078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rect b="b" l="l" r="r" t="t"/>
                <a:pathLst>
                  <a:path extrusionOk="0" h="21868" w="7984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rect b="b" l="l" r="r" t="t"/>
                <a:pathLst>
                  <a:path extrusionOk="0" h="4341" w="7505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rect b="b" l="l" r="r" t="t"/>
                <a:pathLst>
                  <a:path extrusionOk="0" h="46539" w="54478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9" name="Google Shape;3079;p17"/>
            <p:cNvSpPr/>
            <p:nvPr/>
          </p:nvSpPr>
          <p:spPr>
            <a:xfrm>
              <a:off x="417429" y="-708544"/>
              <a:ext cx="2423101" cy="942684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80" name="Google Shape;3080;p17"/>
            <p:cNvSpPr/>
            <p:nvPr/>
          </p:nvSpPr>
          <p:spPr>
            <a:xfrm>
              <a:off x="-236700" y="3471193"/>
              <a:ext cx="1686707" cy="1426578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 rot="4234437">
              <a:off x="-1048388" y="3386351"/>
              <a:ext cx="3103544" cy="122693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331478" y="3872323"/>
              <a:ext cx="639139" cy="731179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83" name="Google Shape;3083;p17"/>
          <p:cNvSpPr txBox="1"/>
          <p:nvPr>
            <p:ph type="title"/>
          </p:nvPr>
        </p:nvSpPr>
        <p:spPr>
          <a:xfrm>
            <a:off x="720000" y="123707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4" name="Google Shape;3084;p17"/>
          <p:cNvSpPr txBox="1"/>
          <p:nvPr>
            <p:ph idx="1" type="subTitle"/>
          </p:nvPr>
        </p:nvSpPr>
        <p:spPr>
          <a:xfrm>
            <a:off x="720000" y="1758125"/>
            <a:ext cx="24804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5" name="Google Shape;3085;p17"/>
          <p:cNvSpPr txBox="1"/>
          <p:nvPr>
            <p:ph idx="2" type="title"/>
          </p:nvPr>
        </p:nvSpPr>
        <p:spPr>
          <a:xfrm>
            <a:off x="3326700" y="123707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6" name="Google Shape;3086;p17"/>
          <p:cNvSpPr txBox="1"/>
          <p:nvPr>
            <p:ph idx="3" type="subTitle"/>
          </p:nvPr>
        </p:nvSpPr>
        <p:spPr>
          <a:xfrm>
            <a:off x="3326700" y="1758125"/>
            <a:ext cx="24804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7" name="Google Shape;3087;p17"/>
          <p:cNvSpPr txBox="1"/>
          <p:nvPr>
            <p:ph idx="4" type="title"/>
          </p:nvPr>
        </p:nvSpPr>
        <p:spPr>
          <a:xfrm>
            <a:off x="5933400" y="1237075"/>
            <a:ext cx="24906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8" name="Google Shape;3088;p17"/>
          <p:cNvSpPr txBox="1"/>
          <p:nvPr>
            <p:ph idx="5" type="subTitle"/>
          </p:nvPr>
        </p:nvSpPr>
        <p:spPr>
          <a:xfrm>
            <a:off x="5933400" y="1758125"/>
            <a:ext cx="24906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9" name="Google Shape;3089;p17"/>
          <p:cNvSpPr txBox="1"/>
          <p:nvPr>
            <p:ph idx="6" type="title"/>
          </p:nvPr>
        </p:nvSpPr>
        <p:spPr>
          <a:xfrm>
            <a:off x="2028450" y="296922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0" name="Google Shape;3090;p17"/>
          <p:cNvSpPr txBox="1"/>
          <p:nvPr>
            <p:ph idx="7" type="subTitle"/>
          </p:nvPr>
        </p:nvSpPr>
        <p:spPr>
          <a:xfrm>
            <a:off x="2028450" y="3490275"/>
            <a:ext cx="2480400" cy="11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1" name="Google Shape;3091;p17"/>
          <p:cNvSpPr txBox="1"/>
          <p:nvPr>
            <p:ph idx="8" type="title"/>
          </p:nvPr>
        </p:nvSpPr>
        <p:spPr>
          <a:xfrm>
            <a:off x="4635150" y="296922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2" name="Google Shape;3092;p17"/>
          <p:cNvSpPr txBox="1"/>
          <p:nvPr>
            <p:ph idx="9" type="subTitle"/>
          </p:nvPr>
        </p:nvSpPr>
        <p:spPr>
          <a:xfrm>
            <a:off x="4635150" y="3490275"/>
            <a:ext cx="2480400" cy="11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3" name="Google Shape;3093;p17"/>
          <p:cNvSpPr txBox="1"/>
          <p:nvPr>
            <p:ph idx="1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oogle Shape;3095;p18"/>
          <p:cNvGrpSpPr/>
          <p:nvPr/>
        </p:nvGrpSpPr>
        <p:grpSpPr>
          <a:xfrm flipH="1" rot="10800000"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96" name="Google Shape;3096;p18"/>
            <p:cNvSpPr/>
            <p:nvPr/>
          </p:nvSpPr>
          <p:spPr>
            <a:xfrm>
              <a:off x="-643575" y="39678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8"/>
            <p:cNvSpPr/>
            <p:nvPr/>
          </p:nvSpPr>
          <p:spPr>
            <a:xfrm>
              <a:off x="1398100" y="-325300"/>
              <a:ext cx="1320375" cy="646125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8"/>
            <p:cNvSpPr/>
            <p:nvPr/>
          </p:nvSpPr>
          <p:spPr>
            <a:xfrm>
              <a:off x="575575" y="3629650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8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8"/>
            <p:cNvSpPr/>
            <p:nvPr/>
          </p:nvSpPr>
          <p:spPr>
            <a:xfrm>
              <a:off x="534075" y="3169300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8"/>
            <p:cNvSpPr/>
            <p:nvPr/>
          </p:nvSpPr>
          <p:spPr>
            <a:xfrm>
              <a:off x="3107125" y="4207200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8"/>
            <p:cNvSpPr/>
            <p:nvPr/>
          </p:nvSpPr>
          <p:spPr>
            <a:xfrm>
              <a:off x="2923000" y="266525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8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8"/>
            <p:cNvSpPr/>
            <p:nvPr/>
          </p:nvSpPr>
          <p:spPr>
            <a:xfrm>
              <a:off x="8138300" y="13779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5" name="Google Shape;3105;p18"/>
          <p:cNvSpPr txBox="1"/>
          <p:nvPr>
            <p:ph type="title"/>
          </p:nvPr>
        </p:nvSpPr>
        <p:spPr>
          <a:xfrm>
            <a:off x="1949550" y="3378188"/>
            <a:ext cx="5244900" cy="531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06" name="Google Shape;3106;p18"/>
          <p:cNvSpPr txBox="1"/>
          <p:nvPr>
            <p:ph idx="1" type="subTitle"/>
          </p:nvPr>
        </p:nvSpPr>
        <p:spPr>
          <a:xfrm>
            <a:off x="1949550" y="1929113"/>
            <a:ext cx="5244900" cy="13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BLANK_1_1_1_2_1"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oogle Shape;3108;p19"/>
          <p:cNvGrpSpPr/>
          <p:nvPr/>
        </p:nvGrpSpPr>
        <p:grpSpPr>
          <a:xfrm>
            <a:off x="721259" y="1237050"/>
            <a:ext cx="3423900" cy="3366600"/>
            <a:chOff x="721259" y="1237050"/>
            <a:chExt cx="3423900" cy="3366600"/>
          </a:xfrm>
        </p:grpSpPr>
        <p:sp>
          <p:nvSpPr>
            <p:cNvPr id="3109" name="Google Shape;3109;p19"/>
            <p:cNvSpPr/>
            <p:nvPr/>
          </p:nvSpPr>
          <p:spPr>
            <a:xfrm>
              <a:off x="721259" y="1237050"/>
              <a:ext cx="3423900" cy="3366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0" name="Google Shape;3110;p19"/>
            <p:cNvGrpSpPr/>
            <p:nvPr/>
          </p:nvGrpSpPr>
          <p:grpSpPr>
            <a:xfrm>
              <a:off x="778065" y="1336985"/>
              <a:ext cx="3310253" cy="3166732"/>
              <a:chOff x="784740" y="1336985"/>
              <a:chExt cx="3310253" cy="3166732"/>
            </a:xfrm>
          </p:grpSpPr>
          <p:sp>
            <p:nvSpPr>
              <p:cNvPr id="3111" name="Google Shape;3111;p19"/>
              <p:cNvSpPr/>
              <p:nvPr/>
            </p:nvSpPr>
            <p:spPr>
              <a:xfrm>
                <a:off x="4068893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19"/>
              <p:cNvSpPr/>
              <p:nvPr/>
            </p:nvSpPr>
            <p:spPr>
              <a:xfrm>
                <a:off x="4068893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19"/>
              <p:cNvSpPr/>
              <p:nvPr/>
            </p:nvSpPr>
            <p:spPr>
              <a:xfrm>
                <a:off x="4068893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19"/>
              <p:cNvSpPr/>
              <p:nvPr/>
            </p:nvSpPr>
            <p:spPr>
              <a:xfrm>
                <a:off x="4068893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19"/>
              <p:cNvSpPr/>
              <p:nvPr/>
            </p:nvSpPr>
            <p:spPr>
              <a:xfrm>
                <a:off x="4068893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19"/>
              <p:cNvSpPr/>
              <p:nvPr/>
            </p:nvSpPr>
            <p:spPr>
              <a:xfrm>
                <a:off x="4068893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19"/>
              <p:cNvSpPr/>
              <p:nvPr/>
            </p:nvSpPr>
            <p:spPr>
              <a:xfrm>
                <a:off x="4068893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19"/>
              <p:cNvSpPr/>
              <p:nvPr/>
            </p:nvSpPr>
            <p:spPr>
              <a:xfrm>
                <a:off x="4068893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19"/>
              <p:cNvSpPr/>
              <p:nvPr/>
            </p:nvSpPr>
            <p:spPr>
              <a:xfrm>
                <a:off x="4068893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19"/>
              <p:cNvSpPr/>
              <p:nvPr/>
            </p:nvSpPr>
            <p:spPr>
              <a:xfrm>
                <a:off x="4068893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19"/>
              <p:cNvSpPr/>
              <p:nvPr/>
            </p:nvSpPr>
            <p:spPr>
              <a:xfrm>
                <a:off x="4068893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19"/>
              <p:cNvSpPr/>
              <p:nvPr/>
            </p:nvSpPr>
            <p:spPr>
              <a:xfrm>
                <a:off x="4068893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19"/>
              <p:cNvSpPr/>
              <p:nvPr/>
            </p:nvSpPr>
            <p:spPr>
              <a:xfrm>
                <a:off x="4068893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19"/>
              <p:cNvSpPr/>
              <p:nvPr/>
            </p:nvSpPr>
            <p:spPr>
              <a:xfrm>
                <a:off x="4068893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19"/>
              <p:cNvSpPr/>
              <p:nvPr/>
            </p:nvSpPr>
            <p:spPr>
              <a:xfrm>
                <a:off x="4068893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19"/>
              <p:cNvSpPr/>
              <p:nvPr/>
            </p:nvSpPr>
            <p:spPr>
              <a:xfrm>
                <a:off x="3980104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19"/>
              <p:cNvSpPr/>
              <p:nvPr/>
            </p:nvSpPr>
            <p:spPr>
              <a:xfrm>
                <a:off x="3980104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19"/>
              <p:cNvSpPr/>
              <p:nvPr/>
            </p:nvSpPr>
            <p:spPr>
              <a:xfrm>
                <a:off x="3980104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19"/>
              <p:cNvSpPr/>
              <p:nvPr/>
            </p:nvSpPr>
            <p:spPr>
              <a:xfrm>
                <a:off x="3980104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19"/>
              <p:cNvSpPr/>
              <p:nvPr/>
            </p:nvSpPr>
            <p:spPr>
              <a:xfrm>
                <a:off x="3980104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19"/>
              <p:cNvSpPr/>
              <p:nvPr/>
            </p:nvSpPr>
            <p:spPr>
              <a:xfrm>
                <a:off x="3980104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19"/>
              <p:cNvSpPr/>
              <p:nvPr/>
            </p:nvSpPr>
            <p:spPr>
              <a:xfrm>
                <a:off x="3980104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19"/>
              <p:cNvSpPr/>
              <p:nvPr/>
            </p:nvSpPr>
            <p:spPr>
              <a:xfrm>
                <a:off x="3980104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19"/>
              <p:cNvSpPr/>
              <p:nvPr/>
            </p:nvSpPr>
            <p:spPr>
              <a:xfrm>
                <a:off x="3980104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19"/>
              <p:cNvSpPr/>
              <p:nvPr/>
            </p:nvSpPr>
            <p:spPr>
              <a:xfrm>
                <a:off x="3980104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9"/>
              <p:cNvSpPr/>
              <p:nvPr/>
            </p:nvSpPr>
            <p:spPr>
              <a:xfrm>
                <a:off x="3980104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19"/>
              <p:cNvSpPr/>
              <p:nvPr/>
            </p:nvSpPr>
            <p:spPr>
              <a:xfrm>
                <a:off x="3980104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19"/>
              <p:cNvSpPr/>
              <p:nvPr/>
            </p:nvSpPr>
            <p:spPr>
              <a:xfrm>
                <a:off x="3980104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19"/>
              <p:cNvSpPr/>
              <p:nvPr/>
            </p:nvSpPr>
            <p:spPr>
              <a:xfrm>
                <a:off x="3980104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19"/>
              <p:cNvSpPr/>
              <p:nvPr/>
            </p:nvSpPr>
            <p:spPr>
              <a:xfrm>
                <a:off x="3980104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19"/>
              <p:cNvSpPr/>
              <p:nvPr/>
            </p:nvSpPr>
            <p:spPr>
              <a:xfrm>
                <a:off x="4068893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19"/>
              <p:cNvSpPr/>
              <p:nvPr/>
            </p:nvSpPr>
            <p:spPr>
              <a:xfrm>
                <a:off x="4068893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19"/>
              <p:cNvSpPr/>
              <p:nvPr/>
            </p:nvSpPr>
            <p:spPr>
              <a:xfrm>
                <a:off x="4068893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19"/>
              <p:cNvSpPr/>
              <p:nvPr/>
            </p:nvSpPr>
            <p:spPr>
              <a:xfrm>
                <a:off x="4068893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19"/>
              <p:cNvSpPr/>
              <p:nvPr/>
            </p:nvSpPr>
            <p:spPr>
              <a:xfrm>
                <a:off x="4068893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19"/>
              <p:cNvSpPr/>
              <p:nvPr/>
            </p:nvSpPr>
            <p:spPr>
              <a:xfrm>
                <a:off x="4068893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19"/>
              <p:cNvSpPr/>
              <p:nvPr/>
            </p:nvSpPr>
            <p:spPr>
              <a:xfrm>
                <a:off x="4068893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9"/>
              <p:cNvSpPr/>
              <p:nvPr/>
            </p:nvSpPr>
            <p:spPr>
              <a:xfrm>
                <a:off x="4068893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9"/>
              <p:cNvSpPr/>
              <p:nvPr/>
            </p:nvSpPr>
            <p:spPr>
              <a:xfrm>
                <a:off x="4068893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9"/>
              <p:cNvSpPr/>
              <p:nvPr/>
            </p:nvSpPr>
            <p:spPr>
              <a:xfrm>
                <a:off x="4068893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9"/>
              <p:cNvSpPr/>
              <p:nvPr/>
            </p:nvSpPr>
            <p:spPr>
              <a:xfrm>
                <a:off x="4068893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19"/>
              <p:cNvSpPr/>
              <p:nvPr/>
            </p:nvSpPr>
            <p:spPr>
              <a:xfrm>
                <a:off x="4068893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9"/>
              <p:cNvSpPr/>
              <p:nvPr/>
            </p:nvSpPr>
            <p:spPr>
              <a:xfrm>
                <a:off x="4068893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9"/>
              <p:cNvSpPr/>
              <p:nvPr/>
            </p:nvSpPr>
            <p:spPr>
              <a:xfrm>
                <a:off x="4068893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9"/>
              <p:cNvSpPr/>
              <p:nvPr/>
            </p:nvSpPr>
            <p:spPr>
              <a:xfrm>
                <a:off x="4068893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9"/>
              <p:cNvSpPr/>
              <p:nvPr/>
            </p:nvSpPr>
            <p:spPr>
              <a:xfrm>
                <a:off x="3980104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19"/>
              <p:cNvSpPr/>
              <p:nvPr/>
            </p:nvSpPr>
            <p:spPr>
              <a:xfrm>
                <a:off x="3980104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19"/>
              <p:cNvSpPr/>
              <p:nvPr/>
            </p:nvSpPr>
            <p:spPr>
              <a:xfrm>
                <a:off x="3980104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19"/>
              <p:cNvSpPr/>
              <p:nvPr/>
            </p:nvSpPr>
            <p:spPr>
              <a:xfrm>
                <a:off x="3980104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9"/>
              <p:cNvSpPr/>
              <p:nvPr/>
            </p:nvSpPr>
            <p:spPr>
              <a:xfrm>
                <a:off x="3980104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9"/>
              <p:cNvSpPr/>
              <p:nvPr/>
            </p:nvSpPr>
            <p:spPr>
              <a:xfrm>
                <a:off x="3980104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9"/>
              <p:cNvSpPr/>
              <p:nvPr/>
            </p:nvSpPr>
            <p:spPr>
              <a:xfrm>
                <a:off x="3980104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9"/>
              <p:cNvSpPr/>
              <p:nvPr/>
            </p:nvSpPr>
            <p:spPr>
              <a:xfrm>
                <a:off x="3980104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19"/>
              <p:cNvSpPr/>
              <p:nvPr/>
            </p:nvSpPr>
            <p:spPr>
              <a:xfrm>
                <a:off x="3980104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19"/>
              <p:cNvSpPr/>
              <p:nvPr/>
            </p:nvSpPr>
            <p:spPr>
              <a:xfrm>
                <a:off x="3980104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19"/>
              <p:cNvSpPr/>
              <p:nvPr/>
            </p:nvSpPr>
            <p:spPr>
              <a:xfrm>
                <a:off x="3980104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19"/>
              <p:cNvSpPr/>
              <p:nvPr/>
            </p:nvSpPr>
            <p:spPr>
              <a:xfrm>
                <a:off x="3980104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19"/>
              <p:cNvSpPr/>
              <p:nvPr/>
            </p:nvSpPr>
            <p:spPr>
              <a:xfrm>
                <a:off x="3980104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19"/>
              <p:cNvSpPr/>
              <p:nvPr/>
            </p:nvSpPr>
            <p:spPr>
              <a:xfrm>
                <a:off x="3980104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19"/>
              <p:cNvSpPr/>
              <p:nvPr/>
            </p:nvSpPr>
            <p:spPr>
              <a:xfrm>
                <a:off x="3980104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19"/>
              <p:cNvSpPr/>
              <p:nvPr/>
            </p:nvSpPr>
            <p:spPr>
              <a:xfrm>
                <a:off x="202775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9"/>
              <p:cNvSpPr/>
              <p:nvPr/>
            </p:nvSpPr>
            <p:spPr>
              <a:xfrm>
                <a:off x="21165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9"/>
              <p:cNvSpPr/>
              <p:nvPr/>
            </p:nvSpPr>
            <p:spPr>
              <a:xfrm>
                <a:off x="220532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9"/>
              <p:cNvSpPr/>
              <p:nvPr/>
            </p:nvSpPr>
            <p:spPr>
              <a:xfrm>
                <a:off x="229411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9"/>
              <p:cNvSpPr/>
              <p:nvPr/>
            </p:nvSpPr>
            <p:spPr>
              <a:xfrm>
                <a:off x="238290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9"/>
              <p:cNvSpPr/>
              <p:nvPr/>
            </p:nvSpPr>
            <p:spPr>
              <a:xfrm>
                <a:off x="24716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19"/>
              <p:cNvSpPr/>
              <p:nvPr/>
            </p:nvSpPr>
            <p:spPr>
              <a:xfrm>
                <a:off x="202775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19"/>
              <p:cNvSpPr/>
              <p:nvPr/>
            </p:nvSpPr>
            <p:spPr>
              <a:xfrm>
                <a:off x="21165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19"/>
              <p:cNvSpPr/>
              <p:nvPr/>
            </p:nvSpPr>
            <p:spPr>
              <a:xfrm>
                <a:off x="220532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19"/>
              <p:cNvSpPr/>
              <p:nvPr/>
            </p:nvSpPr>
            <p:spPr>
              <a:xfrm>
                <a:off x="229411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19"/>
              <p:cNvSpPr/>
              <p:nvPr/>
            </p:nvSpPr>
            <p:spPr>
              <a:xfrm>
                <a:off x="238290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19"/>
              <p:cNvSpPr/>
              <p:nvPr/>
            </p:nvSpPr>
            <p:spPr>
              <a:xfrm>
                <a:off x="24716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19"/>
              <p:cNvSpPr/>
              <p:nvPr/>
            </p:nvSpPr>
            <p:spPr>
              <a:xfrm>
                <a:off x="202775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19"/>
              <p:cNvSpPr/>
              <p:nvPr/>
            </p:nvSpPr>
            <p:spPr>
              <a:xfrm>
                <a:off x="21165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19"/>
              <p:cNvSpPr/>
              <p:nvPr/>
            </p:nvSpPr>
            <p:spPr>
              <a:xfrm>
                <a:off x="220532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9"/>
              <p:cNvSpPr/>
              <p:nvPr/>
            </p:nvSpPr>
            <p:spPr>
              <a:xfrm>
                <a:off x="229411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9"/>
              <p:cNvSpPr/>
              <p:nvPr/>
            </p:nvSpPr>
            <p:spPr>
              <a:xfrm>
                <a:off x="238290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9"/>
              <p:cNvSpPr/>
              <p:nvPr/>
            </p:nvSpPr>
            <p:spPr>
              <a:xfrm>
                <a:off x="24716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9"/>
              <p:cNvSpPr/>
              <p:nvPr/>
            </p:nvSpPr>
            <p:spPr>
              <a:xfrm>
                <a:off x="202775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19"/>
              <p:cNvSpPr/>
              <p:nvPr/>
            </p:nvSpPr>
            <p:spPr>
              <a:xfrm>
                <a:off x="21165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19"/>
              <p:cNvSpPr/>
              <p:nvPr/>
            </p:nvSpPr>
            <p:spPr>
              <a:xfrm>
                <a:off x="220532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19"/>
              <p:cNvSpPr/>
              <p:nvPr/>
            </p:nvSpPr>
            <p:spPr>
              <a:xfrm>
                <a:off x="229411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19"/>
              <p:cNvSpPr/>
              <p:nvPr/>
            </p:nvSpPr>
            <p:spPr>
              <a:xfrm>
                <a:off x="238290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19"/>
              <p:cNvSpPr/>
              <p:nvPr/>
            </p:nvSpPr>
            <p:spPr>
              <a:xfrm>
                <a:off x="24716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19"/>
              <p:cNvSpPr/>
              <p:nvPr/>
            </p:nvSpPr>
            <p:spPr>
              <a:xfrm>
                <a:off x="202775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19"/>
              <p:cNvSpPr/>
              <p:nvPr/>
            </p:nvSpPr>
            <p:spPr>
              <a:xfrm>
                <a:off x="21165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19"/>
              <p:cNvSpPr/>
              <p:nvPr/>
            </p:nvSpPr>
            <p:spPr>
              <a:xfrm>
                <a:off x="220532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19"/>
              <p:cNvSpPr/>
              <p:nvPr/>
            </p:nvSpPr>
            <p:spPr>
              <a:xfrm>
                <a:off x="229411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19"/>
              <p:cNvSpPr/>
              <p:nvPr/>
            </p:nvSpPr>
            <p:spPr>
              <a:xfrm>
                <a:off x="238290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19"/>
              <p:cNvSpPr/>
              <p:nvPr/>
            </p:nvSpPr>
            <p:spPr>
              <a:xfrm>
                <a:off x="24716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19"/>
              <p:cNvSpPr/>
              <p:nvPr/>
            </p:nvSpPr>
            <p:spPr>
              <a:xfrm>
                <a:off x="202775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19"/>
              <p:cNvSpPr/>
              <p:nvPr/>
            </p:nvSpPr>
            <p:spPr>
              <a:xfrm>
                <a:off x="21165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19"/>
              <p:cNvSpPr/>
              <p:nvPr/>
            </p:nvSpPr>
            <p:spPr>
              <a:xfrm>
                <a:off x="220532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19"/>
              <p:cNvSpPr/>
              <p:nvPr/>
            </p:nvSpPr>
            <p:spPr>
              <a:xfrm>
                <a:off x="229411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19"/>
              <p:cNvSpPr/>
              <p:nvPr/>
            </p:nvSpPr>
            <p:spPr>
              <a:xfrm>
                <a:off x="238290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19"/>
              <p:cNvSpPr/>
              <p:nvPr/>
            </p:nvSpPr>
            <p:spPr>
              <a:xfrm>
                <a:off x="24716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19"/>
              <p:cNvSpPr/>
              <p:nvPr/>
            </p:nvSpPr>
            <p:spPr>
              <a:xfrm>
                <a:off x="202775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19"/>
              <p:cNvSpPr/>
              <p:nvPr/>
            </p:nvSpPr>
            <p:spPr>
              <a:xfrm>
                <a:off x="21165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19"/>
              <p:cNvSpPr/>
              <p:nvPr/>
            </p:nvSpPr>
            <p:spPr>
              <a:xfrm>
                <a:off x="220532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19"/>
              <p:cNvSpPr/>
              <p:nvPr/>
            </p:nvSpPr>
            <p:spPr>
              <a:xfrm>
                <a:off x="229411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19"/>
              <p:cNvSpPr/>
              <p:nvPr/>
            </p:nvSpPr>
            <p:spPr>
              <a:xfrm>
                <a:off x="238290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19"/>
              <p:cNvSpPr/>
              <p:nvPr/>
            </p:nvSpPr>
            <p:spPr>
              <a:xfrm>
                <a:off x="24716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19"/>
              <p:cNvSpPr/>
              <p:nvPr/>
            </p:nvSpPr>
            <p:spPr>
              <a:xfrm>
                <a:off x="202775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19"/>
              <p:cNvSpPr/>
              <p:nvPr/>
            </p:nvSpPr>
            <p:spPr>
              <a:xfrm>
                <a:off x="21165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19"/>
              <p:cNvSpPr/>
              <p:nvPr/>
            </p:nvSpPr>
            <p:spPr>
              <a:xfrm>
                <a:off x="220532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19"/>
              <p:cNvSpPr/>
              <p:nvPr/>
            </p:nvSpPr>
            <p:spPr>
              <a:xfrm>
                <a:off x="229411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19"/>
              <p:cNvSpPr/>
              <p:nvPr/>
            </p:nvSpPr>
            <p:spPr>
              <a:xfrm>
                <a:off x="238290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19"/>
              <p:cNvSpPr/>
              <p:nvPr/>
            </p:nvSpPr>
            <p:spPr>
              <a:xfrm>
                <a:off x="24716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19"/>
              <p:cNvSpPr/>
              <p:nvPr/>
            </p:nvSpPr>
            <p:spPr>
              <a:xfrm>
                <a:off x="202775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19"/>
              <p:cNvSpPr/>
              <p:nvPr/>
            </p:nvSpPr>
            <p:spPr>
              <a:xfrm>
                <a:off x="21165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19"/>
              <p:cNvSpPr/>
              <p:nvPr/>
            </p:nvSpPr>
            <p:spPr>
              <a:xfrm>
                <a:off x="220532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19"/>
              <p:cNvSpPr/>
              <p:nvPr/>
            </p:nvSpPr>
            <p:spPr>
              <a:xfrm>
                <a:off x="229411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19"/>
              <p:cNvSpPr/>
              <p:nvPr/>
            </p:nvSpPr>
            <p:spPr>
              <a:xfrm>
                <a:off x="238290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19"/>
              <p:cNvSpPr/>
              <p:nvPr/>
            </p:nvSpPr>
            <p:spPr>
              <a:xfrm>
                <a:off x="24716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19"/>
              <p:cNvSpPr/>
              <p:nvPr/>
            </p:nvSpPr>
            <p:spPr>
              <a:xfrm>
                <a:off x="202775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19"/>
              <p:cNvSpPr/>
              <p:nvPr/>
            </p:nvSpPr>
            <p:spPr>
              <a:xfrm>
                <a:off x="21165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19"/>
              <p:cNvSpPr/>
              <p:nvPr/>
            </p:nvSpPr>
            <p:spPr>
              <a:xfrm>
                <a:off x="220532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19"/>
              <p:cNvSpPr/>
              <p:nvPr/>
            </p:nvSpPr>
            <p:spPr>
              <a:xfrm>
                <a:off x="229411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19"/>
              <p:cNvSpPr/>
              <p:nvPr/>
            </p:nvSpPr>
            <p:spPr>
              <a:xfrm>
                <a:off x="238290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19"/>
              <p:cNvSpPr/>
              <p:nvPr/>
            </p:nvSpPr>
            <p:spPr>
              <a:xfrm>
                <a:off x="24716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19"/>
              <p:cNvSpPr/>
              <p:nvPr/>
            </p:nvSpPr>
            <p:spPr>
              <a:xfrm>
                <a:off x="202775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19"/>
              <p:cNvSpPr/>
              <p:nvPr/>
            </p:nvSpPr>
            <p:spPr>
              <a:xfrm>
                <a:off x="21165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19"/>
              <p:cNvSpPr/>
              <p:nvPr/>
            </p:nvSpPr>
            <p:spPr>
              <a:xfrm>
                <a:off x="220532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19"/>
              <p:cNvSpPr/>
              <p:nvPr/>
            </p:nvSpPr>
            <p:spPr>
              <a:xfrm>
                <a:off x="229411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19"/>
              <p:cNvSpPr/>
              <p:nvPr/>
            </p:nvSpPr>
            <p:spPr>
              <a:xfrm>
                <a:off x="238290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19"/>
              <p:cNvSpPr/>
              <p:nvPr/>
            </p:nvSpPr>
            <p:spPr>
              <a:xfrm>
                <a:off x="24716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19"/>
              <p:cNvSpPr/>
              <p:nvPr/>
            </p:nvSpPr>
            <p:spPr>
              <a:xfrm>
                <a:off x="202775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19"/>
              <p:cNvSpPr/>
              <p:nvPr/>
            </p:nvSpPr>
            <p:spPr>
              <a:xfrm>
                <a:off x="21165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19"/>
              <p:cNvSpPr/>
              <p:nvPr/>
            </p:nvSpPr>
            <p:spPr>
              <a:xfrm>
                <a:off x="220532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19"/>
              <p:cNvSpPr/>
              <p:nvPr/>
            </p:nvSpPr>
            <p:spPr>
              <a:xfrm>
                <a:off x="229411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19"/>
              <p:cNvSpPr/>
              <p:nvPr/>
            </p:nvSpPr>
            <p:spPr>
              <a:xfrm>
                <a:off x="238290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19"/>
              <p:cNvSpPr/>
              <p:nvPr/>
            </p:nvSpPr>
            <p:spPr>
              <a:xfrm>
                <a:off x="24716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19"/>
              <p:cNvSpPr/>
              <p:nvPr/>
            </p:nvSpPr>
            <p:spPr>
              <a:xfrm>
                <a:off x="202775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19"/>
              <p:cNvSpPr/>
              <p:nvPr/>
            </p:nvSpPr>
            <p:spPr>
              <a:xfrm>
                <a:off x="21165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19"/>
              <p:cNvSpPr/>
              <p:nvPr/>
            </p:nvSpPr>
            <p:spPr>
              <a:xfrm>
                <a:off x="220532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19"/>
              <p:cNvSpPr/>
              <p:nvPr/>
            </p:nvSpPr>
            <p:spPr>
              <a:xfrm>
                <a:off x="229411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19"/>
              <p:cNvSpPr/>
              <p:nvPr/>
            </p:nvSpPr>
            <p:spPr>
              <a:xfrm>
                <a:off x="238290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19"/>
              <p:cNvSpPr/>
              <p:nvPr/>
            </p:nvSpPr>
            <p:spPr>
              <a:xfrm>
                <a:off x="24716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19"/>
              <p:cNvSpPr/>
              <p:nvPr/>
            </p:nvSpPr>
            <p:spPr>
              <a:xfrm>
                <a:off x="25604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19"/>
              <p:cNvSpPr/>
              <p:nvPr/>
            </p:nvSpPr>
            <p:spPr>
              <a:xfrm>
                <a:off x="25604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19"/>
              <p:cNvSpPr/>
              <p:nvPr/>
            </p:nvSpPr>
            <p:spPr>
              <a:xfrm>
                <a:off x="25604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19"/>
              <p:cNvSpPr/>
              <p:nvPr/>
            </p:nvSpPr>
            <p:spPr>
              <a:xfrm>
                <a:off x="25604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19"/>
              <p:cNvSpPr/>
              <p:nvPr/>
            </p:nvSpPr>
            <p:spPr>
              <a:xfrm>
                <a:off x="25604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19"/>
              <p:cNvSpPr/>
              <p:nvPr/>
            </p:nvSpPr>
            <p:spPr>
              <a:xfrm>
                <a:off x="25604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19"/>
              <p:cNvSpPr/>
              <p:nvPr/>
            </p:nvSpPr>
            <p:spPr>
              <a:xfrm>
                <a:off x="25604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19"/>
              <p:cNvSpPr/>
              <p:nvPr/>
            </p:nvSpPr>
            <p:spPr>
              <a:xfrm>
                <a:off x="25604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19"/>
              <p:cNvSpPr/>
              <p:nvPr/>
            </p:nvSpPr>
            <p:spPr>
              <a:xfrm>
                <a:off x="25604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19"/>
              <p:cNvSpPr/>
              <p:nvPr/>
            </p:nvSpPr>
            <p:spPr>
              <a:xfrm>
                <a:off x="25604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19"/>
              <p:cNvSpPr/>
              <p:nvPr/>
            </p:nvSpPr>
            <p:spPr>
              <a:xfrm>
                <a:off x="25604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19"/>
              <p:cNvSpPr/>
              <p:nvPr/>
            </p:nvSpPr>
            <p:spPr>
              <a:xfrm>
                <a:off x="25604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19"/>
              <p:cNvSpPr/>
              <p:nvPr/>
            </p:nvSpPr>
            <p:spPr>
              <a:xfrm>
                <a:off x="25604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19"/>
              <p:cNvSpPr/>
              <p:nvPr/>
            </p:nvSpPr>
            <p:spPr>
              <a:xfrm>
                <a:off x="264926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19"/>
              <p:cNvSpPr/>
              <p:nvPr/>
            </p:nvSpPr>
            <p:spPr>
              <a:xfrm>
                <a:off x="264926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19"/>
              <p:cNvSpPr/>
              <p:nvPr/>
            </p:nvSpPr>
            <p:spPr>
              <a:xfrm>
                <a:off x="264926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19"/>
              <p:cNvSpPr/>
              <p:nvPr/>
            </p:nvSpPr>
            <p:spPr>
              <a:xfrm>
                <a:off x="264926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19"/>
              <p:cNvSpPr/>
              <p:nvPr/>
            </p:nvSpPr>
            <p:spPr>
              <a:xfrm>
                <a:off x="264926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19"/>
              <p:cNvSpPr/>
              <p:nvPr/>
            </p:nvSpPr>
            <p:spPr>
              <a:xfrm>
                <a:off x="264926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19"/>
              <p:cNvSpPr/>
              <p:nvPr/>
            </p:nvSpPr>
            <p:spPr>
              <a:xfrm>
                <a:off x="264926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19"/>
              <p:cNvSpPr/>
              <p:nvPr/>
            </p:nvSpPr>
            <p:spPr>
              <a:xfrm>
                <a:off x="264926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19"/>
              <p:cNvSpPr/>
              <p:nvPr/>
            </p:nvSpPr>
            <p:spPr>
              <a:xfrm>
                <a:off x="264926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19"/>
              <p:cNvSpPr/>
              <p:nvPr/>
            </p:nvSpPr>
            <p:spPr>
              <a:xfrm>
                <a:off x="264926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19"/>
              <p:cNvSpPr/>
              <p:nvPr/>
            </p:nvSpPr>
            <p:spPr>
              <a:xfrm>
                <a:off x="264926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19"/>
              <p:cNvSpPr/>
              <p:nvPr/>
            </p:nvSpPr>
            <p:spPr>
              <a:xfrm>
                <a:off x="264926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19"/>
              <p:cNvSpPr/>
              <p:nvPr/>
            </p:nvSpPr>
            <p:spPr>
              <a:xfrm>
                <a:off x="264926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19"/>
              <p:cNvSpPr/>
              <p:nvPr/>
            </p:nvSpPr>
            <p:spPr>
              <a:xfrm>
                <a:off x="273805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19"/>
              <p:cNvSpPr/>
              <p:nvPr/>
            </p:nvSpPr>
            <p:spPr>
              <a:xfrm>
                <a:off x="273805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19"/>
              <p:cNvSpPr/>
              <p:nvPr/>
            </p:nvSpPr>
            <p:spPr>
              <a:xfrm>
                <a:off x="273805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19"/>
              <p:cNvSpPr/>
              <p:nvPr/>
            </p:nvSpPr>
            <p:spPr>
              <a:xfrm>
                <a:off x="273805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19"/>
              <p:cNvSpPr/>
              <p:nvPr/>
            </p:nvSpPr>
            <p:spPr>
              <a:xfrm>
                <a:off x="273805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19"/>
              <p:cNvSpPr/>
              <p:nvPr/>
            </p:nvSpPr>
            <p:spPr>
              <a:xfrm>
                <a:off x="273805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19"/>
              <p:cNvSpPr/>
              <p:nvPr/>
            </p:nvSpPr>
            <p:spPr>
              <a:xfrm>
                <a:off x="273805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19"/>
              <p:cNvSpPr/>
              <p:nvPr/>
            </p:nvSpPr>
            <p:spPr>
              <a:xfrm>
                <a:off x="273805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19"/>
              <p:cNvSpPr/>
              <p:nvPr/>
            </p:nvSpPr>
            <p:spPr>
              <a:xfrm>
                <a:off x="273805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19"/>
              <p:cNvSpPr/>
              <p:nvPr/>
            </p:nvSpPr>
            <p:spPr>
              <a:xfrm>
                <a:off x="273805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19"/>
              <p:cNvSpPr/>
              <p:nvPr/>
            </p:nvSpPr>
            <p:spPr>
              <a:xfrm>
                <a:off x="273805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19"/>
              <p:cNvSpPr/>
              <p:nvPr/>
            </p:nvSpPr>
            <p:spPr>
              <a:xfrm>
                <a:off x="273805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19"/>
              <p:cNvSpPr/>
              <p:nvPr/>
            </p:nvSpPr>
            <p:spPr>
              <a:xfrm>
                <a:off x="273805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19"/>
              <p:cNvSpPr/>
              <p:nvPr/>
            </p:nvSpPr>
            <p:spPr>
              <a:xfrm>
                <a:off x="28268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19"/>
              <p:cNvSpPr/>
              <p:nvPr/>
            </p:nvSpPr>
            <p:spPr>
              <a:xfrm>
                <a:off x="28268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19"/>
              <p:cNvSpPr/>
              <p:nvPr/>
            </p:nvSpPr>
            <p:spPr>
              <a:xfrm>
                <a:off x="28268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19"/>
              <p:cNvSpPr/>
              <p:nvPr/>
            </p:nvSpPr>
            <p:spPr>
              <a:xfrm>
                <a:off x="28268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19"/>
              <p:cNvSpPr/>
              <p:nvPr/>
            </p:nvSpPr>
            <p:spPr>
              <a:xfrm>
                <a:off x="28268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19"/>
              <p:cNvSpPr/>
              <p:nvPr/>
            </p:nvSpPr>
            <p:spPr>
              <a:xfrm>
                <a:off x="28268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19"/>
              <p:cNvSpPr/>
              <p:nvPr/>
            </p:nvSpPr>
            <p:spPr>
              <a:xfrm>
                <a:off x="28268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19"/>
              <p:cNvSpPr/>
              <p:nvPr/>
            </p:nvSpPr>
            <p:spPr>
              <a:xfrm>
                <a:off x="28268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19"/>
              <p:cNvSpPr/>
              <p:nvPr/>
            </p:nvSpPr>
            <p:spPr>
              <a:xfrm>
                <a:off x="28268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19"/>
              <p:cNvSpPr/>
              <p:nvPr/>
            </p:nvSpPr>
            <p:spPr>
              <a:xfrm>
                <a:off x="28268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19"/>
              <p:cNvSpPr/>
              <p:nvPr/>
            </p:nvSpPr>
            <p:spPr>
              <a:xfrm>
                <a:off x="28268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19"/>
              <p:cNvSpPr/>
              <p:nvPr/>
            </p:nvSpPr>
            <p:spPr>
              <a:xfrm>
                <a:off x="28268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19"/>
              <p:cNvSpPr/>
              <p:nvPr/>
            </p:nvSpPr>
            <p:spPr>
              <a:xfrm>
                <a:off x="28268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19"/>
              <p:cNvSpPr/>
              <p:nvPr/>
            </p:nvSpPr>
            <p:spPr>
              <a:xfrm>
                <a:off x="29156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19"/>
              <p:cNvSpPr/>
              <p:nvPr/>
            </p:nvSpPr>
            <p:spPr>
              <a:xfrm>
                <a:off x="29156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19"/>
              <p:cNvSpPr/>
              <p:nvPr/>
            </p:nvSpPr>
            <p:spPr>
              <a:xfrm>
                <a:off x="29156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19"/>
              <p:cNvSpPr/>
              <p:nvPr/>
            </p:nvSpPr>
            <p:spPr>
              <a:xfrm>
                <a:off x="29156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19"/>
              <p:cNvSpPr/>
              <p:nvPr/>
            </p:nvSpPr>
            <p:spPr>
              <a:xfrm>
                <a:off x="29156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19"/>
              <p:cNvSpPr/>
              <p:nvPr/>
            </p:nvSpPr>
            <p:spPr>
              <a:xfrm>
                <a:off x="29156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19"/>
              <p:cNvSpPr/>
              <p:nvPr/>
            </p:nvSpPr>
            <p:spPr>
              <a:xfrm>
                <a:off x="29156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19"/>
              <p:cNvSpPr/>
              <p:nvPr/>
            </p:nvSpPr>
            <p:spPr>
              <a:xfrm>
                <a:off x="29156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19"/>
              <p:cNvSpPr/>
              <p:nvPr/>
            </p:nvSpPr>
            <p:spPr>
              <a:xfrm>
                <a:off x="29156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19"/>
              <p:cNvSpPr/>
              <p:nvPr/>
            </p:nvSpPr>
            <p:spPr>
              <a:xfrm>
                <a:off x="29156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19"/>
              <p:cNvSpPr/>
              <p:nvPr/>
            </p:nvSpPr>
            <p:spPr>
              <a:xfrm>
                <a:off x="29156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19"/>
              <p:cNvSpPr/>
              <p:nvPr/>
            </p:nvSpPr>
            <p:spPr>
              <a:xfrm>
                <a:off x="29156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19"/>
              <p:cNvSpPr/>
              <p:nvPr/>
            </p:nvSpPr>
            <p:spPr>
              <a:xfrm>
                <a:off x="29156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19"/>
              <p:cNvSpPr/>
              <p:nvPr/>
            </p:nvSpPr>
            <p:spPr>
              <a:xfrm>
                <a:off x="300441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19"/>
              <p:cNvSpPr/>
              <p:nvPr/>
            </p:nvSpPr>
            <p:spPr>
              <a:xfrm>
                <a:off x="300441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19"/>
              <p:cNvSpPr/>
              <p:nvPr/>
            </p:nvSpPr>
            <p:spPr>
              <a:xfrm>
                <a:off x="300441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19"/>
              <p:cNvSpPr/>
              <p:nvPr/>
            </p:nvSpPr>
            <p:spPr>
              <a:xfrm>
                <a:off x="300441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19"/>
              <p:cNvSpPr/>
              <p:nvPr/>
            </p:nvSpPr>
            <p:spPr>
              <a:xfrm>
                <a:off x="300441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19"/>
              <p:cNvSpPr/>
              <p:nvPr/>
            </p:nvSpPr>
            <p:spPr>
              <a:xfrm>
                <a:off x="300441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19"/>
              <p:cNvSpPr/>
              <p:nvPr/>
            </p:nvSpPr>
            <p:spPr>
              <a:xfrm>
                <a:off x="300441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19"/>
              <p:cNvSpPr/>
              <p:nvPr/>
            </p:nvSpPr>
            <p:spPr>
              <a:xfrm>
                <a:off x="300441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19"/>
              <p:cNvSpPr/>
              <p:nvPr/>
            </p:nvSpPr>
            <p:spPr>
              <a:xfrm>
                <a:off x="300441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19"/>
              <p:cNvSpPr/>
              <p:nvPr/>
            </p:nvSpPr>
            <p:spPr>
              <a:xfrm>
                <a:off x="300441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19"/>
              <p:cNvSpPr/>
              <p:nvPr/>
            </p:nvSpPr>
            <p:spPr>
              <a:xfrm>
                <a:off x="300441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19"/>
              <p:cNvSpPr/>
              <p:nvPr/>
            </p:nvSpPr>
            <p:spPr>
              <a:xfrm>
                <a:off x="300441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19"/>
              <p:cNvSpPr/>
              <p:nvPr/>
            </p:nvSpPr>
            <p:spPr>
              <a:xfrm>
                <a:off x="300441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19"/>
              <p:cNvSpPr/>
              <p:nvPr/>
            </p:nvSpPr>
            <p:spPr>
              <a:xfrm>
                <a:off x="309320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19"/>
              <p:cNvSpPr/>
              <p:nvPr/>
            </p:nvSpPr>
            <p:spPr>
              <a:xfrm>
                <a:off x="309320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19"/>
              <p:cNvSpPr/>
              <p:nvPr/>
            </p:nvSpPr>
            <p:spPr>
              <a:xfrm>
                <a:off x="309320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19"/>
              <p:cNvSpPr/>
              <p:nvPr/>
            </p:nvSpPr>
            <p:spPr>
              <a:xfrm>
                <a:off x="309320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19"/>
              <p:cNvSpPr/>
              <p:nvPr/>
            </p:nvSpPr>
            <p:spPr>
              <a:xfrm>
                <a:off x="309320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19"/>
              <p:cNvSpPr/>
              <p:nvPr/>
            </p:nvSpPr>
            <p:spPr>
              <a:xfrm>
                <a:off x="309320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19"/>
              <p:cNvSpPr/>
              <p:nvPr/>
            </p:nvSpPr>
            <p:spPr>
              <a:xfrm>
                <a:off x="309320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19"/>
              <p:cNvSpPr/>
              <p:nvPr/>
            </p:nvSpPr>
            <p:spPr>
              <a:xfrm>
                <a:off x="309320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19"/>
              <p:cNvSpPr/>
              <p:nvPr/>
            </p:nvSpPr>
            <p:spPr>
              <a:xfrm>
                <a:off x="309320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19"/>
              <p:cNvSpPr/>
              <p:nvPr/>
            </p:nvSpPr>
            <p:spPr>
              <a:xfrm>
                <a:off x="309320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19"/>
              <p:cNvSpPr/>
              <p:nvPr/>
            </p:nvSpPr>
            <p:spPr>
              <a:xfrm>
                <a:off x="309320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19"/>
              <p:cNvSpPr/>
              <p:nvPr/>
            </p:nvSpPr>
            <p:spPr>
              <a:xfrm>
                <a:off x="309320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19"/>
              <p:cNvSpPr/>
              <p:nvPr/>
            </p:nvSpPr>
            <p:spPr>
              <a:xfrm>
                <a:off x="309320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19"/>
              <p:cNvSpPr/>
              <p:nvPr/>
            </p:nvSpPr>
            <p:spPr>
              <a:xfrm>
                <a:off x="318199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19"/>
              <p:cNvSpPr/>
              <p:nvPr/>
            </p:nvSpPr>
            <p:spPr>
              <a:xfrm>
                <a:off x="318199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19"/>
              <p:cNvSpPr/>
              <p:nvPr/>
            </p:nvSpPr>
            <p:spPr>
              <a:xfrm>
                <a:off x="318199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19"/>
              <p:cNvSpPr/>
              <p:nvPr/>
            </p:nvSpPr>
            <p:spPr>
              <a:xfrm>
                <a:off x="318199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19"/>
              <p:cNvSpPr/>
              <p:nvPr/>
            </p:nvSpPr>
            <p:spPr>
              <a:xfrm>
                <a:off x="318199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19"/>
              <p:cNvSpPr/>
              <p:nvPr/>
            </p:nvSpPr>
            <p:spPr>
              <a:xfrm>
                <a:off x="318199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19"/>
              <p:cNvSpPr/>
              <p:nvPr/>
            </p:nvSpPr>
            <p:spPr>
              <a:xfrm>
                <a:off x="318199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9"/>
              <p:cNvSpPr/>
              <p:nvPr/>
            </p:nvSpPr>
            <p:spPr>
              <a:xfrm>
                <a:off x="318199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19"/>
              <p:cNvSpPr/>
              <p:nvPr/>
            </p:nvSpPr>
            <p:spPr>
              <a:xfrm>
                <a:off x="318199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19"/>
              <p:cNvSpPr/>
              <p:nvPr/>
            </p:nvSpPr>
            <p:spPr>
              <a:xfrm>
                <a:off x="318199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19"/>
              <p:cNvSpPr/>
              <p:nvPr/>
            </p:nvSpPr>
            <p:spPr>
              <a:xfrm>
                <a:off x="318199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19"/>
              <p:cNvSpPr/>
              <p:nvPr/>
            </p:nvSpPr>
            <p:spPr>
              <a:xfrm>
                <a:off x="318199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19"/>
              <p:cNvSpPr/>
              <p:nvPr/>
            </p:nvSpPr>
            <p:spPr>
              <a:xfrm>
                <a:off x="318199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19"/>
              <p:cNvSpPr/>
              <p:nvPr/>
            </p:nvSpPr>
            <p:spPr>
              <a:xfrm>
                <a:off x="327078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19"/>
              <p:cNvSpPr/>
              <p:nvPr/>
            </p:nvSpPr>
            <p:spPr>
              <a:xfrm>
                <a:off x="327078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19"/>
              <p:cNvSpPr/>
              <p:nvPr/>
            </p:nvSpPr>
            <p:spPr>
              <a:xfrm>
                <a:off x="327078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19"/>
              <p:cNvSpPr/>
              <p:nvPr/>
            </p:nvSpPr>
            <p:spPr>
              <a:xfrm>
                <a:off x="327078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19"/>
              <p:cNvSpPr/>
              <p:nvPr/>
            </p:nvSpPr>
            <p:spPr>
              <a:xfrm>
                <a:off x="327078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19"/>
              <p:cNvSpPr/>
              <p:nvPr/>
            </p:nvSpPr>
            <p:spPr>
              <a:xfrm>
                <a:off x="327078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19"/>
              <p:cNvSpPr/>
              <p:nvPr/>
            </p:nvSpPr>
            <p:spPr>
              <a:xfrm>
                <a:off x="327078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19"/>
              <p:cNvSpPr/>
              <p:nvPr/>
            </p:nvSpPr>
            <p:spPr>
              <a:xfrm>
                <a:off x="327078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19"/>
              <p:cNvSpPr/>
              <p:nvPr/>
            </p:nvSpPr>
            <p:spPr>
              <a:xfrm>
                <a:off x="327078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19"/>
              <p:cNvSpPr/>
              <p:nvPr/>
            </p:nvSpPr>
            <p:spPr>
              <a:xfrm>
                <a:off x="327078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19"/>
              <p:cNvSpPr/>
              <p:nvPr/>
            </p:nvSpPr>
            <p:spPr>
              <a:xfrm>
                <a:off x="327078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19"/>
              <p:cNvSpPr/>
              <p:nvPr/>
            </p:nvSpPr>
            <p:spPr>
              <a:xfrm>
                <a:off x="327078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19"/>
              <p:cNvSpPr/>
              <p:nvPr/>
            </p:nvSpPr>
            <p:spPr>
              <a:xfrm>
                <a:off x="327078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19"/>
              <p:cNvSpPr/>
              <p:nvPr/>
            </p:nvSpPr>
            <p:spPr>
              <a:xfrm>
                <a:off x="335956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19"/>
              <p:cNvSpPr/>
              <p:nvPr/>
            </p:nvSpPr>
            <p:spPr>
              <a:xfrm>
                <a:off x="335956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19"/>
              <p:cNvSpPr/>
              <p:nvPr/>
            </p:nvSpPr>
            <p:spPr>
              <a:xfrm>
                <a:off x="335956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19"/>
              <p:cNvSpPr/>
              <p:nvPr/>
            </p:nvSpPr>
            <p:spPr>
              <a:xfrm>
                <a:off x="335956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19"/>
              <p:cNvSpPr/>
              <p:nvPr/>
            </p:nvSpPr>
            <p:spPr>
              <a:xfrm>
                <a:off x="335956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19"/>
              <p:cNvSpPr/>
              <p:nvPr/>
            </p:nvSpPr>
            <p:spPr>
              <a:xfrm>
                <a:off x="335956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19"/>
              <p:cNvSpPr/>
              <p:nvPr/>
            </p:nvSpPr>
            <p:spPr>
              <a:xfrm>
                <a:off x="335956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19"/>
              <p:cNvSpPr/>
              <p:nvPr/>
            </p:nvSpPr>
            <p:spPr>
              <a:xfrm>
                <a:off x="335956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19"/>
              <p:cNvSpPr/>
              <p:nvPr/>
            </p:nvSpPr>
            <p:spPr>
              <a:xfrm>
                <a:off x="335956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19"/>
              <p:cNvSpPr/>
              <p:nvPr/>
            </p:nvSpPr>
            <p:spPr>
              <a:xfrm>
                <a:off x="335956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19"/>
              <p:cNvSpPr/>
              <p:nvPr/>
            </p:nvSpPr>
            <p:spPr>
              <a:xfrm>
                <a:off x="335956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19"/>
              <p:cNvSpPr/>
              <p:nvPr/>
            </p:nvSpPr>
            <p:spPr>
              <a:xfrm>
                <a:off x="335956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19"/>
              <p:cNvSpPr/>
              <p:nvPr/>
            </p:nvSpPr>
            <p:spPr>
              <a:xfrm>
                <a:off x="335956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19"/>
              <p:cNvSpPr/>
              <p:nvPr/>
            </p:nvSpPr>
            <p:spPr>
              <a:xfrm>
                <a:off x="344835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19"/>
              <p:cNvSpPr/>
              <p:nvPr/>
            </p:nvSpPr>
            <p:spPr>
              <a:xfrm>
                <a:off x="344835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19"/>
              <p:cNvSpPr/>
              <p:nvPr/>
            </p:nvSpPr>
            <p:spPr>
              <a:xfrm>
                <a:off x="344835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19"/>
              <p:cNvSpPr/>
              <p:nvPr/>
            </p:nvSpPr>
            <p:spPr>
              <a:xfrm>
                <a:off x="344835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19"/>
              <p:cNvSpPr/>
              <p:nvPr/>
            </p:nvSpPr>
            <p:spPr>
              <a:xfrm>
                <a:off x="344835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19"/>
              <p:cNvSpPr/>
              <p:nvPr/>
            </p:nvSpPr>
            <p:spPr>
              <a:xfrm>
                <a:off x="344835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19"/>
              <p:cNvSpPr/>
              <p:nvPr/>
            </p:nvSpPr>
            <p:spPr>
              <a:xfrm>
                <a:off x="344835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19"/>
              <p:cNvSpPr/>
              <p:nvPr/>
            </p:nvSpPr>
            <p:spPr>
              <a:xfrm>
                <a:off x="344835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19"/>
              <p:cNvSpPr/>
              <p:nvPr/>
            </p:nvSpPr>
            <p:spPr>
              <a:xfrm>
                <a:off x="344835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19"/>
              <p:cNvSpPr/>
              <p:nvPr/>
            </p:nvSpPr>
            <p:spPr>
              <a:xfrm>
                <a:off x="344835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19"/>
              <p:cNvSpPr/>
              <p:nvPr/>
            </p:nvSpPr>
            <p:spPr>
              <a:xfrm>
                <a:off x="344835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19"/>
              <p:cNvSpPr/>
              <p:nvPr/>
            </p:nvSpPr>
            <p:spPr>
              <a:xfrm>
                <a:off x="344835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19"/>
              <p:cNvSpPr/>
              <p:nvPr/>
            </p:nvSpPr>
            <p:spPr>
              <a:xfrm>
                <a:off x="344835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19"/>
              <p:cNvSpPr/>
              <p:nvPr/>
            </p:nvSpPr>
            <p:spPr>
              <a:xfrm>
                <a:off x="353714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19"/>
              <p:cNvSpPr/>
              <p:nvPr/>
            </p:nvSpPr>
            <p:spPr>
              <a:xfrm>
                <a:off x="353714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19"/>
              <p:cNvSpPr/>
              <p:nvPr/>
            </p:nvSpPr>
            <p:spPr>
              <a:xfrm>
                <a:off x="353714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19"/>
              <p:cNvSpPr/>
              <p:nvPr/>
            </p:nvSpPr>
            <p:spPr>
              <a:xfrm>
                <a:off x="353714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19"/>
              <p:cNvSpPr/>
              <p:nvPr/>
            </p:nvSpPr>
            <p:spPr>
              <a:xfrm>
                <a:off x="353714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19"/>
              <p:cNvSpPr/>
              <p:nvPr/>
            </p:nvSpPr>
            <p:spPr>
              <a:xfrm>
                <a:off x="353714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19"/>
              <p:cNvSpPr/>
              <p:nvPr/>
            </p:nvSpPr>
            <p:spPr>
              <a:xfrm>
                <a:off x="353714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19"/>
              <p:cNvSpPr/>
              <p:nvPr/>
            </p:nvSpPr>
            <p:spPr>
              <a:xfrm>
                <a:off x="353714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19"/>
              <p:cNvSpPr/>
              <p:nvPr/>
            </p:nvSpPr>
            <p:spPr>
              <a:xfrm>
                <a:off x="353714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9"/>
              <p:cNvSpPr/>
              <p:nvPr/>
            </p:nvSpPr>
            <p:spPr>
              <a:xfrm>
                <a:off x="353714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19"/>
              <p:cNvSpPr/>
              <p:nvPr/>
            </p:nvSpPr>
            <p:spPr>
              <a:xfrm>
                <a:off x="353714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19"/>
              <p:cNvSpPr/>
              <p:nvPr/>
            </p:nvSpPr>
            <p:spPr>
              <a:xfrm>
                <a:off x="353714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19"/>
              <p:cNvSpPr/>
              <p:nvPr/>
            </p:nvSpPr>
            <p:spPr>
              <a:xfrm>
                <a:off x="353714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19"/>
              <p:cNvSpPr/>
              <p:nvPr/>
            </p:nvSpPr>
            <p:spPr>
              <a:xfrm>
                <a:off x="362593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19"/>
              <p:cNvSpPr/>
              <p:nvPr/>
            </p:nvSpPr>
            <p:spPr>
              <a:xfrm>
                <a:off x="362593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19"/>
              <p:cNvSpPr/>
              <p:nvPr/>
            </p:nvSpPr>
            <p:spPr>
              <a:xfrm>
                <a:off x="362593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19"/>
              <p:cNvSpPr/>
              <p:nvPr/>
            </p:nvSpPr>
            <p:spPr>
              <a:xfrm>
                <a:off x="362593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19"/>
              <p:cNvSpPr/>
              <p:nvPr/>
            </p:nvSpPr>
            <p:spPr>
              <a:xfrm>
                <a:off x="362593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19"/>
              <p:cNvSpPr/>
              <p:nvPr/>
            </p:nvSpPr>
            <p:spPr>
              <a:xfrm>
                <a:off x="362593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19"/>
              <p:cNvSpPr/>
              <p:nvPr/>
            </p:nvSpPr>
            <p:spPr>
              <a:xfrm>
                <a:off x="362593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19"/>
              <p:cNvSpPr/>
              <p:nvPr/>
            </p:nvSpPr>
            <p:spPr>
              <a:xfrm>
                <a:off x="362593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19"/>
              <p:cNvSpPr/>
              <p:nvPr/>
            </p:nvSpPr>
            <p:spPr>
              <a:xfrm>
                <a:off x="362593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19"/>
              <p:cNvSpPr/>
              <p:nvPr/>
            </p:nvSpPr>
            <p:spPr>
              <a:xfrm>
                <a:off x="362593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19"/>
              <p:cNvSpPr/>
              <p:nvPr/>
            </p:nvSpPr>
            <p:spPr>
              <a:xfrm>
                <a:off x="362593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19"/>
              <p:cNvSpPr/>
              <p:nvPr/>
            </p:nvSpPr>
            <p:spPr>
              <a:xfrm>
                <a:off x="362593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19"/>
              <p:cNvSpPr/>
              <p:nvPr/>
            </p:nvSpPr>
            <p:spPr>
              <a:xfrm>
                <a:off x="362593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19"/>
              <p:cNvSpPr/>
              <p:nvPr/>
            </p:nvSpPr>
            <p:spPr>
              <a:xfrm>
                <a:off x="371472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19"/>
              <p:cNvSpPr/>
              <p:nvPr/>
            </p:nvSpPr>
            <p:spPr>
              <a:xfrm>
                <a:off x="371472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19"/>
              <p:cNvSpPr/>
              <p:nvPr/>
            </p:nvSpPr>
            <p:spPr>
              <a:xfrm>
                <a:off x="371472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19"/>
              <p:cNvSpPr/>
              <p:nvPr/>
            </p:nvSpPr>
            <p:spPr>
              <a:xfrm>
                <a:off x="371472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19"/>
              <p:cNvSpPr/>
              <p:nvPr/>
            </p:nvSpPr>
            <p:spPr>
              <a:xfrm>
                <a:off x="371472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19"/>
              <p:cNvSpPr/>
              <p:nvPr/>
            </p:nvSpPr>
            <p:spPr>
              <a:xfrm>
                <a:off x="371472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19"/>
              <p:cNvSpPr/>
              <p:nvPr/>
            </p:nvSpPr>
            <p:spPr>
              <a:xfrm>
                <a:off x="371472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19"/>
              <p:cNvSpPr/>
              <p:nvPr/>
            </p:nvSpPr>
            <p:spPr>
              <a:xfrm>
                <a:off x="371472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19"/>
              <p:cNvSpPr/>
              <p:nvPr/>
            </p:nvSpPr>
            <p:spPr>
              <a:xfrm>
                <a:off x="371472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19"/>
              <p:cNvSpPr/>
              <p:nvPr/>
            </p:nvSpPr>
            <p:spPr>
              <a:xfrm>
                <a:off x="371472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19"/>
              <p:cNvSpPr/>
              <p:nvPr/>
            </p:nvSpPr>
            <p:spPr>
              <a:xfrm>
                <a:off x="371472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19"/>
              <p:cNvSpPr/>
              <p:nvPr/>
            </p:nvSpPr>
            <p:spPr>
              <a:xfrm>
                <a:off x="371472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19"/>
              <p:cNvSpPr/>
              <p:nvPr/>
            </p:nvSpPr>
            <p:spPr>
              <a:xfrm>
                <a:off x="371472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19"/>
              <p:cNvSpPr/>
              <p:nvPr/>
            </p:nvSpPr>
            <p:spPr>
              <a:xfrm>
                <a:off x="380350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19"/>
              <p:cNvSpPr/>
              <p:nvPr/>
            </p:nvSpPr>
            <p:spPr>
              <a:xfrm>
                <a:off x="380350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19"/>
              <p:cNvSpPr/>
              <p:nvPr/>
            </p:nvSpPr>
            <p:spPr>
              <a:xfrm>
                <a:off x="380350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19"/>
              <p:cNvSpPr/>
              <p:nvPr/>
            </p:nvSpPr>
            <p:spPr>
              <a:xfrm>
                <a:off x="380350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19"/>
              <p:cNvSpPr/>
              <p:nvPr/>
            </p:nvSpPr>
            <p:spPr>
              <a:xfrm>
                <a:off x="380350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19"/>
              <p:cNvSpPr/>
              <p:nvPr/>
            </p:nvSpPr>
            <p:spPr>
              <a:xfrm>
                <a:off x="380350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19"/>
              <p:cNvSpPr/>
              <p:nvPr/>
            </p:nvSpPr>
            <p:spPr>
              <a:xfrm>
                <a:off x="380350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19"/>
              <p:cNvSpPr/>
              <p:nvPr/>
            </p:nvSpPr>
            <p:spPr>
              <a:xfrm>
                <a:off x="380350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19"/>
              <p:cNvSpPr/>
              <p:nvPr/>
            </p:nvSpPr>
            <p:spPr>
              <a:xfrm>
                <a:off x="380350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19"/>
              <p:cNvSpPr/>
              <p:nvPr/>
            </p:nvSpPr>
            <p:spPr>
              <a:xfrm>
                <a:off x="380350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19"/>
              <p:cNvSpPr/>
              <p:nvPr/>
            </p:nvSpPr>
            <p:spPr>
              <a:xfrm>
                <a:off x="380350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19"/>
              <p:cNvSpPr/>
              <p:nvPr/>
            </p:nvSpPr>
            <p:spPr>
              <a:xfrm>
                <a:off x="380350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19"/>
              <p:cNvSpPr/>
              <p:nvPr/>
            </p:nvSpPr>
            <p:spPr>
              <a:xfrm>
                <a:off x="380350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19"/>
              <p:cNvSpPr/>
              <p:nvPr/>
            </p:nvSpPr>
            <p:spPr>
              <a:xfrm>
                <a:off x="202775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19"/>
              <p:cNvSpPr/>
              <p:nvPr/>
            </p:nvSpPr>
            <p:spPr>
              <a:xfrm>
                <a:off x="21165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19"/>
              <p:cNvSpPr/>
              <p:nvPr/>
            </p:nvSpPr>
            <p:spPr>
              <a:xfrm>
                <a:off x="220532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19"/>
              <p:cNvSpPr/>
              <p:nvPr/>
            </p:nvSpPr>
            <p:spPr>
              <a:xfrm>
                <a:off x="229411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19"/>
              <p:cNvSpPr/>
              <p:nvPr/>
            </p:nvSpPr>
            <p:spPr>
              <a:xfrm>
                <a:off x="238290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19"/>
              <p:cNvSpPr/>
              <p:nvPr/>
            </p:nvSpPr>
            <p:spPr>
              <a:xfrm>
                <a:off x="24716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19"/>
              <p:cNvSpPr/>
              <p:nvPr/>
            </p:nvSpPr>
            <p:spPr>
              <a:xfrm>
                <a:off x="25604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19"/>
              <p:cNvSpPr/>
              <p:nvPr/>
            </p:nvSpPr>
            <p:spPr>
              <a:xfrm>
                <a:off x="264926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19"/>
              <p:cNvSpPr/>
              <p:nvPr/>
            </p:nvSpPr>
            <p:spPr>
              <a:xfrm>
                <a:off x="273805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19"/>
              <p:cNvSpPr/>
              <p:nvPr/>
            </p:nvSpPr>
            <p:spPr>
              <a:xfrm>
                <a:off x="28268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19"/>
              <p:cNvSpPr/>
              <p:nvPr/>
            </p:nvSpPr>
            <p:spPr>
              <a:xfrm>
                <a:off x="29156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19"/>
              <p:cNvSpPr/>
              <p:nvPr/>
            </p:nvSpPr>
            <p:spPr>
              <a:xfrm>
                <a:off x="300441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19"/>
              <p:cNvSpPr/>
              <p:nvPr/>
            </p:nvSpPr>
            <p:spPr>
              <a:xfrm>
                <a:off x="309320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19"/>
              <p:cNvSpPr/>
              <p:nvPr/>
            </p:nvSpPr>
            <p:spPr>
              <a:xfrm>
                <a:off x="318199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19"/>
              <p:cNvSpPr/>
              <p:nvPr/>
            </p:nvSpPr>
            <p:spPr>
              <a:xfrm>
                <a:off x="327078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19"/>
              <p:cNvSpPr/>
              <p:nvPr/>
            </p:nvSpPr>
            <p:spPr>
              <a:xfrm>
                <a:off x="335956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19"/>
              <p:cNvSpPr/>
              <p:nvPr/>
            </p:nvSpPr>
            <p:spPr>
              <a:xfrm>
                <a:off x="344835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19"/>
              <p:cNvSpPr/>
              <p:nvPr/>
            </p:nvSpPr>
            <p:spPr>
              <a:xfrm>
                <a:off x="353714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19"/>
              <p:cNvSpPr/>
              <p:nvPr/>
            </p:nvSpPr>
            <p:spPr>
              <a:xfrm>
                <a:off x="362593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9"/>
              <p:cNvSpPr/>
              <p:nvPr/>
            </p:nvSpPr>
            <p:spPr>
              <a:xfrm>
                <a:off x="371472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19"/>
              <p:cNvSpPr/>
              <p:nvPr/>
            </p:nvSpPr>
            <p:spPr>
              <a:xfrm>
                <a:off x="380350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19"/>
              <p:cNvSpPr/>
              <p:nvPr/>
            </p:nvSpPr>
            <p:spPr>
              <a:xfrm>
                <a:off x="202775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19"/>
              <p:cNvSpPr/>
              <p:nvPr/>
            </p:nvSpPr>
            <p:spPr>
              <a:xfrm>
                <a:off x="21165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19"/>
              <p:cNvSpPr/>
              <p:nvPr/>
            </p:nvSpPr>
            <p:spPr>
              <a:xfrm>
                <a:off x="220532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19"/>
              <p:cNvSpPr/>
              <p:nvPr/>
            </p:nvSpPr>
            <p:spPr>
              <a:xfrm>
                <a:off x="229411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19"/>
              <p:cNvSpPr/>
              <p:nvPr/>
            </p:nvSpPr>
            <p:spPr>
              <a:xfrm>
                <a:off x="238290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19"/>
              <p:cNvSpPr/>
              <p:nvPr/>
            </p:nvSpPr>
            <p:spPr>
              <a:xfrm>
                <a:off x="24716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19"/>
              <p:cNvSpPr/>
              <p:nvPr/>
            </p:nvSpPr>
            <p:spPr>
              <a:xfrm>
                <a:off x="25604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19"/>
              <p:cNvSpPr/>
              <p:nvPr/>
            </p:nvSpPr>
            <p:spPr>
              <a:xfrm>
                <a:off x="264926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19"/>
              <p:cNvSpPr/>
              <p:nvPr/>
            </p:nvSpPr>
            <p:spPr>
              <a:xfrm>
                <a:off x="273805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19"/>
              <p:cNvSpPr/>
              <p:nvPr/>
            </p:nvSpPr>
            <p:spPr>
              <a:xfrm>
                <a:off x="28268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19"/>
              <p:cNvSpPr/>
              <p:nvPr/>
            </p:nvSpPr>
            <p:spPr>
              <a:xfrm>
                <a:off x="29156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19"/>
              <p:cNvSpPr/>
              <p:nvPr/>
            </p:nvSpPr>
            <p:spPr>
              <a:xfrm>
                <a:off x="300441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19"/>
              <p:cNvSpPr/>
              <p:nvPr/>
            </p:nvSpPr>
            <p:spPr>
              <a:xfrm>
                <a:off x="309320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19"/>
              <p:cNvSpPr/>
              <p:nvPr/>
            </p:nvSpPr>
            <p:spPr>
              <a:xfrm>
                <a:off x="318199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19"/>
              <p:cNvSpPr/>
              <p:nvPr/>
            </p:nvSpPr>
            <p:spPr>
              <a:xfrm>
                <a:off x="327078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19"/>
              <p:cNvSpPr/>
              <p:nvPr/>
            </p:nvSpPr>
            <p:spPr>
              <a:xfrm>
                <a:off x="335956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19"/>
              <p:cNvSpPr/>
              <p:nvPr/>
            </p:nvSpPr>
            <p:spPr>
              <a:xfrm>
                <a:off x="344835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19"/>
              <p:cNvSpPr/>
              <p:nvPr/>
            </p:nvSpPr>
            <p:spPr>
              <a:xfrm>
                <a:off x="353714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19"/>
              <p:cNvSpPr/>
              <p:nvPr/>
            </p:nvSpPr>
            <p:spPr>
              <a:xfrm>
                <a:off x="362593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19"/>
              <p:cNvSpPr/>
              <p:nvPr/>
            </p:nvSpPr>
            <p:spPr>
              <a:xfrm>
                <a:off x="371472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19"/>
              <p:cNvSpPr/>
              <p:nvPr/>
            </p:nvSpPr>
            <p:spPr>
              <a:xfrm>
                <a:off x="380350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19"/>
              <p:cNvSpPr/>
              <p:nvPr/>
            </p:nvSpPr>
            <p:spPr>
              <a:xfrm>
                <a:off x="389579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19"/>
              <p:cNvSpPr/>
              <p:nvPr/>
            </p:nvSpPr>
            <p:spPr>
              <a:xfrm>
                <a:off x="389579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19"/>
              <p:cNvSpPr/>
              <p:nvPr/>
            </p:nvSpPr>
            <p:spPr>
              <a:xfrm>
                <a:off x="389579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19"/>
              <p:cNvSpPr/>
              <p:nvPr/>
            </p:nvSpPr>
            <p:spPr>
              <a:xfrm>
                <a:off x="389579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19"/>
              <p:cNvSpPr/>
              <p:nvPr/>
            </p:nvSpPr>
            <p:spPr>
              <a:xfrm>
                <a:off x="389579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19"/>
              <p:cNvSpPr/>
              <p:nvPr/>
            </p:nvSpPr>
            <p:spPr>
              <a:xfrm>
                <a:off x="389579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19"/>
              <p:cNvSpPr/>
              <p:nvPr/>
            </p:nvSpPr>
            <p:spPr>
              <a:xfrm>
                <a:off x="389579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19"/>
              <p:cNvSpPr/>
              <p:nvPr/>
            </p:nvSpPr>
            <p:spPr>
              <a:xfrm>
                <a:off x="389579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19"/>
              <p:cNvSpPr/>
              <p:nvPr/>
            </p:nvSpPr>
            <p:spPr>
              <a:xfrm>
                <a:off x="389579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19"/>
              <p:cNvSpPr/>
              <p:nvPr/>
            </p:nvSpPr>
            <p:spPr>
              <a:xfrm>
                <a:off x="389579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19"/>
              <p:cNvSpPr/>
              <p:nvPr/>
            </p:nvSpPr>
            <p:spPr>
              <a:xfrm>
                <a:off x="389579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19"/>
              <p:cNvSpPr/>
              <p:nvPr/>
            </p:nvSpPr>
            <p:spPr>
              <a:xfrm>
                <a:off x="389579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19"/>
              <p:cNvSpPr/>
              <p:nvPr/>
            </p:nvSpPr>
            <p:spPr>
              <a:xfrm>
                <a:off x="389579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19"/>
              <p:cNvSpPr/>
              <p:nvPr/>
            </p:nvSpPr>
            <p:spPr>
              <a:xfrm>
                <a:off x="389579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9"/>
              <p:cNvSpPr/>
              <p:nvPr/>
            </p:nvSpPr>
            <p:spPr>
              <a:xfrm>
                <a:off x="389579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19"/>
              <p:cNvSpPr/>
              <p:nvPr/>
            </p:nvSpPr>
            <p:spPr>
              <a:xfrm>
                <a:off x="193896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19"/>
              <p:cNvSpPr/>
              <p:nvPr/>
            </p:nvSpPr>
            <p:spPr>
              <a:xfrm>
                <a:off x="193896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19"/>
              <p:cNvSpPr/>
              <p:nvPr/>
            </p:nvSpPr>
            <p:spPr>
              <a:xfrm>
                <a:off x="193896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19"/>
              <p:cNvSpPr/>
              <p:nvPr/>
            </p:nvSpPr>
            <p:spPr>
              <a:xfrm>
                <a:off x="193896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19"/>
              <p:cNvSpPr/>
              <p:nvPr/>
            </p:nvSpPr>
            <p:spPr>
              <a:xfrm>
                <a:off x="193896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19"/>
              <p:cNvSpPr/>
              <p:nvPr/>
            </p:nvSpPr>
            <p:spPr>
              <a:xfrm>
                <a:off x="193896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19"/>
              <p:cNvSpPr/>
              <p:nvPr/>
            </p:nvSpPr>
            <p:spPr>
              <a:xfrm>
                <a:off x="193896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19"/>
              <p:cNvSpPr/>
              <p:nvPr/>
            </p:nvSpPr>
            <p:spPr>
              <a:xfrm>
                <a:off x="193896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19"/>
              <p:cNvSpPr/>
              <p:nvPr/>
            </p:nvSpPr>
            <p:spPr>
              <a:xfrm>
                <a:off x="193896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19"/>
              <p:cNvSpPr/>
              <p:nvPr/>
            </p:nvSpPr>
            <p:spPr>
              <a:xfrm>
                <a:off x="193896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19"/>
              <p:cNvSpPr/>
              <p:nvPr/>
            </p:nvSpPr>
            <p:spPr>
              <a:xfrm>
                <a:off x="193896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19"/>
              <p:cNvSpPr/>
              <p:nvPr/>
            </p:nvSpPr>
            <p:spPr>
              <a:xfrm>
                <a:off x="193896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19"/>
              <p:cNvSpPr/>
              <p:nvPr/>
            </p:nvSpPr>
            <p:spPr>
              <a:xfrm>
                <a:off x="193896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19"/>
              <p:cNvSpPr/>
              <p:nvPr/>
            </p:nvSpPr>
            <p:spPr>
              <a:xfrm>
                <a:off x="193896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19"/>
              <p:cNvSpPr/>
              <p:nvPr/>
            </p:nvSpPr>
            <p:spPr>
              <a:xfrm>
                <a:off x="193896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19"/>
              <p:cNvSpPr/>
              <p:nvPr/>
            </p:nvSpPr>
            <p:spPr>
              <a:xfrm>
                <a:off x="185017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19"/>
              <p:cNvSpPr/>
              <p:nvPr/>
            </p:nvSpPr>
            <p:spPr>
              <a:xfrm>
                <a:off x="185017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19"/>
              <p:cNvSpPr/>
              <p:nvPr/>
            </p:nvSpPr>
            <p:spPr>
              <a:xfrm>
                <a:off x="185017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19"/>
              <p:cNvSpPr/>
              <p:nvPr/>
            </p:nvSpPr>
            <p:spPr>
              <a:xfrm>
                <a:off x="185017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19"/>
              <p:cNvSpPr/>
              <p:nvPr/>
            </p:nvSpPr>
            <p:spPr>
              <a:xfrm>
                <a:off x="185017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19"/>
              <p:cNvSpPr/>
              <p:nvPr/>
            </p:nvSpPr>
            <p:spPr>
              <a:xfrm>
                <a:off x="185017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19"/>
              <p:cNvSpPr/>
              <p:nvPr/>
            </p:nvSpPr>
            <p:spPr>
              <a:xfrm>
                <a:off x="185017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19"/>
              <p:cNvSpPr/>
              <p:nvPr/>
            </p:nvSpPr>
            <p:spPr>
              <a:xfrm>
                <a:off x="185017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19"/>
              <p:cNvSpPr/>
              <p:nvPr/>
            </p:nvSpPr>
            <p:spPr>
              <a:xfrm>
                <a:off x="185017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19"/>
              <p:cNvSpPr/>
              <p:nvPr/>
            </p:nvSpPr>
            <p:spPr>
              <a:xfrm>
                <a:off x="185017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19"/>
              <p:cNvSpPr/>
              <p:nvPr/>
            </p:nvSpPr>
            <p:spPr>
              <a:xfrm>
                <a:off x="185017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19"/>
              <p:cNvSpPr/>
              <p:nvPr/>
            </p:nvSpPr>
            <p:spPr>
              <a:xfrm>
                <a:off x="185017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19"/>
              <p:cNvSpPr/>
              <p:nvPr/>
            </p:nvSpPr>
            <p:spPr>
              <a:xfrm>
                <a:off x="185017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19"/>
              <p:cNvSpPr/>
              <p:nvPr/>
            </p:nvSpPr>
            <p:spPr>
              <a:xfrm>
                <a:off x="185017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19"/>
              <p:cNvSpPr/>
              <p:nvPr/>
            </p:nvSpPr>
            <p:spPr>
              <a:xfrm>
                <a:off x="185017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19"/>
              <p:cNvSpPr/>
              <p:nvPr/>
            </p:nvSpPr>
            <p:spPr>
              <a:xfrm>
                <a:off x="176138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19"/>
              <p:cNvSpPr/>
              <p:nvPr/>
            </p:nvSpPr>
            <p:spPr>
              <a:xfrm>
                <a:off x="176138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19"/>
              <p:cNvSpPr/>
              <p:nvPr/>
            </p:nvSpPr>
            <p:spPr>
              <a:xfrm>
                <a:off x="176138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19"/>
              <p:cNvSpPr/>
              <p:nvPr/>
            </p:nvSpPr>
            <p:spPr>
              <a:xfrm>
                <a:off x="176138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19"/>
              <p:cNvSpPr/>
              <p:nvPr/>
            </p:nvSpPr>
            <p:spPr>
              <a:xfrm>
                <a:off x="176138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19"/>
              <p:cNvSpPr/>
              <p:nvPr/>
            </p:nvSpPr>
            <p:spPr>
              <a:xfrm>
                <a:off x="176138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19"/>
              <p:cNvSpPr/>
              <p:nvPr/>
            </p:nvSpPr>
            <p:spPr>
              <a:xfrm>
                <a:off x="176138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19"/>
              <p:cNvSpPr/>
              <p:nvPr/>
            </p:nvSpPr>
            <p:spPr>
              <a:xfrm>
                <a:off x="176138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19"/>
              <p:cNvSpPr/>
              <p:nvPr/>
            </p:nvSpPr>
            <p:spPr>
              <a:xfrm>
                <a:off x="176138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19"/>
              <p:cNvSpPr/>
              <p:nvPr/>
            </p:nvSpPr>
            <p:spPr>
              <a:xfrm>
                <a:off x="176138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19"/>
              <p:cNvSpPr/>
              <p:nvPr/>
            </p:nvSpPr>
            <p:spPr>
              <a:xfrm>
                <a:off x="176138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19"/>
              <p:cNvSpPr/>
              <p:nvPr/>
            </p:nvSpPr>
            <p:spPr>
              <a:xfrm>
                <a:off x="176138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19"/>
              <p:cNvSpPr/>
              <p:nvPr/>
            </p:nvSpPr>
            <p:spPr>
              <a:xfrm>
                <a:off x="176138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19"/>
              <p:cNvSpPr/>
              <p:nvPr/>
            </p:nvSpPr>
            <p:spPr>
              <a:xfrm>
                <a:off x="176138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19"/>
              <p:cNvSpPr/>
              <p:nvPr/>
            </p:nvSpPr>
            <p:spPr>
              <a:xfrm>
                <a:off x="176138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19"/>
              <p:cNvSpPr/>
              <p:nvPr/>
            </p:nvSpPr>
            <p:spPr>
              <a:xfrm>
                <a:off x="202775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19"/>
              <p:cNvSpPr/>
              <p:nvPr/>
            </p:nvSpPr>
            <p:spPr>
              <a:xfrm>
                <a:off x="21165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19"/>
              <p:cNvSpPr/>
              <p:nvPr/>
            </p:nvSpPr>
            <p:spPr>
              <a:xfrm>
                <a:off x="220532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19"/>
              <p:cNvSpPr/>
              <p:nvPr/>
            </p:nvSpPr>
            <p:spPr>
              <a:xfrm>
                <a:off x="229411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19"/>
              <p:cNvSpPr/>
              <p:nvPr/>
            </p:nvSpPr>
            <p:spPr>
              <a:xfrm>
                <a:off x="238290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19"/>
              <p:cNvSpPr/>
              <p:nvPr/>
            </p:nvSpPr>
            <p:spPr>
              <a:xfrm>
                <a:off x="24716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19"/>
              <p:cNvSpPr/>
              <p:nvPr/>
            </p:nvSpPr>
            <p:spPr>
              <a:xfrm>
                <a:off x="202775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19"/>
              <p:cNvSpPr/>
              <p:nvPr/>
            </p:nvSpPr>
            <p:spPr>
              <a:xfrm>
                <a:off x="21165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19"/>
              <p:cNvSpPr/>
              <p:nvPr/>
            </p:nvSpPr>
            <p:spPr>
              <a:xfrm>
                <a:off x="220532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19"/>
              <p:cNvSpPr/>
              <p:nvPr/>
            </p:nvSpPr>
            <p:spPr>
              <a:xfrm>
                <a:off x="229411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19"/>
              <p:cNvSpPr/>
              <p:nvPr/>
            </p:nvSpPr>
            <p:spPr>
              <a:xfrm>
                <a:off x="238290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19"/>
              <p:cNvSpPr/>
              <p:nvPr/>
            </p:nvSpPr>
            <p:spPr>
              <a:xfrm>
                <a:off x="24716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19"/>
              <p:cNvSpPr/>
              <p:nvPr/>
            </p:nvSpPr>
            <p:spPr>
              <a:xfrm>
                <a:off x="202775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19"/>
              <p:cNvSpPr/>
              <p:nvPr/>
            </p:nvSpPr>
            <p:spPr>
              <a:xfrm>
                <a:off x="21165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19"/>
              <p:cNvSpPr/>
              <p:nvPr/>
            </p:nvSpPr>
            <p:spPr>
              <a:xfrm>
                <a:off x="220532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19"/>
              <p:cNvSpPr/>
              <p:nvPr/>
            </p:nvSpPr>
            <p:spPr>
              <a:xfrm>
                <a:off x="229411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19"/>
              <p:cNvSpPr/>
              <p:nvPr/>
            </p:nvSpPr>
            <p:spPr>
              <a:xfrm>
                <a:off x="238290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19"/>
              <p:cNvSpPr/>
              <p:nvPr/>
            </p:nvSpPr>
            <p:spPr>
              <a:xfrm>
                <a:off x="24716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19"/>
              <p:cNvSpPr/>
              <p:nvPr/>
            </p:nvSpPr>
            <p:spPr>
              <a:xfrm>
                <a:off x="202775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19"/>
              <p:cNvSpPr/>
              <p:nvPr/>
            </p:nvSpPr>
            <p:spPr>
              <a:xfrm>
                <a:off x="21165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19"/>
              <p:cNvSpPr/>
              <p:nvPr/>
            </p:nvSpPr>
            <p:spPr>
              <a:xfrm>
                <a:off x="220532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19"/>
              <p:cNvSpPr/>
              <p:nvPr/>
            </p:nvSpPr>
            <p:spPr>
              <a:xfrm>
                <a:off x="229411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19"/>
              <p:cNvSpPr/>
              <p:nvPr/>
            </p:nvSpPr>
            <p:spPr>
              <a:xfrm>
                <a:off x="238290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19"/>
              <p:cNvSpPr/>
              <p:nvPr/>
            </p:nvSpPr>
            <p:spPr>
              <a:xfrm>
                <a:off x="24716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19"/>
              <p:cNvSpPr/>
              <p:nvPr/>
            </p:nvSpPr>
            <p:spPr>
              <a:xfrm>
                <a:off x="202775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9"/>
              <p:cNvSpPr/>
              <p:nvPr/>
            </p:nvSpPr>
            <p:spPr>
              <a:xfrm>
                <a:off x="21165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19"/>
              <p:cNvSpPr/>
              <p:nvPr/>
            </p:nvSpPr>
            <p:spPr>
              <a:xfrm>
                <a:off x="220532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19"/>
              <p:cNvSpPr/>
              <p:nvPr/>
            </p:nvSpPr>
            <p:spPr>
              <a:xfrm>
                <a:off x="229411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19"/>
              <p:cNvSpPr/>
              <p:nvPr/>
            </p:nvSpPr>
            <p:spPr>
              <a:xfrm>
                <a:off x="238290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19"/>
              <p:cNvSpPr/>
              <p:nvPr/>
            </p:nvSpPr>
            <p:spPr>
              <a:xfrm>
                <a:off x="24716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19"/>
              <p:cNvSpPr/>
              <p:nvPr/>
            </p:nvSpPr>
            <p:spPr>
              <a:xfrm>
                <a:off x="202775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19"/>
              <p:cNvSpPr/>
              <p:nvPr/>
            </p:nvSpPr>
            <p:spPr>
              <a:xfrm>
                <a:off x="21165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19"/>
              <p:cNvSpPr/>
              <p:nvPr/>
            </p:nvSpPr>
            <p:spPr>
              <a:xfrm>
                <a:off x="220532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19"/>
              <p:cNvSpPr/>
              <p:nvPr/>
            </p:nvSpPr>
            <p:spPr>
              <a:xfrm>
                <a:off x="229411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19"/>
              <p:cNvSpPr/>
              <p:nvPr/>
            </p:nvSpPr>
            <p:spPr>
              <a:xfrm>
                <a:off x="238290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19"/>
              <p:cNvSpPr/>
              <p:nvPr/>
            </p:nvSpPr>
            <p:spPr>
              <a:xfrm>
                <a:off x="24716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19"/>
              <p:cNvSpPr/>
              <p:nvPr/>
            </p:nvSpPr>
            <p:spPr>
              <a:xfrm>
                <a:off x="202775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19"/>
              <p:cNvSpPr/>
              <p:nvPr/>
            </p:nvSpPr>
            <p:spPr>
              <a:xfrm>
                <a:off x="21165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19"/>
              <p:cNvSpPr/>
              <p:nvPr/>
            </p:nvSpPr>
            <p:spPr>
              <a:xfrm>
                <a:off x="220532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19"/>
              <p:cNvSpPr/>
              <p:nvPr/>
            </p:nvSpPr>
            <p:spPr>
              <a:xfrm>
                <a:off x="229411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19"/>
              <p:cNvSpPr/>
              <p:nvPr/>
            </p:nvSpPr>
            <p:spPr>
              <a:xfrm>
                <a:off x="238290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19"/>
              <p:cNvSpPr/>
              <p:nvPr/>
            </p:nvSpPr>
            <p:spPr>
              <a:xfrm>
                <a:off x="24716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19"/>
              <p:cNvSpPr/>
              <p:nvPr/>
            </p:nvSpPr>
            <p:spPr>
              <a:xfrm>
                <a:off x="202775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19"/>
              <p:cNvSpPr/>
              <p:nvPr/>
            </p:nvSpPr>
            <p:spPr>
              <a:xfrm>
                <a:off x="21165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19"/>
              <p:cNvSpPr/>
              <p:nvPr/>
            </p:nvSpPr>
            <p:spPr>
              <a:xfrm>
                <a:off x="220532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19"/>
              <p:cNvSpPr/>
              <p:nvPr/>
            </p:nvSpPr>
            <p:spPr>
              <a:xfrm>
                <a:off x="229411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19"/>
              <p:cNvSpPr/>
              <p:nvPr/>
            </p:nvSpPr>
            <p:spPr>
              <a:xfrm>
                <a:off x="238290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19"/>
              <p:cNvSpPr/>
              <p:nvPr/>
            </p:nvSpPr>
            <p:spPr>
              <a:xfrm>
                <a:off x="24716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19"/>
              <p:cNvSpPr/>
              <p:nvPr/>
            </p:nvSpPr>
            <p:spPr>
              <a:xfrm>
                <a:off x="202775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19"/>
              <p:cNvSpPr/>
              <p:nvPr/>
            </p:nvSpPr>
            <p:spPr>
              <a:xfrm>
                <a:off x="21165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19"/>
              <p:cNvSpPr/>
              <p:nvPr/>
            </p:nvSpPr>
            <p:spPr>
              <a:xfrm>
                <a:off x="220532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19"/>
              <p:cNvSpPr/>
              <p:nvPr/>
            </p:nvSpPr>
            <p:spPr>
              <a:xfrm>
                <a:off x="229411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19"/>
              <p:cNvSpPr/>
              <p:nvPr/>
            </p:nvSpPr>
            <p:spPr>
              <a:xfrm>
                <a:off x="238290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19"/>
              <p:cNvSpPr/>
              <p:nvPr/>
            </p:nvSpPr>
            <p:spPr>
              <a:xfrm>
                <a:off x="24716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19"/>
              <p:cNvSpPr/>
              <p:nvPr/>
            </p:nvSpPr>
            <p:spPr>
              <a:xfrm>
                <a:off x="202775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19"/>
              <p:cNvSpPr/>
              <p:nvPr/>
            </p:nvSpPr>
            <p:spPr>
              <a:xfrm>
                <a:off x="21165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19"/>
              <p:cNvSpPr/>
              <p:nvPr/>
            </p:nvSpPr>
            <p:spPr>
              <a:xfrm>
                <a:off x="220532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19"/>
              <p:cNvSpPr/>
              <p:nvPr/>
            </p:nvSpPr>
            <p:spPr>
              <a:xfrm>
                <a:off x="229411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19"/>
              <p:cNvSpPr/>
              <p:nvPr/>
            </p:nvSpPr>
            <p:spPr>
              <a:xfrm>
                <a:off x="238290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19"/>
              <p:cNvSpPr/>
              <p:nvPr/>
            </p:nvSpPr>
            <p:spPr>
              <a:xfrm>
                <a:off x="24716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19"/>
              <p:cNvSpPr/>
              <p:nvPr/>
            </p:nvSpPr>
            <p:spPr>
              <a:xfrm>
                <a:off x="202775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19"/>
              <p:cNvSpPr/>
              <p:nvPr/>
            </p:nvSpPr>
            <p:spPr>
              <a:xfrm>
                <a:off x="21165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19"/>
              <p:cNvSpPr/>
              <p:nvPr/>
            </p:nvSpPr>
            <p:spPr>
              <a:xfrm>
                <a:off x="220532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19"/>
              <p:cNvSpPr/>
              <p:nvPr/>
            </p:nvSpPr>
            <p:spPr>
              <a:xfrm>
                <a:off x="229411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19"/>
              <p:cNvSpPr/>
              <p:nvPr/>
            </p:nvSpPr>
            <p:spPr>
              <a:xfrm>
                <a:off x="238290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19"/>
              <p:cNvSpPr/>
              <p:nvPr/>
            </p:nvSpPr>
            <p:spPr>
              <a:xfrm>
                <a:off x="24716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19"/>
              <p:cNvSpPr/>
              <p:nvPr/>
            </p:nvSpPr>
            <p:spPr>
              <a:xfrm>
                <a:off x="202775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19"/>
              <p:cNvSpPr/>
              <p:nvPr/>
            </p:nvSpPr>
            <p:spPr>
              <a:xfrm>
                <a:off x="21165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19"/>
              <p:cNvSpPr/>
              <p:nvPr/>
            </p:nvSpPr>
            <p:spPr>
              <a:xfrm>
                <a:off x="220532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19"/>
              <p:cNvSpPr/>
              <p:nvPr/>
            </p:nvSpPr>
            <p:spPr>
              <a:xfrm>
                <a:off x="229411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19"/>
              <p:cNvSpPr/>
              <p:nvPr/>
            </p:nvSpPr>
            <p:spPr>
              <a:xfrm>
                <a:off x="238290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19"/>
              <p:cNvSpPr/>
              <p:nvPr/>
            </p:nvSpPr>
            <p:spPr>
              <a:xfrm>
                <a:off x="24716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19"/>
              <p:cNvSpPr/>
              <p:nvPr/>
            </p:nvSpPr>
            <p:spPr>
              <a:xfrm>
                <a:off x="202775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19"/>
              <p:cNvSpPr/>
              <p:nvPr/>
            </p:nvSpPr>
            <p:spPr>
              <a:xfrm>
                <a:off x="21165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19"/>
              <p:cNvSpPr/>
              <p:nvPr/>
            </p:nvSpPr>
            <p:spPr>
              <a:xfrm>
                <a:off x="220532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19"/>
              <p:cNvSpPr/>
              <p:nvPr/>
            </p:nvSpPr>
            <p:spPr>
              <a:xfrm>
                <a:off x="229411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19"/>
              <p:cNvSpPr/>
              <p:nvPr/>
            </p:nvSpPr>
            <p:spPr>
              <a:xfrm>
                <a:off x="238290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19"/>
              <p:cNvSpPr/>
              <p:nvPr/>
            </p:nvSpPr>
            <p:spPr>
              <a:xfrm>
                <a:off x="24716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19"/>
              <p:cNvSpPr/>
              <p:nvPr/>
            </p:nvSpPr>
            <p:spPr>
              <a:xfrm>
                <a:off x="25604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19"/>
              <p:cNvSpPr/>
              <p:nvPr/>
            </p:nvSpPr>
            <p:spPr>
              <a:xfrm>
                <a:off x="25604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19"/>
              <p:cNvSpPr/>
              <p:nvPr/>
            </p:nvSpPr>
            <p:spPr>
              <a:xfrm>
                <a:off x="25604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19"/>
              <p:cNvSpPr/>
              <p:nvPr/>
            </p:nvSpPr>
            <p:spPr>
              <a:xfrm>
                <a:off x="25604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19"/>
              <p:cNvSpPr/>
              <p:nvPr/>
            </p:nvSpPr>
            <p:spPr>
              <a:xfrm>
                <a:off x="25604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19"/>
              <p:cNvSpPr/>
              <p:nvPr/>
            </p:nvSpPr>
            <p:spPr>
              <a:xfrm>
                <a:off x="25604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19"/>
              <p:cNvSpPr/>
              <p:nvPr/>
            </p:nvSpPr>
            <p:spPr>
              <a:xfrm>
                <a:off x="25604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19"/>
              <p:cNvSpPr/>
              <p:nvPr/>
            </p:nvSpPr>
            <p:spPr>
              <a:xfrm>
                <a:off x="25604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19"/>
              <p:cNvSpPr/>
              <p:nvPr/>
            </p:nvSpPr>
            <p:spPr>
              <a:xfrm>
                <a:off x="25604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19"/>
              <p:cNvSpPr/>
              <p:nvPr/>
            </p:nvSpPr>
            <p:spPr>
              <a:xfrm>
                <a:off x="25604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19"/>
              <p:cNvSpPr/>
              <p:nvPr/>
            </p:nvSpPr>
            <p:spPr>
              <a:xfrm>
                <a:off x="25604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19"/>
              <p:cNvSpPr/>
              <p:nvPr/>
            </p:nvSpPr>
            <p:spPr>
              <a:xfrm>
                <a:off x="25604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19"/>
              <p:cNvSpPr/>
              <p:nvPr/>
            </p:nvSpPr>
            <p:spPr>
              <a:xfrm>
                <a:off x="25604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19"/>
              <p:cNvSpPr/>
              <p:nvPr/>
            </p:nvSpPr>
            <p:spPr>
              <a:xfrm>
                <a:off x="264926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9"/>
              <p:cNvSpPr/>
              <p:nvPr/>
            </p:nvSpPr>
            <p:spPr>
              <a:xfrm>
                <a:off x="264926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19"/>
              <p:cNvSpPr/>
              <p:nvPr/>
            </p:nvSpPr>
            <p:spPr>
              <a:xfrm>
                <a:off x="264926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19"/>
              <p:cNvSpPr/>
              <p:nvPr/>
            </p:nvSpPr>
            <p:spPr>
              <a:xfrm>
                <a:off x="264926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19"/>
              <p:cNvSpPr/>
              <p:nvPr/>
            </p:nvSpPr>
            <p:spPr>
              <a:xfrm>
                <a:off x="264926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19"/>
              <p:cNvSpPr/>
              <p:nvPr/>
            </p:nvSpPr>
            <p:spPr>
              <a:xfrm>
                <a:off x="264926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19"/>
              <p:cNvSpPr/>
              <p:nvPr/>
            </p:nvSpPr>
            <p:spPr>
              <a:xfrm>
                <a:off x="264926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19"/>
              <p:cNvSpPr/>
              <p:nvPr/>
            </p:nvSpPr>
            <p:spPr>
              <a:xfrm>
                <a:off x="264926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19"/>
              <p:cNvSpPr/>
              <p:nvPr/>
            </p:nvSpPr>
            <p:spPr>
              <a:xfrm>
                <a:off x="264926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19"/>
              <p:cNvSpPr/>
              <p:nvPr/>
            </p:nvSpPr>
            <p:spPr>
              <a:xfrm>
                <a:off x="264926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19"/>
              <p:cNvSpPr/>
              <p:nvPr/>
            </p:nvSpPr>
            <p:spPr>
              <a:xfrm>
                <a:off x="264926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19"/>
              <p:cNvSpPr/>
              <p:nvPr/>
            </p:nvSpPr>
            <p:spPr>
              <a:xfrm>
                <a:off x="264926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19"/>
              <p:cNvSpPr/>
              <p:nvPr/>
            </p:nvSpPr>
            <p:spPr>
              <a:xfrm>
                <a:off x="264926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19"/>
              <p:cNvSpPr/>
              <p:nvPr/>
            </p:nvSpPr>
            <p:spPr>
              <a:xfrm>
                <a:off x="273805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19"/>
              <p:cNvSpPr/>
              <p:nvPr/>
            </p:nvSpPr>
            <p:spPr>
              <a:xfrm>
                <a:off x="273805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19"/>
              <p:cNvSpPr/>
              <p:nvPr/>
            </p:nvSpPr>
            <p:spPr>
              <a:xfrm>
                <a:off x="273805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19"/>
              <p:cNvSpPr/>
              <p:nvPr/>
            </p:nvSpPr>
            <p:spPr>
              <a:xfrm>
                <a:off x="273805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19"/>
              <p:cNvSpPr/>
              <p:nvPr/>
            </p:nvSpPr>
            <p:spPr>
              <a:xfrm>
                <a:off x="273805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19"/>
              <p:cNvSpPr/>
              <p:nvPr/>
            </p:nvSpPr>
            <p:spPr>
              <a:xfrm>
                <a:off x="273805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19"/>
              <p:cNvSpPr/>
              <p:nvPr/>
            </p:nvSpPr>
            <p:spPr>
              <a:xfrm>
                <a:off x="273805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19"/>
              <p:cNvSpPr/>
              <p:nvPr/>
            </p:nvSpPr>
            <p:spPr>
              <a:xfrm>
                <a:off x="273805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19"/>
              <p:cNvSpPr/>
              <p:nvPr/>
            </p:nvSpPr>
            <p:spPr>
              <a:xfrm>
                <a:off x="273805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19"/>
              <p:cNvSpPr/>
              <p:nvPr/>
            </p:nvSpPr>
            <p:spPr>
              <a:xfrm>
                <a:off x="273805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19"/>
              <p:cNvSpPr/>
              <p:nvPr/>
            </p:nvSpPr>
            <p:spPr>
              <a:xfrm>
                <a:off x="273805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19"/>
              <p:cNvSpPr/>
              <p:nvPr/>
            </p:nvSpPr>
            <p:spPr>
              <a:xfrm>
                <a:off x="273805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19"/>
              <p:cNvSpPr/>
              <p:nvPr/>
            </p:nvSpPr>
            <p:spPr>
              <a:xfrm>
                <a:off x="273805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19"/>
              <p:cNvSpPr/>
              <p:nvPr/>
            </p:nvSpPr>
            <p:spPr>
              <a:xfrm>
                <a:off x="28268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9"/>
              <p:cNvSpPr/>
              <p:nvPr/>
            </p:nvSpPr>
            <p:spPr>
              <a:xfrm>
                <a:off x="28268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19"/>
              <p:cNvSpPr/>
              <p:nvPr/>
            </p:nvSpPr>
            <p:spPr>
              <a:xfrm>
                <a:off x="28268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19"/>
              <p:cNvSpPr/>
              <p:nvPr/>
            </p:nvSpPr>
            <p:spPr>
              <a:xfrm>
                <a:off x="28268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19"/>
              <p:cNvSpPr/>
              <p:nvPr/>
            </p:nvSpPr>
            <p:spPr>
              <a:xfrm>
                <a:off x="28268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19"/>
              <p:cNvSpPr/>
              <p:nvPr/>
            </p:nvSpPr>
            <p:spPr>
              <a:xfrm>
                <a:off x="28268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19"/>
              <p:cNvSpPr/>
              <p:nvPr/>
            </p:nvSpPr>
            <p:spPr>
              <a:xfrm>
                <a:off x="28268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19"/>
              <p:cNvSpPr/>
              <p:nvPr/>
            </p:nvSpPr>
            <p:spPr>
              <a:xfrm>
                <a:off x="28268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19"/>
              <p:cNvSpPr/>
              <p:nvPr/>
            </p:nvSpPr>
            <p:spPr>
              <a:xfrm>
                <a:off x="28268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19"/>
              <p:cNvSpPr/>
              <p:nvPr/>
            </p:nvSpPr>
            <p:spPr>
              <a:xfrm>
                <a:off x="28268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19"/>
              <p:cNvSpPr/>
              <p:nvPr/>
            </p:nvSpPr>
            <p:spPr>
              <a:xfrm>
                <a:off x="28268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19"/>
              <p:cNvSpPr/>
              <p:nvPr/>
            </p:nvSpPr>
            <p:spPr>
              <a:xfrm>
                <a:off x="28268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19"/>
              <p:cNvSpPr/>
              <p:nvPr/>
            </p:nvSpPr>
            <p:spPr>
              <a:xfrm>
                <a:off x="28268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19"/>
              <p:cNvSpPr/>
              <p:nvPr/>
            </p:nvSpPr>
            <p:spPr>
              <a:xfrm>
                <a:off x="29156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19"/>
              <p:cNvSpPr/>
              <p:nvPr/>
            </p:nvSpPr>
            <p:spPr>
              <a:xfrm>
                <a:off x="29156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19"/>
              <p:cNvSpPr/>
              <p:nvPr/>
            </p:nvSpPr>
            <p:spPr>
              <a:xfrm>
                <a:off x="29156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19"/>
              <p:cNvSpPr/>
              <p:nvPr/>
            </p:nvSpPr>
            <p:spPr>
              <a:xfrm>
                <a:off x="29156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19"/>
              <p:cNvSpPr/>
              <p:nvPr/>
            </p:nvSpPr>
            <p:spPr>
              <a:xfrm>
                <a:off x="29156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19"/>
              <p:cNvSpPr/>
              <p:nvPr/>
            </p:nvSpPr>
            <p:spPr>
              <a:xfrm>
                <a:off x="29156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19"/>
              <p:cNvSpPr/>
              <p:nvPr/>
            </p:nvSpPr>
            <p:spPr>
              <a:xfrm>
                <a:off x="29156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19"/>
              <p:cNvSpPr/>
              <p:nvPr/>
            </p:nvSpPr>
            <p:spPr>
              <a:xfrm>
                <a:off x="29156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19"/>
              <p:cNvSpPr/>
              <p:nvPr/>
            </p:nvSpPr>
            <p:spPr>
              <a:xfrm>
                <a:off x="29156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19"/>
              <p:cNvSpPr/>
              <p:nvPr/>
            </p:nvSpPr>
            <p:spPr>
              <a:xfrm>
                <a:off x="29156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19"/>
              <p:cNvSpPr/>
              <p:nvPr/>
            </p:nvSpPr>
            <p:spPr>
              <a:xfrm>
                <a:off x="29156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19"/>
              <p:cNvSpPr/>
              <p:nvPr/>
            </p:nvSpPr>
            <p:spPr>
              <a:xfrm>
                <a:off x="29156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19"/>
              <p:cNvSpPr/>
              <p:nvPr/>
            </p:nvSpPr>
            <p:spPr>
              <a:xfrm>
                <a:off x="29156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19"/>
              <p:cNvSpPr/>
              <p:nvPr/>
            </p:nvSpPr>
            <p:spPr>
              <a:xfrm>
                <a:off x="300441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19"/>
              <p:cNvSpPr/>
              <p:nvPr/>
            </p:nvSpPr>
            <p:spPr>
              <a:xfrm>
                <a:off x="300441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19"/>
              <p:cNvSpPr/>
              <p:nvPr/>
            </p:nvSpPr>
            <p:spPr>
              <a:xfrm>
                <a:off x="300441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19"/>
              <p:cNvSpPr/>
              <p:nvPr/>
            </p:nvSpPr>
            <p:spPr>
              <a:xfrm>
                <a:off x="300441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19"/>
              <p:cNvSpPr/>
              <p:nvPr/>
            </p:nvSpPr>
            <p:spPr>
              <a:xfrm>
                <a:off x="300441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19"/>
              <p:cNvSpPr/>
              <p:nvPr/>
            </p:nvSpPr>
            <p:spPr>
              <a:xfrm>
                <a:off x="300441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19"/>
              <p:cNvSpPr/>
              <p:nvPr/>
            </p:nvSpPr>
            <p:spPr>
              <a:xfrm>
                <a:off x="300441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19"/>
              <p:cNvSpPr/>
              <p:nvPr/>
            </p:nvSpPr>
            <p:spPr>
              <a:xfrm>
                <a:off x="300441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19"/>
              <p:cNvSpPr/>
              <p:nvPr/>
            </p:nvSpPr>
            <p:spPr>
              <a:xfrm>
                <a:off x="300441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19"/>
              <p:cNvSpPr/>
              <p:nvPr/>
            </p:nvSpPr>
            <p:spPr>
              <a:xfrm>
                <a:off x="300441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19"/>
              <p:cNvSpPr/>
              <p:nvPr/>
            </p:nvSpPr>
            <p:spPr>
              <a:xfrm>
                <a:off x="300441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19"/>
              <p:cNvSpPr/>
              <p:nvPr/>
            </p:nvSpPr>
            <p:spPr>
              <a:xfrm>
                <a:off x="300441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19"/>
              <p:cNvSpPr/>
              <p:nvPr/>
            </p:nvSpPr>
            <p:spPr>
              <a:xfrm>
                <a:off x="300441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19"/>
              <p:cNvSpPr/>
              <p:nvPr/>
            </p:nvSpPr>
            <p:spPr>
              <a:xfrm>
                <a:off x="309320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19"/>
              <p:cNvSpPr/>
              <p:nvPr/>
            </p:nvSpPr>
            <p:spPr>
              <a:xfrm>
                <a:off x="309320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19"/>
              <p:cNvSpPr/>
              <p:nvPr/>
            </p:nvSpPr>
            <p:spPr>
              <a:xfrm>
                <a:off x="309320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19"/>
              <p:cNvSpPr/>
              <p:nvPr/>
            </p:nvSpPr>
            <p:spPr>
              <a:xfrm>
                <a:off x="309320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19"/>
              <p:cNvSpPr/>
              <p:nvPr/>
            </p:nvSpPr>
            <p:spPr>
              <a:xfrm>
                <a:off x="309320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19"/>
              <p:cNvSpPr/>
              <p:nvPr/>
            </p:nvSpPr>
            <p:spPr>
              <a:xfrm>
                <a:off x="309320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19"/>
              <p:cNvSpPr/>
              <p:nvPr/>
            </p:nvSpPr>
            <p:spPr>
              <a:xfrm>
                <a:off x="309320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9"/>
              <p:cNvSpPr/>
              <p:nvPr/>
            </p:nvSpPr>
            <p:spPr>
              <a:xfrm>
                <a:off x="309320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19"/>
              <p:cNvSpPr/>
              <p:nvPr/>
            </p:nvSpPr>
            <p:spPr>
              <a:xfrm>
                <a:off x="309320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19"/>
              <p:cNvSpPr/>
              <p:nvPr/>
            </p:nvSpPr>
            <p:spPr>
              <a:xfrm>
                <a:off x="309320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19"/>
              <p:cNvSpPr/>
              <p:nvPr/>
            </p:nvSpPr>
            <p:spPr>
              <a:xfrm>
                <a:off x="309320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19"/>
              <p:cNvSpPr/>
              <p:nvPr/>
            </p:nvSpPr>
            <p:spPr>
              <a:xfrm>
                <a:off x="309320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19"/>
              <p:cNvSpPr/>
              <p:nvPr/>
            </p:nvSpPr>
            <p:spPr>
              <a:xfrm>
                <a:off x="309320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19"/>
              <p:cNvSpPr/>
              <p:nvPr/>
            </p:nvSpPr>
            <p:spPr>
              <a:xfrm>
                <a:off x="318199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19"/>
              <p:cNvSpPr/>
              <p:nvPr/>
            </p:nvSpPr>
            <p:spPr>
              <a:xfrm>
                <a:off x="318199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9"/>
              <p:cNvSpPr/>
              <p:nvPr/>
            </p:nvSpPr>
            <p:spPr>
              <a:xfrm>
                <a:off x="318199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19"/>
              <p:cNvSpPr/>
              <p:nvPr/>
            </p:nvSpPr>
            <p:spPr>
              <a:xfrm>
                <a:off x="318199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19"/>
              <p:cNvSpPr/>
              <p:nvPr/>
            </p:nvSpPr>
            <p:spPr>
              <a:xfrm>
                <a:off x="318199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19"/>
              <p:cNvSpPr/>
              <p:nvPr/>
            </p:nvSpPr>
            <p:spPr>
              <a:xfrm>
                <a:off x="318199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9"/>
              <p:cNvSpPr/>
              <p:nvPr/>
            </p:nvSpPr>
            <p:spPr>
              <a:xfrm>
                <a:off x="318199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9"/>
              <p:cNvSpPr/>
              <p:nvPr/>
            </p:nvSpPr>
            <p:spPr>
              <a:xfrm>
                <a:off x="318199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19"/>
              <p:cNvSpPr/>
              <p:nvPr/>
            </p:nvSpPr>
            <p:spPr>
              <a:xfrm>
                <a:off x="318199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19"/>
              <p:cNvSpPr/>
              <p:nvPr/>
            </p:nvSpPr>
            <p:spPr>
              <a:xfrm>
                <a:off x="318199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19"/>
              <p:cNvSpPr/>
              <p:nvPr/>
            </p:nvSpPr>
            <p:spPr>
              <a:xfrm>
                <a:off x="318199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19"/>
              <p:cNvSpPr/>
              <p:nvPr/>
            </p:nvSpPr>
            <p:spPr>
              <a:xfrm>
                <a:off x="318199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19"/>
              <p:cNvSpPr/>
              <p:nvPr/>
            </p:nvSpPr>
            <p:spPr>
              <a:xfrm>
                <a:off x="318199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19"/>
              <p:cNvSpPr/>
              <p:nvPr/>
            </p:nvSpPr>
            <p:spPr>
              <a:xfrm>
                <a:off x="327078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19"/>
              <p:cNvSpPr/>
              <p:nvPr/>
            </p:nvSpPr>
            <p:spPr>
              <a:xfrm>
                <a:off x="327078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19"/>
              <p:cNvSpPr/>
              <p:nvPr/>
            </p:nvSpPr>
            <p:spPr>
              <a:xfrm>
                <a:off x="327078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19"/>
              <p:cNvSpPr/>
              <p:nvPr/>
            </p:nvSpPr>
            <p:spPr>
              <a:xfrm>
                <a:off x="327078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19"/>
              <p:cNvSpPr/>
              <p:nvPr/>
            </p:nvSpPr>
            <p:spPr>
              <a:xfrm>
                <a:off x="327078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19"/>
              <p:cNvSpPr/>
              <p:nvPr/>
            </p:nvSpPr>
            <p:spPr>
              <a:xfrm>
                <a:off x="327078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19"/>
              <p:cNvSpPr/>
              <p:nvPr/>
            </p:nvSpPr>
            <p:spPr>
              <a:xfrm>
                <a:off x="327078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19"/>
              <p:cNvSpPr/>
              <p:nvPr/>
            </p:nvSpPr>
            <p:spPr>
              <a:xfrm>
                <a:off x="327078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19"/>
              <p:cNvSpPr/>
              <p:nvPr/>
            </p:nvSpPr>
            <p:spPr>
              <a:xfrm>
                <a:off x="327078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19"/>
              <p:cNvSpPr/>
              <p:nvPr/>
            </p:nvSpPr>
            <p:spPr>
              <a:xfrm>
                <a:off x="327078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19"/>
              <p:cNvSpPr/>
              <p:nvPr/>
            </p:nvSpPr>
            <p:spPr>
              <a:xfrm>
                <a:off x="327078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19"/>
              <p:cNvSpPr/>
              <p:nvPr/>
            </p:nvSpPr>
            <p:spPr>
              <a:xfrm>
                <a:off x="327078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19"/>
              <p:cNvSpPr/>
              <p:nvPr/>
            </p:nvSpPr>
            <p:spPr>
              <a:xfrm>
                <a:off x="327078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19"/>
              <p:cNvSpPr/>
              <p:nvPr/>
            </p:nvSpPr>
            <p:spPr>
              <a:xfrm>
                <a:off x="335956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19"/>
              <p:cNvSpPr/>
              <p:nvPr/>
            </p:nvSpPr>
            <p:spPr>
              <a:xfrm>
                <a:off x="335956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19"/>
              <p:cNvSpPr/>
              <p:nvPr/>
            </p:nvSpPr>
            <p:spPr>
              <a:xfrm>
                <a:off x="335956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19"/>
              <p:cNvSpPr/>
              <p:nvPr/>
            </p:nvSpPr>
            <p:spPr>
              <a:xfrm>
                <a:off x="335956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19"/>
              <p:cNvSpPr/>
              <p:nvPr/>
            </p:nvSpPr>
            <p:spPr>
              <a:xfrm>
                <a:off x="335956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19"/>
              <p:cNvSpPr/>
              <p:nvPr/>
            </p:nvSpPr>
            <p:spPr>
              <a:xfrm>
                <a:off x="335956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19"/>
              <p:cNvSpPr/>
              <p:nvPr/>
            </p:nvSpPr>
            <p:spPr>
              <a:xfrm>
                <a:off x="335956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19"/>
              <p:cNvSpPr/>
              <p:nvPr/>
            </p:nvSpPr>
            <p:spPr>
              <a:xfrm>
                <a:off x="335956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19"/>
              <p:cNvSpPr/>
              <p:nvPr/>
            </p:nvSpPr>
            <p:spPr>
              <a:xfrm>
                <a:off x="335956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19"/>
              <p:cNvSpPr/>
              <p:nvPr/>
            </p:nvSpPr>
            <p:spPr>
              <a:xfrm>
                <a:off x="335956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19"/>
              <p:cNvSpPr/>
              <p:nvPr/>
            </p:nvSpPr>
            <p:spPr>
              <a:xfrm>
                <a:off x="335956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19"/>
              <p:cNvSpPr/>
              <p:nvPr/>
            </p:nvSpPr>
            <p:spPr>
              <a:xfrm>
                <a:off x="335956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19"/>
              <p:cNvSpPr/>
              <p:nvPr/>
            </p:nvSpPr>
            <p:spPr>
              <a:xfrm>
                <a:off x="335956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19"/>
              <p:cNvSpPr/>
              <p:nvPr/>
            </p:nvSpPr>
            <p:spPr>
              <a:xfrm>
                <a:off x="344835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19"/>
              <p:cNvSpPr/>
              <p:nvPr/>
            </p:nvSpPr>
            <p:spPr>
              <a:xfrm>
                <a:off x="344835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19"/>
              <p:cNvSpPr/>
              <p:nvPr/>
            </p:nvSpPr>
            <p:spPr>
              <a:xfrm>
                <a:off x="344835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19"/>
              <p:cNvSpPr/>
              <p:nvPr/>
            </p:nvSpPr>
            <p:spPr>
              <a:xfrm>
                <a:off x="344835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19"/>
              <p:cNvSpPr/>
              <p:nvPr/>
            </p:nvSpPr>
            <p:spPr>
              <a:xfrm>
                <a:off x="344835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19"/>
              <p:cNvSpPr/>
              <p:nvPr/>
            </p:nvSpPr>
            <p:spPr>
              <a:xfrm>
                <a:off x="344835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19"/>
              <p:cNvSpPr/>
              <p:nvPr/>
            </p:nvSpPr>
            <p:spPr>
              <a:xfrm>
                <a:off x="344835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19"/>
              <p:cNvSpPr/>
              <p:nvPr/>
            </p:nvSpPr>
            <p:spPr>
              <a:xfrm>
                <a:off x="344835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19"/>
              <p:cNvSpPr/>
              <p:nvPr/>
            </p:nvSpPr>
            <p:spPr>
              <a:xfrm>
                <a:off x="344835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19"/>
              <p:cNvSpPr/>
              <p:nvPr/>
            </p:nvSpPr>
            <p:spPr>
              <a:xfrm>
                <a:off x="344835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9"/>
              <p:cNvSpPr/>
              <p:nvPr/>
            </p:nvSpPr>
            <p:spPr>
              <a:xfrm>
                <a:off x="344835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19"/>
              <p:cNvSpPr/>
              <p:nvPr/>
            </p:nvSpPr>
            <p:spPr>
              <a:xfrm>
                <a:off x="344835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19"/>
              <p:cNvSpPr/>
              <p:nvPr/>
            </p:nvSpPr>
            <p:spPr>
              <a:xfrm>
                <a:off x="344835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19"/>
              <p:cNvSpPr/>
              <p:nvPr/>
            </p:nvSpPr>
            <p:spPr>
              <a:xfrm>
                <a:off x="353714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19"/>
              <p:cNvSpPr/>
              <p:nvPr/>
            </p:nvSpPr>
            <p:spPr>
              <a:xfrm>
                <a:off x="353714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19"/>
              <p:cNvSpPr/>
              <p:nvPr/>
            </p:nvSpPr>
            <p:spPr>
              <a:xfrm>
                <a:off x="353714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19"/>
              <p:cNvSpPr/>
              <p:nvPr/>
            </p:nvSpPr>
            <p:spPr>
              <a:xfrm>
                <a:off x="353714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19"/>
              <p:cNvSpPr/>
              <p:nvPr/>
            </p:nvSpPr>
            <p:spPr>
              <a:xfrm>
                <a:off x="353714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19"/>
              <p:cNvSpPr/>
              <p:nvPr/>
            </p:nvSpPr>
            <p:spPr>
              <a:xfrm>
                <a:off x="353714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19"/>
              <p:cNvSpPr/>
              <p:nvPr/>
            </p:nvSpPr>
            <p:spPr>
              <a:xfrm>
                <a:off x="353714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19"/>
              <p:cNvSpPr/>
              <p:nvPr/>
            </p:nvSpPr>
            <p:spPr>
              <a:xfrm>
                <a:off x="353714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19"/>
              <p:cNvSpPr/>
              <p:nvPr/>
            </p:nvSpPr>
            <p:spPr>
              <a:xfrm>
                <a:off x="353714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19"/>
              <p:cNvSpPr/>
              <p:nvPr/>
            </p:nvSpPr>
            <p:spPr>
              <a:xfrm>
                <a:off x="353714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19"/>
              <p:cNvSpPr/>
              <p:nvPr/>
            </p:nvSpPr>
            <p:spPr>
              <a:xfrm>
                <a:off x="353714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19"/>
              <p:cNvSpPr/>
              <p:nvPr/>
            </p:nvSpPr>
            <p:spPr>
              <a:xfrm>
                <a:off x="353714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19"/>
              <p:cNvSpPr/>
              <p:nvPr/>
            </p:nvSpPr>
            <p:spPr>
              <a:xfrm>
                <a:off x="353714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19"/>
              <p:cNvSpPr/>
              <p:nvPr/>
            </p:nvSpPr>
            <p:spPr>
              <a:xfrm>
                <a:off x="362593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19"/>
              <p:cNvSpPr/>
              <p:nvPr/>
            </p:nvSpPr>
            <p:spPr>
              <a:xfrm>
                <a:off x="362593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19"/>
              <p:cNvSpPr/>
              <p:nvPr/>
            </p:nvSpPr>
            <p:spPr>
              <a:xfrm>
                <a:off x="362593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19"/>
              <p:cNvSpPr/>
              <p:nvPr/>
            </p:nvSpPr>
            <p:spPr>
              <a:xfrm>
                <a:off x="362593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19"/>
              <p:cNvSpPr/>
              <p:nvPr/>
            </p:nvSpPr>
            <p:spPr>
              <a:xfrm>
                <a:off x="362593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19"/>
              <p:cNvSpPr/>
              <p:nvPr/>
            </p:nvSpPr>
            <p:spPr>
              <a:xfrm>
                <a:off x="362593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19"/>
              <p:cNvSpPr/>
              <p:nvPr/>
            </p:nvSpPr>
            <p:spPr>
              <a:xfrm>
                <a:off x="362593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19"/>
              <p:cNvSpPr/>
              <p:nvPr/>
            </p:nvSpPr>
            <p:spPr>
              <a:xfrm>
                <a:off x="362593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19"/>
              <p:cNvSpPr/>
              <p:nvPr/>
            </p:nvSpPr>
            <p:spPr>
              <a:xfrm>
                <a:off x="362593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19"/>
              <p:cNvSpPr/>
              <p:nvPr/>
            </p:nvSpPr>
            <p:spPr>
              <a:xfrm>
                <a:off x="362593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19"/>
              <p:cNvSpPr/>
              <p:nvPr/>
            </p:nvSpPr>
            <p:spPr>
              <a:xfrm>
                <a:off x="362593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19"/>
              <p:cNvSpPr/>
              <p:nvPr/>
            </p:nvSpPr>
            <p:spPr>
              <a:xfrm>
                <a:off x="362593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19"/>
              <p:cNvSpPr/>
              <p:nvPr/>
            </p:nvSpPr>
            <p:spPr>
              <a:xfrm>
                <a:off x="362593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19"/>
              <p:cNvSpPr/>
              <p:nvPr/>
            </p:nvSpPr>
            <p:spPr>
              <a:xfrm>
                <a:off x="371472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19"/>
              <p:cNvSpPr/>
              <p:nvPr/>
            </p:nvSpPr>
            <p:spPr>
              <a:xfrm>
                <a:off x="371472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19"/>
              <p:cNvSpPr/>
              <p:nvPr/>
            </p:nvSpPr>
            <p:spPr>
              <a:xfrm>
                <a:off x="371472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19"/>
              <p:cNvSpPr/>
              <p:nvPr/>
            </p:nvSpPr>
            <p:spPr>
              <a:xfrm>
                <a:off x="371472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19"/>
              <p:cNvSpPr/>
              <p:nvPr/>
            </p:nvSpPr>
            <p:spPr>
              <a:xfrm>
                <a:off x="371472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19"/>
              <p:cNvSpPr/>
              <p:nvPr/>
            </p:nvSpPr>
            <p:spPr>
              <a:xfrm>
                <a:off x="371472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19"/>
              <p:cNvSpPr/>
              <p:nvPr/>
            </p:nvSpPr>
            <p:spPr>
              <a:xfrm>
                <a:off x="371472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19"/>
              <p:cNvSpPr/>
              <p:nvPr/>
            </p:nvSpPr>
            <p:spPr>
              <a:xfrm>
                <a:off x="371472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19"/>
              <p:cNvSpPr/>
              <p:nvPr/>
            </p:nvSpPr>
            <p:spPr>
              <a:xfrm>
                <a:off x="371472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19"/>
              <p:cNvSpPr/>
              <p:nvPr/>
            </p:nvSpPr>
            <p:spPr>
              <a:xfrm>
                <a:off x="371472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19"/>
              <p:cNvSpPr/>
              <p:nvPr/>
            </p:nvSpPr>
            <p:spPr>
              <a:xfrm>
                <a:off x="371472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19"/>
              <p:cNvSpPr/>
              <p:nvPr/>
            </p:nvSpPr>
            <p:spPr>
              <a:xfrm>
                <a:off x="371472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19"/>
              <p:cNvSpPr/>
              <p:nvPr/>
            </p:nvSpPr>
            <p:spPr>
              <a:xfrm>
                <a:off x="371472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9"/>
              <p:cNvSpPr/>
              <p:nvPr/>
            </p:nvSpPr>
            <p:spPr>
              <a:xfrm>
                <a:off x="380350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19"/>
              <p:cNvSpPr/>
              <p:nvPr/>
            </p:nvSpPr>
            <p:spPr>
              <a:xfrm>
                <a:off x="380350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19"/>
              <p:cNvSpPr/>
              <p:nvPr/>
            </p:nvSpPr>
            <p:spPr>
              <a:xfrm>
                <a:off x="380350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19"/>
              <p:cNvSpPr/>
              <p:nvPr/>
            </p:nvSpPr>
            <p:spPr>
              <a:xfrm>
                <a:off x="380350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19"/>
              <p:cNvSpPr/>
              <p:nvPr/>
            </p:nvSpPr>
            <p:spPr>
              <a:xfrm>
                <a:off x="380350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19"/>
              <p:cNvSpPr/>
              <p:nvPr/>
            </p:nvSpPr>
            <p:spPr>
              <a:xfrm>
                <a:off x="380350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19"/>
              <p:cNvSpPr/>
              <p:nvPr/>
            </p:nvSpPr>
            <p:spPr>
              <a:xfrm>
                <a:off x="380350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19"/>
              <p:cNvSpPr/>
              <p:nvPr/>
            </p:nvSpPr>
            <p:spPr>
              <a:xfrm>
                <a:off x="380350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19"/>
              <p:cNvSpPr/>
              <p:nvPr/>
            </p:nvSpPr>
            <p:spPr>
              <a:xfrm>
                <a:off x="380350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19"/>
              <p:cNvSpPr/>
              <p:nvPr/>
            </p:nvSpPr>
            <p:spPr>
              <a:xfrm>
                <a:off x="380350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19"/>
              <p:cNvSpPr/>
              <p:nvPr/>
            </p:nvSpPr>
            <p:spPr>
              <a:xfrm>
                <a:off x="380350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19"/>
              <p:cNvSpPr/>
              <p:nvPr/>
            </p:nvSpPr>
            <p:spPr>
              <a:xfrm>
                <a:off x="380350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19"/>
              <p:cNvSpPr/>
              <p:nvPr/>
            </p:nvSpPr>
            <p:spPr>
              <a:xfrm>
                <a:off x="380350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19"/>
              <p:cNvSpPr/>
              <p:nvPr/>
            </p:nvSpPr>
            <p:spPr>
              <a:xfrm>
                <a:off x="202775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19"/>
              <p:cNvSpPr/>
              <p:nvPr/>
            </p:nvSpPr>
            <p:spPr>
              <a:xfrm>
                <a:off x="21165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19"/>
              <p:cNvSpPr/>
              <p:nvPr/>
            </p:nvSpPr>
            <p:spPr>
              <a:xfrm>
                <a:off x="220532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19"/>
              <p:cNvSpPr/>
              <p:nvPr/>
            </p:nvSpPr>
            <p:spPr>
              <a:xfrm>
                <a:off x="229411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19"/>
              <p:cNvSpPr/>
              <p:nvPr/>
            </p:nvSpPr>
            <p:spPr>
              <a:xfrm>
                <a:off x="238290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19"/>
              <p:cNvSpPr/>
              <p:nvPr/>
            </p:nvSpPr>
            <p:spPr>
              <a:xfrm>
                <a:off x="24716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19"/>
              <p:cNvSpPr/>
              <p:nvPr/>
            </p:nvSpPr>
            <p:spPr>
              <a:xfrm>
                <a:off x="25604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19"/>
              <p:cNvSpPr/>
              <p:nvPr/>
            </p:nvSpPr>
            <p:spPr>
              <a:xfrm>
                <a:off x="264926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19"/>
              <p:cNvSpPr/>
              <p:nvPr/>
            </p:nvSpPr>
            <p:spPr>
              <a:xfrm>
                <a:off x="273805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19"/>
              <p:cNvSpPr/>
              <p:nvPr/>
            </p:nvSpPr>
            <p:spPr>
              <a:xfrm>
                <a:off x="28268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19"/>
              <p:cNvSpPr/>
              <p:nvPr/>
            </p:nvSpPr>
            <p:spPr>
              <a:xfrm>
                <a:off x="29156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19"/>
              <p:cNvSpPr/>
              <p:nvPr/>
            </p:nvSpPr>
            <p:spPr>
              <a:xfrm>
                <a:off x="300441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19"/>
              <p:cNvSpPr/>
              <p:nvPr/>
            </p:nvSpPr>
            <p:spPr>
              <a:xfrm>
                <a:off x="309320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19"/>
              <p:cNvSpPr/>
              <p:nvPr/>
            </p:nvSpPr>
            <p:spPr>
              <a:xfrm>
                <a:off x="318199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19"/>
              <p:cNvSpPr/>
              <p:nvPr/>
            </p:nvSpPr>
            <p:spPr>
              <a:xfrm>
                <a:off x="327078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19"/>
              <p:cNvSpPr/>
              <p:nvPr/>
            </p:nvSpPr>
            <p:spPr>
              <a:xfrm>
                <a:off x="335956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19"/>
              <p:cNvSpPr/>
              <p:nvPr/>
            </p:nvSpPr>
            <p:spPr>
              <a:xfrm>
                <a:off x="344835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19"/>
              <p:cNvSpPr/>
              <p:nvPr/>
            </p:nvSpPr>
            <p:spPr>
              <a:xfrm>
                <a:off x="353714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19"/>
              <p:cNvSpPr/>
              <p:nvPr/>
            </p:nvSpPr>
            <p:spPr>
              <a:xfrm>
                <a:off x="362593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19"/>
              <p:cNvSpPr/>
              <p:nvPr/>
            </p:nvSpPr>
            <p:spPr>
              <a:xfrm>
                <a:off x="371472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19"/>
              <p:cNvSpPr/>
              <p:nvPr/>
            </p:nvSpPr>
            <p:spPr>
              <a:xfrm>
                <a:off x="380350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19"/>
              <p:cNvSpPr/>
              <p:nvPr/>
            </p:nvSpPr>
            <p:spPr>
              <a:xfrm>
                <a:off x="202775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19"/>
              <p:cNvSpPr/>
              <p:nvPr/>
            </p:nvSpPr>
            <p:spPr>
              <a:xfrm>
                <a:off x="21165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19"/>
              <p:cNvSpPr/>
              <p:nvPr/>
            </p:nvSpPr>
            <p:spPr>
              <a:xfrm>
                <a:off x="220532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19"/>
              <p:cNvSpPr/>
              <p:nvPr/>
            </p:nvSpPr>
            <p:spPr>
              <a:xfrm>
                <a:off x="229411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19"/>
              <p:cNvSpPr/>
              <p:nvPr/>
            </p:nvSpPr>
            <p:spPr>
              <a:xfrm>
                <a:off x="238290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19"/>
              <p:cNvSpPr/>
              <p:nvPr/>
            </p:nvSpPr>
            <p:spPr>
              <a:xfrm>
                <a:off x="24716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19"/>
              <p:cNvSpPr/>
              <p:nvPr/>
            </p:nvSpPr>
            <p:spPr>
              <a:xfrm>
                <a:off x="25604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19"/>
              <p:cNvSpPr/>
              <p:nvPr/>
            </p:nvSpPr>
            <p:spPr>
              <a:xfrm>
                <a:off x="264926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19"/>
              <p:cNvSpPr/>
              <p:nvPr/>
            </p:nvSpPr>
            <p:spPr>
              <a:xfrm>
                <a:off x="273805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19"/>
              <p:cNvSpPr/>
              <p:nvPr/>
            </p:nvSpPr>
            <p:spPr>
              <a:xfrm>
                <a:off x="28268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19"/>
              <p:cNvSpPr/>
              <p:nvPr/>
            </p:nvSpPr>
            <p:spPr>
              <a:xfrm>
                <a:off x="29156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19"/>
              <p:cNvSpPr/>
              <p:nvPr/>
            </p:nvSpPr>
            <p:spPr>
              <a:xfrm>
                <a:off x="300441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19"/>
              <p:cNvSpPr/>
              <p:nvPr/>
            </p:nvSpPr>
            <p:spPr>
              <a:xfrm>
                <a:off x="309320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19"/>
              <p:cNvSpPr/>
              <p:nvPr/>
            </p:nvSpPr>
            <p:spPr>
              <a:xfrm>
                <a:off x="318199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19"/>
              <p:cNvSpPr/>
              <p:nvPr/>
            </p:nvSpPr>
            <p:spPr>
              <a:xfrm>
                <a:off x="327078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19"/>
              <p:cNvSpPr/>
              <p:nvPr/>
            </p:nvSpPr>
            <p:spPr>
              <a:xfrm>
                <a:off x="335956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19"/>
              <p:cNvSpPr/>
              <p:nvPr/>
            </p:nvSpPr>
            <p:spPr>
              <a:xfrm>
                <a:off x="344835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19"/>
              <p:cNvSpPr/>
              <p:nvPr/>
            </p:nvSpPr>
            <p:spPr>
              <a:xfrm>
                <a:off x="353714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19"/>
              <p:cNvSpPr/>
              <p:nvPr/>
            </p:nvSpPr>
            <p:spPr>
              <a:xfrm>
                <a:off x="362593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19"/>
              <p:cNvSpPr/>
              <p:nvPr/>
            </p:nvSpPr>
            <p:spPr>
              <a:xfrm>
                <a:off x="371472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19"/>
              <p:cNvSpPr/>
              <p:nvPr/>
            </p:nvSpPr>
            <p:spPr>
              <a:xfrm>
                <a:off x="380350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19"/>
              <p:cNvSpPr/>
              <p:nvPr/>
            </p:nvSpPr>
            <p:spPr>
              <a:xfrm>
                <a:off x="389579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19"/>
              <p:cNvSpPr/>
              <p:nvPr/>
            </p:nvSpPr>
            <p:spPr>
              <a:xfrm>
                <a:off x="389579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19"/>
              <p:cNvSpPr/>
              <p:nvPr/>
            </p:nvSpPr>
            <p:spPr>
              <a:xfrm>
                <a:off x="389579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19"/>
              <p:cNvSpPr/>
              <p:nvPr/>
            </p:nvSpPr>
            <p:spPr>
              <a:xfrm>
                <a:off x="389579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19"/>
              <p:cNvSpPr/>
              <p:nvPr/>
            </p:nvSpPr>
            <p:spPr>
              <a:xfrm>
                <a:off x="389579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19"/>
              <p:cNvSpPr/>
              <p:nvPr/>
            </p:nvSpPr>
            <p:spPr>
              <a:xfrm>
                <a:off x="389579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19"/>
              <p:cNvSpPr/>
              <p:nvPr/>
            </p:nvSpPr>
            <p:spPr>
              <a:xfrm>
                <a:off x="389579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19"/>
              <p:cNvSpPr/>
              <p:nvPr/>
            </p:nvSpPr>
            <p:spPr>
              <a:xfrm>
                <a:off x="389579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19"/>
              <p:cNvSpPr/>
              <p:nvPr/>
            </p:nvSpPr>
            <p:spPr>
              <a:xfrm>
                <a:off x="389579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19"/>
              <p:cNvSpPr/>
              <p:nvPr/>
            </p:nvSpPr>
            <p:spPr>
              <a:xfrm>
                <a:off x="389579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19"/>
              <p:cNvSpPr/>
              <p:nvPr/>
            </p:nvSpPr>
            <p:spPr>
              <a:xfrm>
                <a:off x="389579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19"/>
              <p:cNvSpPr/>
              <p:nvPr/>
            </p:nvSpPr>
            <p:spPr>
              <a:xfrm>
                <a:off x="389579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19"/>
              <p:cNvSpPr/>
              <p:nvPr/>
            </p:nvSpPr>
            <p:spPr>
              <a:xfrm>
                <a:off x="389579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19"/>
              <p:cNvSpPr/>
              <p:nvPr/>
            </p:nvSpPr>
            <p:spPr>
              <a:xfrm>
                <a:off x="389579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19"/>
              <p:cNvSpPr/>
              <p:nvPr/>
            </p:nvSpPr>
            <p:spPr>
              <a:xfrm>
                <a:off x="389579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19"/>
              <p:cNvSpPr/>
              <p:nvPr/>
            </p:nvSpPr>
            <p:spPr>
              <a:xfrm>
                <a:off x="193896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19"/>
              <p:cNvSpPr/>
              <p:nvPr/>
            </p:nvSpPr>
            <p:spPr>
              <a:xfrm>
                <a:off x="193896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19"/>
              <p:cNvSpPr/>
              <p:nvPr/>
            </p:nvSpPr>
            <p:spPr>
              <a:xfrm>
                <a:off x="193896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19"/>
              <p:cNvSpPr/>
              <p:nvPr/>
            </p:nvSpPr>
            <p:spPr>
              <a:xfrm>
                <a:off x="193896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19"/>
              <p:cNvSpPr/>
              <p:nvPr/>
            </p:nvSpPr>
            <p:spPr>
              <a:xfrm>
                <a:off x="193896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19"/>
              <p:cNvSpPr/>
              <p:nvPr/>
            </p:nvSpPr>
            <p:spPr>
              <a:xfrm>
                <a:off x="193896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19"/>
              <p:cNvSpPr/>
              <p:nvPr/>
            </p:nvSpPr>
            <p:spPr>
              <a:xfrm>
                <a:off x="193896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19"/>
              <p:cNvSpPr/>
              <p:nvPr/>
            </p:nvSpPr>
            <p:spPr>
              <a:xfrm>
                <a:off x="193896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19"/>
              <p:cNvSpPr/>
              <p:nvPr/>
            </p:nvSpPr>
            <p:spPr>
              <a:xfrm>
                <a:off x="193896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19"/>
              <p:cNvSpPr/>
              <p:nvPr/>
            </p:nvSpPr>
            <p:spPr>
              <a:xfrm>
                <a:off x="193896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19"/>
              <p:cNvSpPr/>
              <p:nvPr/>
            </p:nvSpPr>
            <p:spPr>
              <a:xfrm>
                <a:off x="193896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19"/>
              <p:cNvSpPr/>
              <p:nvPr/>
            </p:nvSpPr>
            <p:spPr>
              <a:xfrm>
                <a:off x="193896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19"/>
              <p:cNvSpPr/>
              <p:nvPr/>
            </p:nvSpPr>
            <p:spPr>
              <a:xfrm>
                <a:off x="193896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19"/>
              <p:cNvSpPr/>
              <p:nvPr/>
            </p:nvSpPr>
            <p:spPr>
              <a:xfrm>
                <a:off x="193896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19"/>
              <p:cNvSpPr/>
              <p:nvPr/>
            </p:nvSpPr>
            <p:spPr>
              <a:xfrm>
                <a:off x="193896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19"/>
              <p:cNvSpPr/>
              <p:nvPr/>
            </p:nvSpPr>
            <p:spPr>
              <a:xfrm>
                <a:off x="185017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19"/>
              <p:cNvSpPr/>
              <p:nvPr/>
            </p:nvSpPr>
            <p:spPr>
              <a:xfrm>
                <a:off x="185017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19"/>
              <p:cNvSpPr/>
              <p:nvPr/>
            </p:nvSpPr>
            <p:spPr>
              <a:xfrm>
                <a:off x="185017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19"/>
              <p:cNvSpPr/>
              <p:nvPr/>
            </p:nvSpPr>
            <p:spPr>
              <a:xfrm>
                <a:off x="185017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19"/>
              <p:cNvSpPr/>
              <p:nvPr/>
            </p:nvSpPr>
            <p:spPr>
              <a:xfrm>
                <a:off x="185017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19"/>
              <p:cNvSpPr/>
              <p:nvPr/>
            </p:nvSpPr>
            <p:spPr>
              <a:xfrm>
                <a:off x="185017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19"/>
              <p:cNvSpPr/>
              <p:nvPr/>
            </p:nvSpPr>
            <p:spPr>
              <a:xfrm>
                <a:off x="185017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19"/>
              <p:cNvSpPr/>
              <p:nvPr/>
            </p:nvSpPr>
            <p:spPr>
              <a:xfrm>
                <a:off x="185017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19"/>
              <p:cNvSpPr/>
              <p:nvPr/>
            </p:nvSpPr>
            <p:spPr>
              <a:xfrm>
                <a:off x="185017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19"/>
              <p:cNvSpPr/>
              <p:nvPr/>
            </p:nvSpPr>
            <p:spPr>
              <a:xfrm>
                <a:off x="185017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19"/>
              <p:cNvSpPr/>
              <p:nvPr/>
            </p:nvSpPr>
            <p:spPr>
              <a:xfrm>
                <a:off x="185017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19"/>
              <p:cNvSpPr/>
              <p:nvPr/>
            </p:nvSpPr>
            <p:spPr>
              <a:xfrm>
                <a:off x="185017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19"/>
              <p:cNvSpPr/>
              <p:nvPr/>
            </p:nvSpPr>
            <p:spPr>
              <a:xfrm>
                <a:off x="185017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19"/>
              <p:cNvSpPr/>
              <p:nvPr/>
            </p:nvSpPr>
            <p:spPr>
              <a:xfrm>
                <a:off x="185017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19"/>
              <p:cNvSpPr/>
              <p:nvPr/>
            </p:nvSpPr>
            <p:spPr>
              <a:xfrm>
                <a:off x="185017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19"/>
              <p:cNvSpPr/>
              <p:nvPr/>
            </p:nvSpPr>
            <p:spPr>
              <a:xfrm>
                <a:off x="176138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19"/>
              <p:cNvSpPr/>
              <p:nvPr/>
            </p:nvSpPr>
            <p:spPr>
              <a:xfrm>
                <a:off x="176138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19"/>
              <p:cNvSpPr/>
              <p:nvPr/>
            </p:nvSpPr>
            <p:spPr>
              <a:xfrm>
                <a:off x="176138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19"/>
              <p:cNvSpPr/>
              <p:nvPr/>
            </p:nvSpPr>
            <p:spPr>
              <a:xfrm>
                <a:off x="176138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19"/>
              <p:cNvSpPr/>
              <p:nvPr/>
            </p:nvSpPr>
            <p:spPr>
              <a:xfrm>
                <a:off x="176138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19"/>
              <p:cNvSpPr/>
              <p:nvPr/>
            </p:nvSpPr>
            <p:spPr>
              <a:xfrm>
                <a:off x="176138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19"/>
              <p:cNvSpPr/>
              <p:nvPr/>
            </p:nvSpPr>
            <p:spPr>
              <a:xfrm>
                <a:off x="176138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19"/>
              <p:cNvSpPr/>
              <p:nvPr/>
            </p:nvSpPr>
            <p:spPr>
              <a:xfrm>
                <a:off x="176138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19"/>
              <p:cNvSpPr/>
              <p:nvPr/>
            </p:nvSpPr>
            <p:spPr>
              <a:xfrm>
                <a:off x="176138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19"/>
              <p:cNvSpPr/>
              <p:nvPr/>
            </p:nvSpPr>
            <p:spPr>
              <a:xfrm>
                <a:off x="176138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19"/>
              <p:cNvSpPr/>
              <p:nvPr/>
            </p:nvSpPr>
            <p:spPr>
              <a:xfrm>
                <a:off x="176138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19"/>
              <p:cNvSpPr/>
              <p:nvPr/>
            </p:nvSpPr>
            <p:spPr>
              <a:xfrm>
                <a:off x="176138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19"/>
              <p:cNvSpPr/>
              <p:nvPr/>
            </p:nvSpPr>
            <p:spPr>
              <a:xfrm>
                <a:off x="176138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19"/>
              <p:cNvSpPr/>
              <p:nvPr/>
            </p:nvSpPr>
            <p:spPr>
              <a:xfrm>
                <a:off x="176138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19"/>
              <p:cNvSpPr/>
              <p:nvPr/>
            </p:nvSpPr>
            <p:spPr>
              <a:xfrm>
                <a:off x="176138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19"/>
              <p:cNvSpPr/>
              <p:nvPr/>
            </p:nvSpPr>
            <p:spPr>
              <a:xfrm>
                <a:off x="87352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19"/>
              <p:cNvSpPr/>
              <p:nvPr/>
            </p:nvSpPr>
            <p:spPr>
              <a:xfrm>
                <a:off x="96231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19"/>
              <p:cNvSpPr/>
              <p:nvPr/>
            </p:nvSpPr>
            <p:spPr>
              <a:xfrm>
                <a:off x="105110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19"/>
              <p:cNvSpPr/>
              <p:nvPr/>
            </p:nvSpPr>
            <p:spPr>
              <a:xfrm>
                <a:off x="11398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19"/>
              <p:cNvSpPr/>
              <p:nvPr/>
            </p:nvSpPr>
            <p:spPr>
              <a:xfrm>
                <a:off x="12286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19"/>
              <p:cNvSpPr/>
              <p:nvPr/>
            </p:nvSpPr>
            <p:spPr>
              <a:xfrm>
                <a:off x="131746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19"/>
              <p:cNvSpPr/>
              <p:nvPr/>
            </p:nvSpPr>
            <p:spPr>
              <a:xfrm>
                <a:off x="87352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19"/>
              <p:cNvSpPr/>
              <p:nvPr/>
            </p:nvSpPr>
            <p:spPr>
              <a:xfrm>
                <a:off x="96231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19"/>
              <p:cNvSpPr/>
              <p:nvPr/>
            </p:nvSpPr>
            <p:spPr>
              <a:xfrm>
                <a:off x="105110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19"/>
              <p:cNvSpPr/>
              <p:nvPr/>
            </p:nvSpPr>
            <p:spPr>
              <a:xfrm>
                <a:off x="11398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19"/>
              <p:cNvSpPr/>
              <p:nvPr/>
            </p:nvSpPr>
            <p:spPr>
              <a:xfrm>
                <a:off x="12286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19"/>
              <p:cNvSpPr/>
              <p:nvPr/>
            </p:nvSpPr>
            <p:spPr>
              <a:xfrm>
                <a:off x="131746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19"/>
              <p:cNvSpPr/>
              <p:nvPr/>
            </p:nvSpPr>
            <p:spPr>
              <a:xfrm>
                <a:off x="87352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19"/>
              <p:cNvSpPr/>
              <p:nvPr/>
            </p:nvSpPr>
            <p:spPr>
              <a:xfrm>
                <a:off x="96231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19"/>
              <p:cNvSpPr/>
              <p:nvPr/>
            </p:nvSpPr>
            <p:spPr>
              <a:xfrm>
                <a:off x="105110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19"/>
              <p:cNvSpPr/>
              <p:nvPr/>
            </p:nvSpPr>
            <p:spPr>
              <a:xfrm>
                <a:off x="11398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19"/>
              <p:cNvSpPr/>
              <p:nvPr/>
            </p:nvSpPr>
            <p:spPr>
              <a:xfrm>
                <a:off x="12286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19"/>
              <p:cNvSpPr/>
              <p:nvPr/>
            </p:nvSpPr>
            <p:spPr>
              <a:xfrm>
                <a:off x="131746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19"/>
              <p:cNvSpPr/>
              <p:nvPr/>
            </p:nvSpPr>
            <p:spPr>
              <a:xfrm>
                <a:off x="87352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19"/>
              <p:cNvSpPr/>
              <p:nvPr/>
            </p:nvSpPr>
            <p:spPr>
              <a:xfrm>
                <a:off x="96231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19"/>
              <p:cNvSpPr/>
              <p:nvPr/>
            </p:nvSpPr>
            <p:spPr>
              <a:xfrm>
                <a:off x="105110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19"/>
              <p:cNvSpPr/>
              <p:nvPr/>
            </p:nvSpPr>
            <p:spPr>
              <a:xfrm>
                <a:off x="11398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19"/>
              <p:cNvSpPr/>
              <p:nvPr/>
            </p:nvSpPr>
            <p:spPr>
              <a:xfrm>
                <a:off x="12286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19"/>
              <p:cNvSpPr/>
              <p:nvPr/>
            </p:nvSpPr>
            <p:spPr>
              <a:xfrm>
                <a:off x="131746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19"/>
              <p:cNvSpPr/>
              <p:nvPr/>
            </p:nvSpPr>
            <p:spPr>
              <a:xfrm>
                <a:off x="87352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19"/>
              <p:cNvSpPr/>
              <p:nvPr/>
            </p:nvSpPr>
            <p:spPr>
              <a:xfrm>
                <a:off x="96231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19"/>
              <p:cNvSpPr/>
              <p:nvPr/>
            </p:nvSpPr>
            <p:spPr>
              <a:xfrm>
                <a:off x="105110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19"/>
              <p:cNvSpPr/>
              <p:nvPr/>
            </p:nvSpPr>
            <p:spPr>
              <a:xfrm>
                <a:off x="11398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19"/>
              <p:cNvSpPr/>
              <p:nvPr/>
            </p:nvSpPr>
            <p:spPr>
              <a:xfrm>
                <a:off x="12286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19"/>
              <p:cNvSpPr/>
              <p:nvPr/>
            </p:nvSpPr>
            <p:spPr>
              <a:xfrm>
                <a:off x="131746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19"/>
              <p:cNvSpPr/>
              <p:nvPr/>
            </p:nvSpPr>
            <p:spPr>
              <a:xfrm>
                <a:off x="87352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19"/>
              <p:cNvSpPr/>
              <p:nvPr/>
            </p:nvSpPr>
            <p:spPr>
              <a:xfrm>
                <a:off x="96231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19"/>
              <p:cNvSpPr/>
              <p:nvPr/>
            </p:nvSpPr>
            <p:spPr>
              <a:xfrm>
                <a:off x="105110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19"/>
              <p:cNvSpPr/>
              <p:nvPr/>
            </p:nvSpPr>
            <p:spPr>
              <a:xfrm>
                <a:off x="11398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19"/>
              <p:cNvSpPr/>
              <p:nvPr/>
            </p:nvSpPr>
            <p:spPr>
              <a:xfrm>
                <a:off x="12286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19"/>
              <p:cNvSpPr/>
              <p:nvPr/>
            </p:nvSpPr>
            <p:spPr>
              <a:xfrm>
                <a:off x="131746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19"/>
              <p:cNvSpPr/>
              <p:nvPr/>
            </p:nvSpPr>
            <p:spPr>
              <a:xfrm>
                <a:off x="87352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19"/>
              <p:cNvSpPr/>
              <p:nvPr/>
            </p:nvSpPr>
            <p:spPr>
              <a:xfrm>
                <a:off x="96231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19"/>
              <p:cNvSpPr/>
              <p:nvPr/>
            </p:nvSpPr>
            <p:spPr>
              <a:xfrm>
                <a:off x="105110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19"/>
              <p:cNvSpPr/>
              <p:nvPr/>
            </p:nvSpPr>
            <p:spPr>
              <a:xfrm>
                <a:off x="11398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19"/>
              <p:cNvSpPr/>
              <p:nvPr/>
            </p:nvSpPr>
            <p:spPr>
              <a:xfrm>
                <a:off x="12286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19"/>
              <p:cNvSpPr/>
              <p:nvPr/>
            </p:nvSpPr>
            <p:spPr>
              <a:xfrm>
                <a:off x="131746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19"/>
              <p:cNvSpPr/>
              <p:nvPr/>
            </p:nvSpPr>
            <p:spPr>
              <a:xfrm>
                <a:off x="87352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19"/>
              <p:cNvSpPr/>
              <p:nvPr/>
            </p:nvSpPr>
            <p:spPr>
              <a:xfrm>
                <a:off x="96231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19"/>
              <p:cNvSpPr/>
              <p:nvPr/>
            </p:nvSpPr>
            <p:spPr>
              <a:xfrm>
                <a:off x="105110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19"/>
              <p:cNvSpPr/>
              <p:nvPr/>
            </p:nvSpPr>
            <p:spPr>
              <a:xfrm>
                <a:off x="11398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19"/>
              <p:cNvSpPr/>
              <p:nvPr/>
            </p:nvSpPr>
            <p:spPr>
              <a:xfrm>
                <a:off x="12286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19"/>
              <p:cNvSpPr/>
              <p:nvPr/>
            </p:nvSpPr>
            <p:spPr>
              <a:xfrm>
                <a:off x="131746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19"/>
              <p:cNvSpPr/>
              <p:nvPr/>
            </p:nvSpPr>
            <p:spPr>
              <a:xfrm>
                <a:off x="87352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19"/>
              <p:cNvSpPr/>
              <p:nvPr/>
            </p:nvSpPr>
            <p:spPr>
              <a:xfrm>
                <a:off x="96231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19"/>
              <p:cNvSpPr/>
              <p:nvPr/>
            </p:nvSpPr>
            <p:spPr>
              <a:xfrm>
                <a:off x="105110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19"/>
              <p:cNvSpPr/>
              <p:nvPr/>
            </p:nvSpPr>
            <p:spPr>
              <a:xfrm>
                <a:off x="11398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19"/>
              <p:cNvSpPr/>
              <p:nvPr/>
            </p:nvSpPr>
            <p:spPr>
              <a:xfrm>
                <a:off x="12286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19"/>
              <p:cNvSpPr/>
              <p:nvPr/>
            </p:nvSpPr>
            <p:spPr>
              <a:xfrm>
                <a:off x="131746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19"/>
              <p:cNvSpPr/>
              <p:nvPr/>
            </p:nvSpPr>
            <p:spPr>
              <a:xfrm>
                <a:off x="87352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19"/>
              <p:cNvSpPr/>
              <p:nvPr/>
            </p:nvSpPr>
            <p:spPr>
              <a:xfrm>
                <a:off x="96231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19"/>
              <p:cNvSpPr/>
              <p:nvPr/>
            </p:nvSpPr>
            <p:spPr>
              <a:xfrm>
                <a:off x="105110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19"/>
              <p:cNvSpPr/>
              <p:nvPr/>
            </p:nvSpPr>
            <p:spPr>
              <a:xfrm>
                <a:off x="11398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19"/>
              <p:cNvSpPr/>
              <p:nvPr/>
            </p:nvSpPr>
            <p:spPr>
              <a:xfrm>
                <a:off x="12286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19"/>
              <p:cNvSpPr/>
              <p:nvPr/>
            </p:nvSpPr>
            <p:spPr>
              <a:xfrm>
                <a:off x="131746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19"/>
              <p:cNvSpPr/>
              <p:nvPr/>
            </p:nvSpPr>
            <p:spPr>
              <a:xfrm>
                <a:off x="87352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19"/>
              <p:cNvSpPr/>
              <p:nvPr/>
            </p:nvSpPr>
            <p:spPr>
              <a:xfrm>
                <a:off x="96231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19"/>
              <p:cNvSpPr/>
              <p:nvPr/>
            </p:nvSpPr>
            <p:spPr>
              <a:xfrm>
                <a:off x="105110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19"/>
              <p:cNvSpPr/>
              <p:nvPr/>
            </p:nvSpPr>
            <p:spPr>
              <a:xfrm>
                <a:off x="11398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19"/>
              <p:cNvSpPr/>
              <p:nvPr/>
            </p:nvSpPr>
            <p:spPr>
              <a:xfrm>
                <a:off x="12286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19"/>
              <p:cNvSpPr/>
              <p:nvPr/>
            </p:nvSpPr>
            <p:spPr>
              <a:xfrm>
                <a:off x="131746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19"/>
              <p:cNvSpPr/>
              <p:nvPr/>
            </p:nvSpPr>
            <p:spPr>
              <a:xfrm>
                <a:off x="87352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19"/>
              <p:cNvSpPr/>
              <p:nvPr/>
            </p:nvSpPr>
            <p:spPr>
              <a:xfrm>
                <a:off x="96231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19"/>
              <p:cNvSpPr/>
              <p:nvPr/>
            </p:nvSpPr>
            <p:spPr>
              <a:xfrm>
                <a:off x="105110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19"/>
              <p:cNvSpPr/>
              <p:nvPr/>
            </p:nvSpPr>
            <p:spPr>
              <a:xfrm>
                <a:off x="11398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19"/>
              <p:cNvSpPr/>
              <p:nvPr/>
            </p:nvSpPr>
            <p:spPr>
              <a:xfrm>
                <a:off x="12286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19"/>
              <p:cNvSpPr/>
              <p:nvPr/>
            </p:nvSpPr>
            <p:spPr>
              <a:xfrm>
                <a:off x="131746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19"/>
              <p:cNvSpPr/>
              <p:nvPr/>
            </p:nvSpPr>
            <p:spPr>
              <a:xfrm>
                <a:off x="87352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19"/>
              <p:cNvSpPr/>
              <p:nvPr/>
            </p:nvSpPr>
            <p:spPr>
              <a:xfrm>
                <a:off x="96231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19"/>
              <p:cNvSpPr/>
              <p:nvPr/>
            </p:nvSpPr>
            <p:spPr>
              <a:xfrm>
                <a:off x="105110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19"/>
              <p:cNvSpPr/>
              <p:nvPr/>
            </p:nvSpPr>
            <p:spPr>
              <a:xfrm>
                <a:off x="11398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19"/>
              <p:cNvSpPr/>
              <p:nvPr/>
            </p:nvSpPr>
            <p:spPr>
              <a:xfrm>
                <a:off x="12286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19"/>
              <p:cNvSpPr/>
              <p:nvPr/>
            </p:nvSpPr>
            <p:spPr>
              <a:xfrm>
                <a:off x="131746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19"/>
              <p:cNvSpPr/>
              <p:nvPr/>
            </p:nvSpPr>
            <p:spPr>
              <a:xfrm>
                <a:off x="140625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19"/>
              <p:cNvSpPr/>
              <p:nvPr/>
            </p:nvSpPr>
            <p:spPr>
              <a:xfrm>
                <a:off x="140625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19"/>
              <p:cNvSpPr/>
              <p:nvPr/>
            </p:nvSpPr>
            <p:spPr>
              <a:xfrm>
                <a:off x="140625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19"/>
              <p:cNvSpPr/>
              <p:nvPr/>
            </p:nvSpPr>
            <p:spPr>
              <a:xfrm>
                <a:off x="140625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19"/>
              <p:cNvSpPr/>
              <p:nvPr/>
            </p:nvSpPr>
            <p:spPr>
              <a:xfrm>
                <a:off x="140625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19"/>
              <p:cNvSpPr/>
              <p:nvPr/>
            </p:nvSpPr>
            <p:spPr>
              <a:xfrm>
                <a:off x="140625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19"/>
              <p:cNvSpPr/>
              <p:nvPr/>
            </p:nvSpPr>
            <p:spPr>
              <a:xfrm>
                <a:off x="140625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19"/>
              <p:cNvSpPr/>
              <p:nvPr/>
            </p:nvSpPr>
            <p:spPr>
              <a:xfrm>
                <a:off x="140625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19"/>
              <p:cNvSpPr/>
              <p:nvPr/>
            </p:nvSpPr>
            <p:spPr>
              <a:xfrm>
                <a:off x="140625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19"/>
              <p:cNvSpPr/>
              <p:nvPr/>
            </p:nvSpPr>
            <p:spPr>
              <a:xfrm>
                <a:off x="140625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19"/>
              <p:cNvSpPr/>
              <p:nvPr/>
            </p:nvSpPr>
            <p:spPr>
              <a:xfrm>
                <a:off x="140625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19"/>
              <p:cNvSpPr/>
              <p:nvPr/>
            </p:nvSpPr>
            <p:spPr>
              <a:xfrm>
                <a:off x="140625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19"/>
              <p:cNvSpPr/>
              <p:nvPr/>
            </p:nvSpPr>
            <p:spPr>
              <a:xfrm>
                <a:off x="140625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19"/>
              <p:cNvSpPr/>
              <p:nvPr/>
            </p:nvSpPr>
            <p:spPr>
              <a:xfrm>
                <a:off x="14950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19"/>
              <p:cNvSpPr/>
              <p:nvPr/>
            </p:nvSpPr>
            <p:spPr>
              <a:xfrm>
                <a:off x="14950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19"/>
              <p:cNvSpPr/>
              <p:nvPr/>
            </p:nvSpPr>
            <p:spPr>
              <a:xfrm>
                <a:off x="14950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19"/>
              <p:cNvSpPr/>
              <p:nvPr/>
            </p:nvSpPr>
            <p:spPr>
              <a:xfrm>
                <a:off x="14950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19"/>
              <p:cNvSpPr/>
              <p:nvPr/>
            </p:nvSpPr>
            <p:spPr>
              <a:xfrm>
                <a:off x="14950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19"/>
              <p:cNvSpPr/>
              <p:nvPr/>
            </p:nvSpPr>
            <p:spPr>
              <a:xfrm>
                <a:off x="14950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19"/>
              <p:cNvSpPr/>
              <p:nvPr/>
            </p:nvSpPr>
            <p:spPr>
              <a:xfrm>
                <a:off x="14950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19"/>
              <p:cNvSpPr/>
              <p:nvPr/>
            </p:nvSpPr>
            <p:spPr>
              <a:xfrm>
                <a:off x="14950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19"/>
              <p:cNvSpPr/>
              <p:nvPr/>
            </p:nvSpPr>
            <p:spPr>
              <a:xfrm>
                <a:off x="14950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19"/>
              <p:cNvSpPr/>
              <p:nvPr/>
            </p:nvSpPr>
            <p:spPr>
              <a:xfrm>
                <a:off x="14950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19"/>
              <p:cNvSpPr/>
              <p:nvPr/>
            </p:nvSpPr>
            <p:spPr>
              <a:xfrm>
                <a:off x="14950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19"/>
              <p:cNvSpPr/>
              <p:nvPr/>
            </p:nvSpPr>
            <p:spPr>
              <a:xfrm>
                <a:off x="14950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19"/>
              <p:cNvSpPr/>
              <p:nvPr/>
            </p:nvSpPr>
            <p:spPr>
              <a:xfrm>
                <a:off x="14950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19"/>
              <p:cNvSpPr/>
              <p:nvPr/>
            </p:nvSpPr>
            <p:spPr>
              <a:xfrm>
                <a:off x="15838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19"/>
              <p:cNvSpPr/>
              <p:nvPr/>
            </p:nvSpPr>
            <p:spPr>
              <a:xfrm>
                <a:off x="15838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19"/>
              <p:cNvSpPr/>
              <p:nvPr/>
            </p:nvSpPr>
            <p:spPr>
              <a:xfrm>
                <a:off x="15838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19"/>
              <p:cNvSpPr/>
              <p:nvPr/>
            </p:nvSpPr>
            <p:spPr>
              <a:xfrm>
                <a:off x="15838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19"/>
              <p:cNvSpPr/>
              <p:nvPr/>
            </p:nvSpPr>
            <p:spPr>
              <a:xfrm>
                <a:off x="15838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19"/>
              <p:cNvSpPr/>
              <p:nvPr/>
            </p:nvSpPr>
            <p:spPr>
              <a:xfrm>
                <a:off x="15838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19"/>
              <p:cNvSpPr/>
              <p:nvPr/>
            </p:nvSpPr>
            <p:spPr>
              <a:xfrm>
                <a:off x="15838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19"/>
              <p:cNvSpPr/>
              <p:nvPr/>
            </p:nvSpPr>
            <p:spPr>
              <a:xfrm>
                <a:off x="15838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19"/>
              <p:cNvSpPr/>
              <p:nvPr/>
            </p:nvSpPr>
            <p:spPr>
              <a:xfrm>
                <a:off x="15838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19"/>
              <p:cNvSpPr/>
              <p:nvPr/>
            </p:nvSpPr>
            <p:spPr>
              <a:xfrm>
                <a:off x="15838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19"/>
              <p:cNvSpPr/>
              <p:nvPr/>
            </p:nvSpPr>
            <p:spPr>
              <a:xfrm>
                <a:off x="15838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19"/>
              <p:cNvSpPr/>
              <p:nvPr/>
            </p:nvSpPr>
            <p:spPr>
              <a:xfrm>
                <a:off x="15838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19"/>
              <p:cNvSpPr/>
              <p:nvPr/>
            </p:nvSpPr>
            <p:spPr>
              <a:xfrm>
                <a:off x="15838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19"/>
              <p:cNvSpPr/>
              <p:nvPr/>
            </p:nvSpPr>
            <p:spPr>
              <a:xfrm>
                <a:off x="167261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19"/>
              <p:cNvSpPr/>
              <p:nvPr/>
            </p:nvSpPr>
            <p:spPr>
              <a:xfrm>
                <a:off x="167261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19"/>
              <p:cNvSpPr/>
              <p:nvPr/>
            </p:nvSpPr>
            <p:spPr>
              <a:xfrm>
                <a:off x="167261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19"/>
              <p:cNvSpPr/>
              <p:nvPr/>
            </p:nvSpPr>
            <p:spPr>
              <a:xfrm>
                <a:off x="167261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19"/>
              <p:cNvSpPr/>
              <p:nvPr/>
            </p:nvSpPr>
            <p:spPr>
              <a:xfrm>
                <a:off x="167261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19"/>
              <p:cNvSpPr/>
              <p:nvPr/>
            </p:nvSpPr>
            <p:spPr>
              <a:xfrm>
                <a:off x="167261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19"/>
              <p:cNvSpPr/>
              <p:nvPr/>
            </p:nvSpPr>
            <p:spPr>
              <a:xfrm>
                <a:off x="167261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19"/>
              <p:cNvSpPr/>
              <p:nvPr/>
            </p:nvSpPr>
            <p:spPr>
              <a:xfrm>
                <a:off x="167261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19"/>
              <p:cNvSpPr/>
              <p:nvPr/>
            </p:nvSpPr>
            <p:spPr>
              <a:xfrm>
                <a:off x="167261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19"/>
              <p:cNvSpPr/>
              <p:nvPr/>
            </p:nvSpPr>
            <p:spPr>
              <a:xfrm>
                <a:off x="167261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19"/>
              <p:cNvSpPr/>
              <p:nvPr/>
            </p:nvSpPr>
            <p:spPr>
              <a:xfrm>
                <a:off x="167261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19"/>
              <p:cNvSpPr/>
              <p:nvPr/>
            </p:nvSpPr>
            <p:spPr>
              <a:xfrm>
                <a:off x="167261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19"/>
              <p:cNvSpPr/>
              <p:nvPr/>
            </p:nvSpPr>
            <p:spPr>
              <a:xfrm>
                <a:off x="167261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19"/>
              <p:cNvSpPr/>
              <p:nvPr/>
            </p:nvSpPr>
            <p:spPr>
              <a:xfrm>
                <a:off x="87352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19"/>
              <p:cNvSpPr/>
              <p:nvPr/>
            </p:nvSpPr>
            <p:spPr>
              <a:xfrm>
                <a:off x="96231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19"/>
              <p:cNvSpPr/>
              <p:nvPr/>
            </p:nvSpPr>
            <p:spPr>
              <a:xfrm>
                <a:off x="105110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19"/>
              <p:cNvSpPr/>
              <p:nvPr/>
            </p:nvSpPr>
            <p:spPr>
              <a:xfrm>
                <a:off x="11398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19"/>
              <p:cNvSpPr/>
              <p:nvPr/>
            </p:nvSpPr>
            <p:spPr>
              <a:xfrm>
                <a:off x="12286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19"/>
              <p:cNvSpPr/>
              <p:nvPr/>
            </p:nvSpPr>
            <p:spPr>
              <a:xfrm>
                <a:off x="131746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19"/>
              <p:cNvSpPr/>
              <p:nvPr/>
            </p:nvSpPr>
            <p:spPr>
              <a:xfrm>
                <a:off x="140625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19"/>
              <p:cNvSpPr/>
              <p:nvPr/>
            </p:nvSpPr>
            <p:spPr>
              <a:xfrm>
                <a:off x="14950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19"/>
              <p:cNvSpPr/>
              <p:nvPr/>
            </p:nvSpPr>
            <p:spPr>
              <a:xfrm>
                <a:off x="15838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19"/>
              <p:cNvSpPr/>
              <p:nvPr/>
            </p:nvSpPr>
            <p:spPr>
              <a:xfrm>
                <a:off x="167261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19"/>
              <p:cNvSpPr/>
              <p:nvPr/>
            </p:nvSpPr>
            <p:spPr>
              <a:xfrm>
                <a:off x="87352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19"/>
              <p:cNvSpPr/>
              <p:nvPr/>
            </p:nvSpPr>
            <p:spPr>
              <a:xfrm>
                <a:off x="96231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19"/>
              <p:cNvSpPr/>
              <p:nvPr/>
            </p:nvSpPr>
            <p:spPr>
              <a:xfrm>
                <a:off x="105110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19"/>
              <p:cNvSpPr/>
              <p:nvPr/>
            </p:nvSpPr>
            <p:spPr>
              <a:xfrm>
                <a:off x="11398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19"/>
              <p:cNvSpPr/>
              <p:nvPr/>
            </p:nvSpPr>
            <p:spPr>
              <a:xfrm>
                <a:off x="12286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19"/>
              <p:cNvSpPr/>
              <p:nvPr/>
            </p:nvSpPr>
            <p:spPr>
              <a:xfrm>
                <a:off x="131746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19"/>
              <p:cNvSpPr/>
              <p:nvPr/>
            </p:nvSpPr>
            <p:spPr>
              <a:xfrm>
                <a:off x="140625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19"/>
              <p:cNvSpPr/>
              <p:nvPr/>
            </p:nvSpPr>
            <p:spPr>
              <a:xfrm>
                <a:off x="14950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19"/>
              <p:cNvSpPr/>
              <p:nvPr/>
            </p:nvSpPr>
            <p:spPr>
              <a:xfrm>
                <a:off x="15838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19"/>
              <p:cNvSpPr/>
              <p:nvPr/>
            </p:nvSpPr>
            <p:spPr>
              <a:xfrm>
                <a:off x="167261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19"/>
              <p:cNvSpPr/>
              <p:nvPr/>
            </p:nvSpPr>
            <p:spPr>
              <a:xfrm>
                <a:off x="7847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19"/>
              <p:cNvSpPr/>
              <p:nvPr/>
            </p:nvSpPr>
            <p:spPr>
              <a:xfrm>
                <a:off x="7847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19"/>
              <p:cNvSpPr/>
              <p:nvPr/>
            </p:nvSpPr>
            <p:spPr>
              <a:xfrm>
                <a:off x="7847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19"/>
              <p:cNvSpPr/>
              <p:nvPr/>
            </p:nvSpPr>
            <p:spPr>
              <a:xfrm>
                <a:off x="7847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19"/>
              <p:cNvSpPr/>
              <p:nvPr/>
            </p:nvSpPr>
            <p:spPr>
              <a:xfrm>
                <a:off x="7847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19"/>
              <p:cNvSpPr/>
              <p:nvPr/>
            </p:nvSpPr>
            <p:spPr>
              <a:xfrm>
                <a:off x="7847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19"/>
              <p:cNvSpPr/>
              <p:nvPr/>
            </p:nvSpPr>
            <p:spPr>
              <a:xfrm>
                <a:off x="7847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19"/>
              <p:cNvSpPr/>
              <p:nvPr/>
            </p:nvSpPr>
            <p:spPr>
              <a:xfrm>
                <a:off x="7847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19"/>
              <p:cNvSpPr/>
              <p:nvPr/>
            </p:nvSpPr>
            <p:spPr>
              <a:xfrm>
                <a:off x="7847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19"/>
              <p:cNvSpPr/>
              <p:nvPr/>
            </p:nvSpPr>
            <p:spPr>
              <a:xfrm>
                <a:off x="7847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19"/>
              <p:cNvSpPr/>
              <p:nvPr/>
            </p:nvSpPr>
            <p:spPr>
              <a:xfrm>
                <a:off x="7847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19"/>
              <p:cNvSpPr/>
              <p:nvPr/>
            </p:nvSpPr>
            <p:spPr>
              <a:xfrm>
                <a:off x="7847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19"/>
              <p:cNvSpPr/>
              <p:nvPr/>
            </p:nvSpPr>
            <p:spPr>
              <a:xfrm>
                <a:off x="7847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19"/>
              <p:cNvSpPr/>
              <p:nvPr/>
            </p:nvSpPr>
            <p:spPr>
              <a:xfrm>
                <a:off x="7847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19"/>
              <p:cNvSpPr/>
              <p:nvPr/>
            </p:nvSpPr>
            <p:spPr>
              <a:xfrm>
                <a:off x="7847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19"/>
              <p:cNvSpPr/>
              <p:nvPr/>
            </p:nvSpPr>
            <p:spPr>
              <a:xfrm>
                <a:off x="87352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19"/>
              <p:cNvSpPr/>
              <p:nvPr/>
            </p:nvSpPr>
            <p:spPr>
              <a:xfrm>
                <a:off x="96231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19"/>
              <p:cNvSpPr/>
              <p:nvPr/>
            </p:nvSpPr>
            <p:spPr>
              <a:xfrm>
                <a:off x="105110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19"/>
              <p:cNvSpPr/>
              <p:nvPr/>
            </p:nvSpPr>
            <p:spPr>
              <a:xfrm>
                <a:off x="11398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19"/>
              <p:cNvSpPr/>
              <p:nvPr/>
            </p:nvSpPr>
            <p:spPr>
              <a:xfrm>
                <a:off x="12286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19"/>
              <p:cNvSpPr/>
              <p:nvPr/>
            </p:nvSpPr>
            <p:spPr>
              <a:xfrm>
                <a:off x="131746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19"/>
              <p:cNvSpPr/>
              <p:nvPr/>
            </p:nvSpPr>
            <p:spPr>
              <a:xfrm>
                <a:off x="87352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19"/>
              <p:cNvSpPr/>
              <p:nvPr/>
            </p:nvSpPr>
            <p:spPr>
              <a:xfrm>
                <a:off x="96231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19"/>
              <p:cNvSpPr/>
              <p:nvPr/>
            </p:nvSpPr>
            <p:spPr>
              <a:xfrm>
                <a:off x="105110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19"/>
              <p:cNvSpPr/>
              <p:nvPr/>
            </p:nvSpPr>
            <p:spPr>
              <a:xfrm>
                <a:off x="11398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19"/>
              <p:cNvSpPr/>
              <p:nvPr/>
            </p:nvSpPr>
            <p:spPr>
              <a:xfrm>
                <a:off x="12286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19"/>
              <p:cNvSpPr/>
              <p:nvPr/>
            </p:nvSpPr>
            <p:spPr>
              <a:xfrm>
                <a:off x="131746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19"/>
              <p:cNvSpPr/>
              <p:nvPr/>
            </p:nvSpPr>
            <p:spPr>
              <a:xfrm>
                <a:off x="87352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19"/>
              <p:cNvSpPr/>
              <p:nvPr/>
            </p:nvSpPr>
            <p:spPr>
              <a:xfrm>
                <a:off x="96231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19"/>
              <p:cNvSpPr/>
              <p:nvPr/>
            </p:nvSpPr>
            <p:spPr>
              <a:xfrm>
                <a:off x="105110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19"/>
              <p:cNvSpPr/>
              <p:nvPr/>
            </p:nvSpPr>
            <p:spPr>
              <a:xfrm>
                <a:off x="11398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19"/>
              <p:cNvSpPr/>
              <p:nvPr/>
            </p:nvSpPr>
            <p:spPr>
              <a:xfrm>
                <a:off x="12286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19"/>
              <p:cNvSpPr/>
              <p:nvPr/>
            </p:nvSpPr>
            <p:spPr>
              <a:xfrm>
                <a:off x="131746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19"/>
              <p:cNvSpPr/>
              <p:nvPr/>
            </p:nvSpPr>
            <p:spPr>
              <a:xfrm>
                <a:off x="87352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19"/>
              <p:cNvSpPr/>
              <p:nvPr/>
            </p:nvSpPr>
            <p:spPr>
              <a:xfrm>
                <a:off x="96231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19"/>
              <p:cNvSpPr/>
              <p:nvPr/>
            </p:nvSpPr>
            <p:spPr>
              <a:xfrm>
                <a:off x="105110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19"/>
              <p:cNvSpPr/>
              <p:nvPr/>
            </p:nvSpPr>
            <p:spPr>
              <a:xfrm>
                <a:off x="11398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19"/>
              <p:cNvSpPr/>
              <p:nvPr/>
            </p:nvSpPr>
            <p:spPr>
              <a:xfrm>
                <a:off x="12286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19"/>
              <p:cNvSpPr/>
              <p:nvPr/>
            </p:nvSpPr>
            <p:spPr>
              <a:xfrm>
                <a:off x="131746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19"/>
              <p:cNvSpPr/>
              <p:nvPr/>
            </p:nvSpPr>
            <p:spPr>
              <a:xfrm>
                <a:off x="87352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19"/>
              <p:cNvSpPr/>
              <p:nvPr/>
            </p:nvSpPr>
            <p:spPr>
              <a:xfrm>
                <a:off x="96231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19"/>
              <p:cNvSpPr/>
              <p:nvPr/>
            </p:nvSpPr>
            <p:spPr>
              <a:xfrm>
                <a:off x="105110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19"/>
              <p:cNvSpPr/>
              <p:nvPr/>
            </p:nvSpPr>
            <p:spPr>
              <a:xfrm>
                <a:off x="11398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19"/>
              <p:cNvSpPr/>
              <p:nvPr/>
            </p:nvSpPr>
            <p:spPr>
              <a:xfrm>
                <a:off x="12286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19"/>
              <p:cNvSpPr/>
              <p:nvPr/>
            </p:nvSpPr>
            <p:spPr>
              <a:xfrm>
                <a:off x="131746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19"/>
              <p:cNvSpPr/>
              <p:nvPr/>
            </p:nvSpPr>
            <p:spPr>
              <a:xfrm>
                <a:off x="87352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19"/>
              <p:cNvSpPr/>
              <p:nvPr/>
            </p:nvSpPr>
            <p:spPr>
              <a:xfrm>
                <a:off x="96231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19"/>
              <p:cNvSpPr/>
              <p:nvPr/>
            </p:nvSpPr>
            <p:spPr>
              <a:xfrm>
                <a:off x="105110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19"/>
              <p:cNvSpPr/>
              <p:nvPr/>
            </p:nvSpPr>
            <p:spPr>
              <a:xfrm>
                <a:off x="11398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19"/>
              <p:cNvSpPr/>
              <p:nvPr/>
            </p:nvSpPr>
            <p:spPr>
              <a:xfrm>
                <a:off x="12286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19"/>
              <p:cNvSpPr/>
              <p:nvPr/>
            </p:nvSpPr>
            <p:spPr>
              <a:xfrm>
                <a:off x="131746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19"/>
              <p:cNvSpPr/>
              <p:nvPr/>
            </p:nvSpPr>
            <p:spPr>
              <a:xfrm>
                <a:off x="87352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19"/>
              <p:cNvSpPr/>
              <p:nvPr/>
            </p:nvSpPr>
            <p:spPr>
              <a:xfrm>
                <a:off x="96231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19"/>
              <p:cNvSpPr/>
              <p:nvPr/>
            </p:nvSpPr>
            <p:spPr>
              <a:xfrm>
                <a:off x="105110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19"/>
              <p:cNvSpPr/>
              <p:nvPr/>
            </p:nvSpPr>
            <p:spPr>
              <a:xfrm>
                <a:off x="11398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19"/>
              <p:cNvSpPr/>
              <p:nvPr/>
            </p:nvSpPr>
            <p:spPr>
              <a:xfrm>
                <a:off x="12286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19"/>
              <p:cNvSpPr/>
              <p:nvPr/>
            </p:nvSpPr>
            <p:spPr>
              <a:xfrm>
                <a:off x="131746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19"/>
              <p:cNvSpPr/>
              <p:nvPr/>
            </p:nvSpPr>
            <p:spPr>
              <a:xfrm>
                <a:off x="87352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19"/>
              <p:cNvSpPr/>
              <p:nvPr/>
            </p:nvSpPr>
            <p:spPr>
              <a:xfrm>
                <a:off x="96231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19"/>
              <p:cNvSpPr/>
              <p:nvPr/>
            </p:nvSpPr>
            <p:spPr>
              <a:xfrm>
                <a:off x="105110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19"/>
              <p:cNvSpPr/>
              <p:nvPr/>
            </p:nvSpPr>
            <p:spPr>
              <a:xfrm>
                <a:off x="11398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19"/>
              <p:cNvSpPr/>
              <p:nvPr/>
            </p:nvSpPr>
            <p:spPr>
              <a:xfrm>
                <a:off x="12286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19"/>
              <p:cNvSpPr/>
              <p:nvPr/>
            </p:nvSpPr>
            <p:spPr>
              <a:xfrm>
                <a:off x="131746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19"/>
              <p:cNvSpPr/>
              <p:nvPr/>
            </p:nvSpPr>
            <p:spPr>
              <a:xfrm>
                <a:off x="87352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19"/>
              <p:cNvSpPr/>
              <p:nvPr/>
            </p:nvSpPr>
            <p:spPr>
              <a:xfrm>
                <a:off x="96231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19"/>
              <p:cNvSpPr/>
              <p:nvPr/>
            </p:nvSpPr>
            <p:spPr>
              <a:xfrm>
                <a:off x="105110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19"/>
              <p:cNvSpPr/>
              <p:nvPr/>
            </p:nvSpPr>
            <p:spPr>
              <a:xfrm>
                <a:off x="11398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19"/>
              <p:cNvSpPr/>
              <p:nvPr/>
            </p:nvSpPr>
            <p:spPr>
              <a:xfrm>
                <a:off x="12286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19"/>
              <p:cNvSpPr/>
              <p:nvPr/>
            </p:nvSpPr>
            <p:spPr>
              <a:xfrm>
                <a:off x="131746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19"/>
              <p:cNvSpPr/>
              <p:nvPr/>
            </p:nvSpPr>
            <p:spPr>
              <a:xfrm>
                <a:off x="87352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19"/>
              <p:cNvSpPr/>
              <p:nvPr/>
            </p:nvSpPr>
            <p:spPr>
              <a:xfrm>
                <a:off x="96231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19"/>
              <p:cNvSpPr/>
              <p:nvPr/>
            </p:nvSpPr>
            <p:spPr>
              <a:xfrm>
                <a:off x="105110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19"/>
              <p:cNvSpPr/>
              <p:nvPr/>
            </p:nvSpPr>
            <p:spPr>
              <a:xfrm>
                <a:off x="11398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19"/>
              <p:cNvSpPr/>
              <p:nvPr/>
            </p:nvSpPr>
            <p:spPr>
              <a:xfrm>
                <a:off x="12286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19"/>
              <p:cNvSpPr/>
              <p:nvPr/>
            </p:nvSpPr>
            <p:spPr>
              <a:xfrm>
                <a:off x="131746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19"/>
              <p:cNvSpPr/>
              <p:nvPr/>
            </p:nvSpPr>
            <p:spPr>
              <a:xfrm>
                <a:off x="87352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19"/>
              <p:cNvSpPr/>
              <p:nvPr/>
            </p:nvSpPr>
            <p:spPr>
              <a:xfrm>
                <a:off x="96231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19"/>
              <p:cNvSpPr/>
              <p:nvPr/>
            </p:nvSpPr>
            <p:spPr>
              <a:xfrm>
                <a:off x="105110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19"/>
              <p:cNvSpPr/>
              <p:nvPr/>
            </p:nvSpPr>
            <p:spPr>
              <a:xfrm>
                <a:off x="11398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19"/>
              <p:cNvSpPr/>
              <p:nvPr/>
            </p:nvSpPr>
            <p:spPr>
              <a:xfrm>
                <a:off x="12286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19"/>
              <p:cNvSpPr/>
              <p:nvPr/>
            </p:nvSpPr>
            <p:spPr>
              <a:xfrm>
                <a:off x="131746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19"/>
              <p:cNvSpPr/>
              <p:nvPr/>
            </p:nvSpPr>
            <p:spPr>
              <a:xfrm>
                <a:off x="87352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19"/>
              <p:cNvSpPr/>
              <p:nvPr/>
            </p:nvSpPr>
            <p:spPr>
              <a:xfrm>
                <a:off x="96231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19"/>
              <p:cNvSpPr/>
              <p:nvPr/>
            </p:nvSpPr>
            <p:spPr>
              <a:xfrm>
                <a:off x="105110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19"/>
              <p:cNvSpPr/>
              <p:nvPr/>
            </p:nvSpPr>
            <p:spPr>
              <a:xfrm>
                <a:off x="11398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19"/>
              <p:cNvSpPr/>
              <p:nvPr/>
            </p:nvSpPr>
            <p:spPr>
              <a:xfrm>
                <a:off x="12286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19"/>
              <p:cNvSpPr/>
              <p:nvPr/>
            </p:nvSpPr>
            <p:spPr>
              <a:xfrm>
                <a:off x="131746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19"/>
              <p:cNvSpPr/>
              <p:nvPr/>
            </p:nvSpPr>
            <p:spPr>
              <a:xfrm>
                <a:off x="87352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19"/>
              <p:cNvSpPr/>
              <p:nvPr/>
            </p:nvSpPr>
            <p:spPr>
              <a:xfrm>
                <a:off x="96231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19"/>
              <p:cNvSpPr/>
              <p:nvPr/>
            </p:nvSpPr>
            <p:spPr>
              <a:xfrm>
                <a:off x="105110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19"/>
              <p:cNvSpPr/>
              <p:nvPr/>
            </p:nvSpPr>
            <p:spPr>
              <a:xfrm>
                <a:off x="11398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19"/>
              <p:cNvSpPr/>
              <p:nvPr/>
            </p:nvSpPr>
            <p:spPr>
              <a:xfrm>
                <a:off x="12286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19"/>
              <p:cNvSpPr/>
              <p:nvPr/>
            </p:nvSpPr>
            <p:spPr>
              <a:xfrm>
                <a:off x="131746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19"/>
              <p:cNvSpPr/>
              <p:nvPr/>
            </p:nvSpPr>
            <p:spPr>
              <a:xfrm>
                <a:off x="140625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19"/>
              <p:cNvSpPr/>
              <p:nvPr/>
            </p:nvSpPr>
            <p:spPr>
              <a:xfrm>
                <a:off x="140625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19"/>
              <p:cNvSpPr/>
              <p:nvPr/>
            </p:nvSpPr>
            <p:spPr>
              <a:xfrm>
                <a:off x="140625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19"/>
              <p:cNvSpPr/>
              <p:nvPr/>
            </p:nvSpPr>
            <p:spPr>
              <a:xfrm>
                <a:off x="140625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19"/>
              <p:cNvSpPr/>
              <p:nvPr/>
            </p:nvSpPr>
            <p:spPr>
              <a:xfrm>
                <a:off x="140625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19"/>
              <p:cNvSpPr/>
              <p:nvPr/>
            </p:nvSpPr>
            <p:spPr>
              <a:xfrm>
                <a:off x="140625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19"/>
              <p:cNvSpPr/>
              <p:nvPr/>
            </p:nvSpPr>
            <p:spPr>
              <a:xfrm>
                <a:off x="140625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19"/>
              <p:cNvSpPr/>
              <p:nvPr/>
            </p:nvSpPr>
            <p:spPr>
              <a:xfrm>
                <a:off x="140625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19"/>
              <p:cNvSpPr/>
              <p:nvPr/>
            </p:nvSpPr>
            <p:spPr>
              <a:xfrm>
                <a:off x="140625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19"/>
              <p:cNvSpPr/>
              <p:nvPr/>
            </p:nvSpPr>
            <p:spPr>
              <a:xfrm>
                <a:off x="140625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19"/>
              <p:cNvSpPr/>
              <p:nvPr/>
            </p:nvSpPr>
            <p:spPr>
              <a:xfrm>
                <a:off x="140625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19"/>
              <p:cNvSpPr/>
              <p:nvPr/>
            </p:nvSpPr>
            <p:spPr>
              <a:xfrm>
                <a:off x="140625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19"/>
              <p:cNvSpPr/>
              <p:nvPr/>
            </p:nvSpPr>
            <p:spPr>
              <a:xfrm>
                <a:off x="140625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19"/>
              <p:cNvSpPr/>
              <p:nvPr/>
            </p:nvSpPr>
            <p:spPr>
              <a:xfrm>
                <a:off x="14950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19"/>
              <p:cNvSpPr/>
              <p:nvPr/>
            </p:nvSpPr>
            <p:spPr>
              <a:xfrm>
                <a:off x="14950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19"/>
              <p:cNvSpPr/>
              <p:nvPr/>
            </p:nvSpPr>
            <p:spPr>
              <a:xfrm>
                <a:off x="14950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19"/>
              <p:cNvSpPr/>
              <p:nvPr/>
            </p:nvSpPr>
            <p:spPr>
              <a:xfrm>
                <a:off x="14950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19"/>
              <p:cNvSpPr/>
              <p:nvPr/>
            </p:nvSpPr>
            <p:spPr>
              <a:xfrm>
                <a:off x="14950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19"/>
              <p:cNvSpPr/>
              <p:nvPr/>
            </p:nvSpPr>
            <p:spPr>
              <a:xfrm>
                <a:off x="14950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19"/>
              <p:cNvSpPr/>
              <p:nvPr/>
            </p:nvSpPr>
            <p:spPr>
              <a:xfrm>
                <a:off x="14950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19"/>
              <p:cNvSpPr/>
              <p:nvPr/>
            </p:nvSpPr>
            <p:spPr>
              <a:xfrm>
                <a:off x="14950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19"/>
              <p:cNvSpPr/>
              <p:nvPr/>
            </p:nvSpPr>
            <p:spPr>
              <a:xfrm>
                <a:off x="14950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19"/>
              <p:cNvSpPr/>
              <p:nvPr/>
            </p:nvSpPr>
            <p:spPr>
              <a:xfrm>
                <a:off x="14950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19"/>
              <p:cNvSpPr/>
              <p:nvPr/>
            </p:nvSpPr>
            <p:spPr>
              <a:xfrm>
                <a:off x="14950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19"/>
              <p:cNvSpPr/>
              <p:nvPr/>
            </p:nvSpPr>
            <p:spPr>
              <a:xfrm>
                <a:off x="14950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19"/>
              <p:cNvSpPr/>
              <p:nvPr/>
            </p:nvSpPr>
            <p:spPr>
              <a:xfrm>
                <a:off x="14950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19"/>
              <p:cNvSpPr/>
              <p:nvPr/>
            </p:nvSpPr>
            <p:spPr>
              <a:xfrm>
                <a:off x="15838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19"/>
              <p:cNvSpPr/>
              <p:nvPr/>
            </p:nvSpPr>
            <p:spPr>
              <a:xfrm>
                <a:off x="15838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19"/>
              <p:cNvSpPr/>
              <p:nvPr/>
            </p:nvSpPr>
            <p:spPr>
              <a:xfrm>
                <a:off x="15838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19"/>
              <p:cNvSpPr/>
              <p:nvPr/>
            </p:nvSpPr>
            <p:spPr>
              <a:xfrm>
                <a:off x="15838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19"/>
              <p:cNvSpPr/>
              <p:nvPr/>
            </p:nvSpPr>
            <p:spPr>
              <a:xfrm>
                <a:off x="15838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19"/>
              <p:cNvSpPr/>
              <p:nvPr/>
            </p:nvSpPr>
            <p:spPr>
              <a:xfrm>
                <a:off x="15838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19"/>
              <p:cNvSpPr/>
              <p:nvPr/>
            </p:nvSpPr>
            <p:spPr>
              <a:xfrm>
                <a:off x="15838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19"/>
              <p:cNvSpPr/>
              <p:nvPr/>
            </p:nvSpPr>
            <p:spPr>
              <a:xfrm>
                <a:off x="15838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19"/>
              <p:cNvSpPr/>
              <p:nvPr/>
            </p:nvSpPr>
            <p:spPr>
              <a:xfrm>
                <a:off x="15838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19"/>
              <p:cNvSpPr/>
              <p:nvPr/>
            </p:nvSpPr>
            <p:spPr>
              <a:xfrm>
                <a:off x="15838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19"/>
              <p:cNvSpPr/>
              <p:nvPr/>
            </p:nvSpPr>
            <p:spPr>
              <a:xfrm>
                <a:off x="15838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19"/>
              <p:cNvSpPr/>
              <p:nvPr/>
            </p:nvSpPr>
            <p:spPr>
              <a:xfrm>
                <a:off x="15838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19"/>
              <p:cNvSpPr/>
              <p:nvPr/>
            </p:nvSpPr>
            <p:spPr>
              <a:xfrm>
                <a:off x="15838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19"/>
              <p:cNvSpPr/>
              <p:nvPr/>
            </p:nvSpPr>
            <p:spPr>
              <a:xfrm>
                <a:off x="167261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19"/>
              <p:cNvSpPr/>
              <p:nvPr/>
            </p:nvSpPr>
            <p:spPr>
              <a:xfrm>
                <a:off x="167261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19"/>
              <p:cNvSpPr/>
              <p:nvPr/>
            </p:nvSpPr>
            <p:spPr>
              <a:xfrm>
                <a:off x="167261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19"/>
              <p:cNvSpPr/>
              <p:nvPr/>
            </p:nvSpPr>
            <p:spPr>
              <a:xfrm>
                <a:off x="167261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19"/>
              <p:cNvSpPr/>
              <p:nvPr/>
            </p:nvSpPr>
            <p:spPr>
              <a:xfrm>
                <a:off x="167261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19"/>
              <p:cNvSpPr/>
              <p:nvPr/>
            </p:nvSpPr>
            <p:spPr>
              <a:xfrm>
                <a:off x="167261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19"/>
              <p:cNvSpPr/>
              <p:nvPr/>
            </p:nvSpPr>
            <p:spPr>
              <a:xfrm>
                <a:off x="167261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19"/>
              <p:cNvSpPr/>
              <p:nvPr/>
            </p:nvSpPr>
            <p:spPr>
              <a:xfrm>
                <a:off x="167261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19"/>
              <p:cNvSpPr/>
              <p:nvPr/>
            </p:nvSpPr>
            <p:spPr>
              <a:xfrm>
                <a:off x="167261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19"/>
              <p:cNvSpPr/>
              <p:nvPr/>
            </p:nvSpPr>
            <p:spPr>
              <a:xfrm>
                <a:off x="167261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19"/>
              <p:cNvSpPr/>
              <p:nvPr/>
            </p:nvSpPr>
            <p:spPr>
              <a:xfrm>
                <a:off x="167261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19"/>
              <p:cNvSpPr/>
              <p:nvPr/>
            </p:nvSpPr>
            <p:spPr>
              <a:xfrm>
                <a:off x="167261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19"/>
              <p:cNvSpPr/>
              <p:nvPr/>
            </p:nvSpPr>
            <p:spPr>
              <a:xfrm>
                <a:off x="167261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19"/>
              <p:cNvSpPr/>
              <p:nvPr/>
            </p:nvSpPr>
            <p:spPr>
              <a:xfrm>
                <a:off x="87352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19"/>
              <p:cNvSpPr/>
              <p:nvPr/>
            </p:nvSpPr>
            <p:spPr>
              <a:xfrm>
                <a:off x="96231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19"/>
              <p:cNvSpPr/>
              <p:nvPr/>
            </p:nvSpPr>
            <p:spPr>
              <a:xfrm>
                <a:off x="105110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19"/>
              <p:cNvSpPr/>
              <p:nvPr/>
            </p:nvSpPr>
            <p:spPr>
              <a:xfrm>
                <a:off x="11398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19"/>
              <p:cNvSpPr/>
              <p:nvPr/>
            </p:nvSpPr>
            <p:spPr>
              <a:xfrm>
                <a:off x="12286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19"/>
              <p:cNvSpPr/>
              <p:nvPr/>
            </p:nvSpPr>
            <p:spPr>
              <a:xfrm>
                <a:off x="131746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19"/>
              <p:cNvSpPr/>
              <p:nvPr/>
            </p:nvSpPr>
            <p:spPr>
              <a:xfrm>
                <a:off x="140625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19"/>
              <p:cNvSpPr/>
              <p:nvPr/>
            </p:nvSpPr>
            <p:spPr>
              <a:xfrm>
                <a:off x="14950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19"/>
              <p:cNvSpPr/>
              <p:nvPr/>
            </p:nvSpPr>
            <p:spPr>
              <a:xfrm>
                <a:off x="15838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19"/>
              <p:cNvSpPr/>
              <p:nvPr/>
            </p:nvSpPr>
            <p:spPr>
              <a:xfrm>
                <a:off x="167261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19"/>
              <p:cNvSpPr/>
              <p:nvPr/>
            </p:nvSpPr>
            <p:spPr>
              <a:xfrm>
                <a:off x="87352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19"/>
              <p:cNvSpPr/>
              <p:nvPr/>
            </p:nvSpPr>
            <p:spPr>
              <a:xfrm>
                <a:off x="96231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19"/>
              <p:cNvSpPr/>
              <p:nvPr/>
            </p:nvSpPr>
            <p:spPr>
              <a:xfrm>
                <a:off x="105110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19"/>
              <p:cNvSpPr/>
              <p:nvPr/>
            </p:nvSpPr>
            <p:spPr>
              <a:xfrm>
                <a:off x="11398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19"/>
              <p:cNvSpPr/>
              <p:nvPr/>
            </p:nvSpPr>
            <p:spPr>
              <a:xfrm>
                <a:off x="12286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19"/>
              <p:cNvSpPr/>
              <p:nvPr/>
            </p:nvSpPr>
            <p:spPr>
              <a:xfrm>
                <a:off x="131746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19"/>
              <p:cNvSpPr/>
              <p:nvPr/>
            </p:nvSpPr>
            <p:spPr>
              <a:xfrm>
                <a:off x="140625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19"/>
              <p:cNvSpPr/>
              <p:nvPr/>
            </p:nvSpPr>
            <p:spPr>
              <a:xfrm>
                <a:off x="14950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19"/>
              <p:cNvSpPr/>
              <p:nvPr/>
            </p:nvSpPr>
            <p:spPr>
              <a:xfrm>
                <a:off x="15838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19"/>
              <p:cNvSpPr/>
              <p:nvPr/>
            </p:nvSpPr>
            <p:spPr>
              <a:xfrm>
                <a:off x="167261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19"/>
              <p:cNvSpPr/>
              <p:nvPr/>
            </p:nvSpPr>
            <p:spPr>
              <a:xfrm>
                <a:off x="7847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19"/>
              <p:cNvSpPr/>
              <p:nvPr/>
            </p:nvSpPr>
            <p:spPr>
              <a:xfrm>
                <a:off x="7847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19"/>
              <p:cNvSpPr/>
              <p:nvPr/>
            </p:nvSpPr>
            <p:spPr>
              <a:xfrm>
                <a:off x="7847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19"/>
              <p:cNvSpPr/>
              <p:nvPr/>
            </p:nvSpPr>
            <p:spPr>
              <a:xfrm>
                <a:off x="7847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19"/>
              <p:cNvSpPr/>
              <p:nvPr/>
            </p:nvSpPr>
            <p:spPr>
              <a:xfrm>
                <a:off x="7847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19"/>
              <p:cNvSpPr/>
              <p:nvPr/>
            </p:nvSpPr>
            <p:spPr>
              <a:xfrm>
                <a:off x="7847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19"/>
              <p:cNvSpPr/>
              <p:nvPr/>
            </p:nvSpPr>
            <p:spPr>
              <a:xfrm>
                <a:off x="7847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19"/>
              <p:cNvSpPr/>
              <p:nvPr/>
            </p:nvSpPr>
            <p:spPr>
              <a:xfrm>
                <a:off x="7847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19"/>
              <p:cNvSpPr/>
              <p:nvPr/>
            </p:nvSpPr>
            <p:spPr>
              <a:xfrm>
                <a:off x="7847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19"/>
              <p:cNvSpPr/>
              <p:nvPr/>
            </p:nvSpPr>
            <p:spPr>
              <a:xfrm>
                <a:off x="7847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19"/>
              <p:cNvSpPr/>
              <p:nvPr/>
            </p:nvSpPr>
            <p:spPr>
              <a:xfrm>
                <a:off x="7847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19"/>
              <p:cNvSpPr/>
              <p:nvPr/>
            </p:nvSpPr>
            <p:spPr>
              <a:xfrm>
                <a:off x="7847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19"/>
              <p:cNvSpPr/>
              <p:nvPr/>
            </p:nvSpPr>
            <p:spPr>
              <a:xfrm>
                <a:off x="7847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19"/>
              <p:cNvSpPr/>
              <p:nvPr/>
            </p:nvSpPr>
            <p:spPr>
              <a:xfrm>
                <a:off x="7847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19"/>
              <p:cNvSpPr/>
              <p:nvPr/>
            </p:nvSpPr>
            <p:spPr>
              <a:xfrm>
                <a:off x="7847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19"/>
              <p:cNvSpPr/>
              <p:nvPr/>
            </p:nvSpPr>
            <p:spPr>
              <a:xfrm>
                <a:off x="4068893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19"/>
              <p:cNvSpPr/>
              <p:nvPr/>
            </p:nvSpPr>
            <p:spPr>
              <a:xfrm>
                <a:off x="4068893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19"/>
              <p:cNvSpPr/>
              <p:nvPr/>
            </p:nvSpPr>
            <p:spPr>
              <a:xfrm>
                <a:off x="4068893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19"/>
              <p:cNvSpPr/>
              <p:nvPr/>
            </p:nvSpPr>
            <p:spPr>
              <a:xfrm>
                <a:off x="3980104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19"/>
              <p:cNvSpPr/>
              <p:nvPr/>
            </p:nvSpPr>
            <p:spPr>
              <a:xfrm>
                <a:off x="3980104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19"/>
              <p:cNvSpPr/>
              <p:nvPr/>
            </p:nvSpPr>
            <p:spPr>
              <a:xfrm>
                <a:off x="3980104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19"/>
              <p:cNvSpPr/>
              <p:nvPr/>
            </p:nvSpPr>
            <p:spPr>
              <a:xfrm>
                <a:off x="202775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19"/>
              <p:cNvSpPr/>
              <p:nvPr/>
            </p:nvSpPr>
            <p:spPr>
              <a:xfrm>
                <a:off x="21165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19"/>
              <p:cNvSpPr/>
              <p:nvPr/>
            </p:nvSpPr>
            <p:spPr>
              <a:xfrm>
                <a:off x="220532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19"/>
              <p:cNvSpPr/>
              <p:nvPr/>
            </p:nvSpPr>
            <p:spPr>
              <a:xfrm>
                <a:off x="229411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19"/>
              <p:cNvSpPr/>
              <p:nvPr/>
            </p:nvSpPr>
            <p:spPr>
              <a:xfrm>
                <a:off x="238290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19"/>
              <p:cNvSpPr/>
              <p:nvPr/>
            </p:nvSpPr>
            <p:spPr>
              <a:xfrm>
                <a:off x="24716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19"/>
              <p:cNvSpPr/>
              <p:nvPr/>
            </p:nvSpPr>
            <p:spPr>
              <a:xfrm>
                <a:off x="202775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19"/>
              <p:cNvSpPr/>
              <p:nvPr/>
            </p:nvSpPr>
            <p:spPr>
              <a:xfrm>
                <a:off x="21165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19"/>
              <p:cNvSpPr/>
              <p:nvPr/>
            </p:nvSpPr>
            <p:spPr>
              <a:xfrm>
                <a:off x="220532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19"/>
              <p:cNvSpPr/>
              <p:nvPr/>
            </p:nvSpPr>
            <p:spPr>
              <a:xfrm>
                <a:off x="229411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19"/>
              <p:cNvSpPr/>
              <p:nvPr/>
            </p:nvSpPr>
            <p:spPr>
              <a:xfrm>
                <a:off x="238290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19"/>
              <p:cNvSpPr/>
              <p:nvPr/>
            </p:nvSpPr>
            <p:spPr>
              <a:xfrm>
                <a:off x="24716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19"/>
              <p:cNvSpPr/>
              <p:nvPr/>
            </p:nvSpPr>
            <p:spPr>
              <a:xfrm>
                <a:off x="202775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19"/>
              <p:cNvSpPr/>
              <p:nvPr/>
            </p:nvSpPr>
            <p:spPr>
              <a:xfrm>
                <a:off x="21165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19"/>
              <p:cNvSpPr/>
              <p:nvPr/>
            </p:nvSpPr>
            <p:spPr>
              <a:xfrm>
                <a:off x="220532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19"/>
              <p:cNvSpPr/>
              <p:nvPr/>
            </p:nvSpPr>
            <p:spPr>
              <a:xfrm>
                <a:off x="229411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19"/>
              <p:cNvSpPr/>
              <p:nvPr/>
            </p:nvSpPr>
            <p:spPr>
              <a:xfrm>
                <a:off x="238290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19"/>
              <p:cNvSpPr/>
              <p:nvPr/>
            </p:nvSpPr>
            <p:spPr>
              <a:xfrm>
                <a:off x="24716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19"/>
              <p:cNvSpPr/>
              <p:nvPr/>
            </p:nvSpPr>
            <p:spPr>
              <a:xfrm>
                <a:off x="25604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19"/>
              <p:cNvSpPr/>
              <p:nvPr/>
            </p:nvSpPr>
            <p:spPr>
              <a:xfrm>
                <a:off x="25604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19"/>
              <p:cNvSpPr/>
              <p:nvPr/>
            </p:nvSpPr>
            <p:spPr>
              <a:xfrm>
                <a:off x="25604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19"/>
              <p:cNvSpPr/>
              <p:nvPr/>
            </p:nvSpPr>
            <p:spPr>
              <a:xfrm>
                <a:off x="264926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19"/>
              <p:cNvSpPr/>
              <p:nvPr/>
            </p:nvSpPr>
            <p:spPr>
              <a:xfrm>
                <a:off x="264926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19"/>
              <p:cNvSpPr/>
              <p:nvPr/>
            </p:nvSpPr>
            <p:spPr>
              <a:xfrm>
                <a:off x="264926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19"/>
              <p:cNvSpPr/>
              <p:nvPr/>
            </p:nvSpPr>
            <p:spPr>
              <a:xfrm>
                <a:off x="273805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19"/>
              <p:cNvSpPr/>
              <p:nvPr/>
            </p:nvSpPr>
            <p:spPr>
              <a:xfrm>
                <a:off x="273805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19"/>
              <p:cNvSpPr/>
              <p:nvPr/>
            </p:nvSpPr>
            <p:spPr>
              <a:xfrm>
                <a:off x="273805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19"/>
              <p:cNvSpPr/>
              <p:nvPr/>
            </p:nvSpPr>
            <p:spPr>
              <a:xfrm>
                <a:off x="28268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19"/>
              <p:cNvSpPr/>
              <p:nvPr/>
            </p:nvSpPr>
            <p:spPr>
              <a:xfrm>
                <a:off x="28268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19"/>
              <p:cNvSpPr/>
              <p:nvPr/>
            </p:nvSpPr>
            <p:spPr>
              <a:xfrm>
                <a:off x="28268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19"/>
              <p:cNvSpPr/>
              <p:nvPr/>
            </p:nvSpPr>
            <p:spPr>
              <a:xfrm>
                <a:off x="29156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19"/>
              <p:cNvSpPr/>
              <p:nvPr/>
            </p:nvSpPr>
            <p:spPr>
              <a:xfrm>
                <a:off x="29156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19"/>
              <p:cNvSpPr/>
              <p:nvPr/>
            </p:nvSpPr>
            <p:spPr>
              <a:xfrm>
                <a:off x="29156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19"/>
              <p:cNvSpPr/>
              <p:nvPr/>
            </p:nvSpPr>
            <p:spPr>
              <a:xfrm>
                <a:off x="300441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19"/>
              <p:cNvSpPr/>
              <p:nvPr/>
            </p:nvSpPr>
            <p:spPr>
              <a:xfrm>
                <a:off x="300441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19"/>
              <p:cNvSpPr/>
              <p:nvPr/>
            </p:nvSpPr>
            <p:spPr>
              <a:xfrm>
                <a:off x="300441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19"/>
              <p:cNvSpPr/>
              <p:nvPr/>
            </p:nvSpPr>
            <p:spPr>
              <a:xfrm>
                <a:off x="309320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19"/>
              <p:cNvSpPr/>
              <p:nvPr/>
            </p:nvSpPr>
            <p:spPr>
              <a:xfrm>
                <a:off x="309320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19"/>
              <p:cNvSpPr/>
              <p:nvPr/>
            </p:nvSpPr>
            <p:spPr>
              <a:xfrm>
                <a:off x="309320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19"/>
              <p:cNvSpPr/>
              <p:nvPr/>
            </p:nvSpPr>
            <p:spPr>
              <a:xfrm>
                <a:off x="318199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19"/>
              <p:cNvSpPr/>
              <p:nvPr/>
            </p:nvSpPr>
            <p:spPr>
              <a:xfrm>
                <a:off x="318199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19"/>
              <p:cNvSpPr/>
              <p:nvPr/>
            </p:nvSpPr>
            <p:spPr>
              <a:xfrm>
                <a:off x="318199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19"/>
              <p:cNvSpPr/>
              <p:nvPr/>
            </p:nvSpPr>
            <p:spPr>
              <a:xfrm>
                <a:off x="327078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19"/>
              <p:cNvSpPr/>
              <p:nvPr/>
            </p:nvSpPr>
            <p:spPr>
              <a:xfrm>
                <a:off x="327078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19"/>
              <p:cNvSpPr/>
              <p:nvPr/>
            </p:nvSpPr>
            <p:spPr>
              <a:xfrm>
                <a:off x="327078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19"/>
              <p:cNvSpPr/>
              <p:nvPr/>
            </p:nvSpPr>
            <p:spPr>
              <a:xfrm>
                <a:off x="335956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19"/>
              <p:cNvSpPr/>
              <p:nvPr/>
            </p:nvSpPr>
            <p:spPr>
              <a:xfrm>
                <a:off x="335956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19"/>
              <p:cNvSpPr/>
              <p:nvPr/>
            </p:nvSpPr>
            <p:spPr>
              <a:xfrm>
                <a:off x="335956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19"/>
              <p:cNvSpPr/>
              <p:nvPr/>
            </p:nvSpPr>
            <p:spPr>
              <a:xfrm>
                <a:off x="344835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19"/>
              <p:cNvSpPr/>
              <p:nvPr/>
            </p:nvSpPr>
            <p:spPr>
              <a:xfrm>
                <a:off x="344835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19"/>
              <p:cNvSpPr/>
              <p:nvPr/>
            </p:nvSpPr>
            <p:spPr>
              <a:xfrm>
                <a:off x="344835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19"/>
              <p:cNvSpPr/>
              <p:nvPr/>
            </p:nvSpPr>
            <p:spPr>
              <a:xfrm>
                <a:off x="353714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19"/>
              <p:cNvSpPr/>
              <p:nvPr/>
            </p:nvSpPr>
            <p:spPr>
              <a:xfrm>
                <a:off x="353714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19"/>
              <p:cNvSpPr/>
              <p:nvPr/>
            </p:nvSpPr>
            <p:spPr>
              <a:xfrm>
                <a:off x="353714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19"/>
              <p:cNvSpPr/>
              <p:nvPr/>
            </p:nvSpPr>
            <p:spPr>
              <a:xfrm>
                <a:off x="362593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19"/>
              <p:cNvSpPr/>
              <p:nvPr/>
            </p:nvSpPr>
            <p:spPr>
              <a:xfrm>
                <a:off x="362593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19"/>
              <p:cNvSpPr/>
              <p:nvPr/>
            </p:nvSpPr>
            <p:spPr>
              <a:xfrm>
                <a:off x="362593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19"/>
              <p:cNvSpPr/>
              <p:nvPr/>
            </p:nvSpPr>
            <p:spPr>
              <a:xfrm>
                <a:off x="371472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19"/>
              <p:cNvSpPr/>
              <p:nvPr/>
            </p:nvSpPr>
            <p:spPr>
              <a:xfrm>
                <a:off x="371472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19"/>
              <p:cNvSpPr/>
              <p:nvPr/>
            </p:nvSpPr>
            <p:spPr>
              <a:xfrm>
                <a:off x="371472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19"/>
              <p:cNvSpPr/>
              <p:nvPr/>
            </p:nvSpPr>
            <p:spPr>
              <a:xfrm>
                <a:off x="380350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19"/>
              <p:cNvSpPr/>
              <p:nvPr/>
            </p:nvSpPr>
            <p:spPr>
              <a:xfrm>
                <a:off x="380350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19"/>
              <p:cNvSpPr/>
              <p:nvPr/>
            </p:nvSpPr>
            <p:spPr>
              <a:xfrm>
                <a:off x="380350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19"/>
              <p:cNvSpPr/>
              <p:nvPr/>
            </p:nvSpPr>
            <p:spPr>
              <a:xfrm>
                <a:off x="389579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19"/>
              <p:cNvSpPr/>
              <p:nvPr/>
            </p:nvSpPr>
            <p:spPr>
              <a:xfrm>
                <a:off x="389579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19"/>
              <p:cNvSpPr/>
              <p:nvPr/>
            </p:nvSpPr>
            <p:spPr>
              <a:xfrm>
                <a:off x="389579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19"/>
              <p:cNvSpPr/>
              <p:nvPr/>
            </p:nvSpPr>
            <p:spPr>
              <a:xfrm>
                <a:off x="193896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19"/>
              <p:cNvSpPr/>
              <p:nvPr/>
            </p:nvSpPr>
            <p:spPr>
              <a:xfrm>
                <a:off x="193896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19"/>
              <p:cNvSpPr/>
              <p:nvPr/>
            </p:nvSpPr>
            <p:spPr>
              <a:xfrm>
                <a:off x="193896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19"/>
              <p:cNvSpPr/>
              <p:nvPr/>
            </p:nvSpPr>
            <p:spPr>
              <a:xfrm>
                <a:off x="185017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19"/>
              <p:cNvSpPr/>
              <p:nvPr/>
            </p:nvSpPr>
            <p:spPr>
              <a:xfrm>
                <a:off x="185017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19"/>
              <p:cNvSpPr/>
              <p:nvPr/>
            </p:nvSpPr>
            <p:spPr>
              <a:xfrm>
                <a:off x="185017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19"/>
              <p:cNvSpPr/>
              <p:nvPr/>
            </p:nvSpPr>
            <p:spPr>
              <a:xfrm>
                <a:off x="176138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19"/>
              <p:cNvSpPr/>
              <p:nvPr/>
            </p:nvSpPr>
            <p:spPr>
              <a:xfrm>
                <a:off x="176138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19"/>
              <p:cNvSpPr/>
              <p:nvPr/>
            </p:nvSpPr>
            <p:spPr>
              <a:xfrm>
                <a:off x="176138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19"/>
              <p:cNvSpPr/>
              <p:nvPr/>
            </p:nvSpPr>
            <p:spPr>
              <a:xfrm>
                <a:off x="87352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19"/>
              <p:cNvSpPr/>
              <p:nvPr/>
            </p:nvSpPr>
            <p:spPr>
              <a:xfrm>
                <a:off x="96231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19"/>
              <p:cNvSpPr/>
              <p:nvPr/>
            </p:nvSpPr>
            <p:spPr>
              <a:xfrm>
                <a:off x="105110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19"/>
              <p:cNvSpPr/>
              <p:nvPr/>
            </p:nvSpPr>
            <p:spPr>
              <a:xfrm>
                <a:off x="11398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19"/>
              <p:cNvSpPr/>
              <p:nvPr/>
            </p:nvSpPr>
            <p:spPr>
              <a:xfrm>
                <a:off x="12286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19"/>
              <p:cNvSpPr/>
              <p:nvPr/>
            </p:nvSpPr>
            <p:spPr>
              <a:xfrm>
                <a:off x="131746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19"/>
              <p:cNvSpPr/>
              <p:nvPr/>
            </p:nvSpPr>
            <p:spPr>
              <a:xfrm>
                <a:off x="87352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19"/>
              <p:cNvSpPr/>
              <p:nvPr/>
            </p:nvSpPr>
            <p:spPr>
              <a:xfrm>
                <a:off x="96231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19"/>
              <p:cNvSpPr/>
              <p:nvPr/>
            </p:nvSpPr>
            <p:spPr>
              <a:xfrm>
                <a:off x="105110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19"/>
              <p:cNvSpPr/>
              <p:nvPr/>
            </p:nvSpPr>
            <p:spPr>
              <a:xfrm>
                <a:off x="11398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19"/>
              <p:cNvSpPr/>
              <p:nvPr/>
            </p:nvSpPr>
            <p:spPr>
              <a:xfrm>
                <a:off x="12286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19"/>
              <p:cNvSpPr/>
              <p:nvPr/>
            </p:nvSpPr>
            <p:spPr>
              <a:xfrm>
                <a:off x="131746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19"/>
              <p:cNvSpPr/>
              <p:nvPr/>
            </p:nvSpPr>
            <p:spPr>
              <a:xfrm>
                <a:off x="87352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19"/>
              <p:cNvSpPr/>
              <p:nvPr/>
            </p:nvSpPr>
            <p:spPr>
              <a:xfrm>
                <a:off x="96231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19"/>
              <p:cNvSpPr/>
              <p:nvPr/>
            </p:nvSpPr>
            <p:spPr>
              <a:xfrm>
                <a:off x="105110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19"/>
              <p:cNvSpPr/>
              <p:nvPr/>
            </p:nvSpPr>
            <p:spPr>
              <a:xfrm>
                <a:off x="11398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19"/>
              <p:cNvSpPr/>
              <p:nvPr/>
            </p:nvSpPr>
            <p:spPr>
              <a:xfrm>
                <a:off x="12286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19"/>
              <p:cNvSpPr/>
              <p:nvPr/>
            </p:nvSpPr>
            <p:spPr>
              <a:xfrm>
                <a:off x="131746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19"/>
              <p:cNvSpPr/>
              <p:nvPr/>
            </p:nvSpPr>
            <p:spPr>
              <a:xfrm>
                <a:off x="140625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19"/>
              <p:cNvSpPr/>
              <p:nvPr/>
            </p:nvSpPr>
            <p:spPr>
              <a:xfrm>
                <a:off x="140625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19"/>
              <p:cNvSpPr/>
              <p:nvPr/>
            </p:nvSpPr>
            <p:spPr>
              <a:xfrm>
                <a:off x="140625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19"/>
              <p:cNvSpPr/>
              <p:nvPr/>
            </p:nvSpPr>
            <p:spPr>
              <a:xfrm>
                <a:off x="14950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19"/>
              <p:cNvSpPr/>
              <p:nvPr/>
            </p:nvSpPr>
            <p:spPr>
              <a:xfrm>
                <a:off x="14950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19"/>
              <p:cNvSpPr/>
              <p:nvPr/>
            </p:nvSpPr>
            <p:spPr>
              <a:xfrm>
                <a:off x="14950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19"/>
              <p:cNvSpPr/>
              <p:nvPr/>
            </p:nvSpPr>
            <p:spPr>
              <a:xfrm>
                <a:off x="15838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19"/>
              <p:cNvSpPr/>
              <p:nvPr/>
            </p:nvSpPr>
            <p:spPr>
              <a:xfrm>
                <a:off x="15838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19"/>
              <p:cNvSpPr/>
              <p:nvPr/>
            </p:nvSpPr>
            <p:spPr>
              <a:xfrm>
                <a:off x="15838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19"/>
              <p:cNvSpPr/>
              <p:nvPr/>
            </p:nvSpPr>
            <p:spPr>
              <a:xfrm>
                <a:off x="167261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19"/>
              <p:cNvSpPr/>
              <p:nvPr/>
            </p:nvSpPr>
            <p:spPr>
              <a:xfrm>
                <a:off x="167261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19"/>
              <p:cNvSpPr/>
              <p:nvPr/>
            </p:nvSpPr>
            <p:spPr>
              <a:xfrm>
                <a:off x="167261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19"/>
              <p:cNvSpPr/>
              <p:nvPr/>
            </p:nvSpPr>
            <p:spPr>
              <a:xfrm>
                <a:off x="7847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19"/>
              <p:cNvSpPr/>
              <p:nvPr/>
            </p:nvSpPr>
            <p:spPr>
              <a:xfrm>
                <a:off x="7847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19"/>
              <p:cNvSpPr/>
              <p:nvPr/>
            </p:nvSpPr>
            <p:spPr>
              <a:xfrm>
                <a:off x="7847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5" name="Google Shape;4365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6" name="Google Shape;4366;p19"/>
          <p:cNvSpPr txBox="1"/>
          <p:nvPr>
            <p:ph idx="2" type="title"/>
          </p:nvPr>
        </p:nvSpPr>
        <p:spPr>
          <a:xfrm>
            <a:off x="892884" y="2221925"/>
            <a:ext cx="301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67" name="Google Shape;4367;p19"/>
          <p:cNvSpPr txBox="1"/>
          <p:nvPr>
            <p:ph idx="1" type="subTitle"/>
          </p:nvPr>
        </p:nvSpPr>
        <p:spPr>
          <a:xfrm>
            <a:off x="1244750" y="2747250"/>
            <a:ext cx="23076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68" name="Google Shape;4368;p19"/>
          <p:cNvGrpSpPr/>
          <p:nvPr/>
        </p:nvGrpSpPr>
        <p:grpSpPr>
          <a:xfrm flipH="1">
            <a:off x="-151486" y="-470299"/>
            <a:ext cx="9978007" cy="6265526"/>
            <a:chOff x="-664950" y="-350812"/>
            <a:chExt cx="9855795" cy="6188785"/>
          </a:xfrm>
        </p:grpSpPr>
        <p:sp>
          <p:nvSpPr>
            <p:cNvPr id="4369" name="Google Shape;4369;p19"/>
            <p:cNvSpPr/>
            <p:nvPr/>
          </p:nvSpPr>
          <p:spPr>
            <a:xfrm>
              <a:off x="6639101" y="4372113"/>
              <a:ext cx="2551744" cy="1016382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19"/>
            <p:cNvSpPr/>
            <p:nvPr/>
          </p:nvSpPr>
          <p:spPr>
            <a:xfrm flipH="1" rot="5400000">
              <a:off x="8292215" y="25755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19"/>
            <p:cNvSpPr/>
            <p:nvPr/>
          </p:nvSpPr>
          <p:spPr>
            <a:xfrm rot="5400000">
              <a:off x="-118820" y="22583"/>
              <a:ext cx="656726" cy="592350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2" name="Google Shape;4372;p19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73" name="Google Shape;4373;p1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74" name="Google Shape;4374;p1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75" name="Google Shape;4375;p1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6" name="Google Shape;4376;p1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7" name="Google Shape;4377;p1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8" name="Google Shape;4378;p1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9" name="Google Shape;4379;p1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80" name="Google Shape;4380;p1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1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1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3" name="Google Shape;4383;p19"/>
            <p:cNvSpPr/>
            <p:nvPr/>
          </p:nvSpPr>
          <p:spPr>
            <a:xfrm>
              <a:off x="-664950" y="-350812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4384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5" name="Google Shape;4385;p20"/>
          <p:cNvSpPr/>
          <p:nvPr/>
        </p:nvSpPr>
        <p:spPr>
          <a:xfrm>
            <a:off x="5000225" y="1237050"/>
            <a:ext cx="3423900" cy="336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6" name="Google Shape;4386;p20"/>
          <p:cNvGrpSpPr/>
          <p:nvPr/>
        </p:nvGrpSpPr>
        <p:grpSpPr>
          <a:xfrm>
            <a:off x="-664950" y="-350812"/>
            <a:ext cx="9855811" cy="6188785"/>
            <a:chOff x="-664950" y="-350812"/>
            <a:chExt cx="9855811" cy="6188785"/>
          </a:xfrm>
        </p:grpSpPr>
        <p:sp>
          <p:nvSpPr>
            <p:cNvPr id="4387" name="Google Shape;4387;p20"/>
            <p:cNvSpPr/>
            <p:nvPr/>
          </p:nvSpPr>
          <p:spPr>
            <a:xfrm>
              <a:off x="6639101" y="4372113"/>
              <a:ext cx="2551744" cy="1016382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0"/>
            <p:cNvSpPr/>
            <p:nvPr/>
          </p:nvSpPr>
          <p:spPr>
            <a:xfrm flipH="1" rot="5400000">
              <a:off x="8344115" y="284181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0"/>
            <p:cNvSpPr/>
            <p:nvPr/>
          </p:nvSpPr>
          <p:spPr>
            <a:xfrm rot="5400000">
              <a:off x="-32194" y="32189"/>
              <a:ext cx="656726" cy="592350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0" name="Google Shape;4390;p20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91" name="Google Shape;4391;p2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92" name="Google Shape;4392;p2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93" name="Google Shape;4393;p2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4" name="Google Shape;4394;p2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5" name="Google Shape;4395;p2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6" name="Google Shape;4396;p2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7" name="Google Shape;4397;p2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8" name="Google Shape;4398;p2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2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2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01" name="Google Shape;4401;p20"/>
            <p:cNvSpPr/>
            <p:nvPr/>
          </p:nvSpPr>
          <p:spPr>
            <a:xfrm>
              <a:off x="-664950" y="-350812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2" name="Google Shape;440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03" name="Google Shape;4403;p20"/>
          <p:cNvSpPr txBox="1"/>
          <p:nvPr>
            <p:ph idx="2" type="title"/>
          </p:nvPr>
        </p:nvSpPr>
        <p:spPr>
          <a:xfrm>
            <a:off x="720000" y="1237050"/>
            <a:ext cx="41568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4" name="Google Shape;4404;p20"/>
          <p:cNvSpPr txBox="1"/>
          <p:nvPr>
            <p:ph idx="1" type="subTitle"/>
          </p:nvPr>
        </p:nvSpPr>
        <p:spPr>
          <a:xfrm>
            <a:off x="720000" y="1757349"/>
            <a:ext cx="4156800" cy="10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5" name="Google Shape;4405;p20"/>
          <p:cNvSpPr txBox="1"/>
          <p:nvPr>
            <p:ph idx="3" type="title"/>
          </p:nvPr>
        </p:nvSpPr>
        <p:spPr>
          <a:xfrm>
            <a:off x="720000" y="2988243"/>
            <a:ext cx="41568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6" name="Google Shape;4406;p20"/>
          <p:cNvSpPr txBox="1"/>
          <p:nvPr>
            <p:ph idx="4" type="subTitle"/>
          </p:nvPr>
        </p:nvSpPr>
        <p:spPr>
          <a:xfrm>
            <a:off x="720000" y="3508550"/>
            <a:ext cx="4156800" cy="10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7" name="Google Shape;4407;p20"/>
          <p:cNvSpPr txBox="1"/>
          <p:nvPr>
            <p:ph idx="5" type="title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8" name="Google Shape;4408;p20"/>
          <p:cNvSpPr txBox="1"/>
          <p:nvPr>
            <p:ph idx="6" type="subTitle"/>
          </p:nvPr>
        </p:nvSpPr>
        <p:spPr>
          <a:xfrm>
            <a:off x="5525025" y="2496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9" name="Google Shape;4409;p20"/>
          <p:cNvSpPr txBox="1"/>
          <p:nvPr>
            <p:ph idx="7" type="subTitle"/>
          </p:nvPr>
        </p:nvSpPr>
        <p:spPr>
          <a:xfrm>
            <a:off x="5525025" y="2900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0" name="Google Shape;4410;p20"/>
          <p:cNvSpPr txBox="1"/>
          <p:nvPr>
            <p:ph idx="8" type="subTitle"/>
          </p:nvPr>
        </p:nvSpPr>
        <p:spPr>
          <a:xfrm>
            <a:off x="5525025" y="2093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1" name="Google Shape;4411;p20"/>
          <p:cNvSpPr txBox="1"/>
          <p:nvPr>
            <p:ph idx="9" type="subTitle"/>
          </p:nvPr>
        </p:nvSpPr>
        <p:spPr>
          <a:xfrm>
            <a:off x="5525025" y="3303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2" name="Google Shape;4412;p20"/>
          <p:cNvSpPr txBox="1"/>
          <p:nvPr>
            <p:ph idx="13" type="subTitle"/>
          </p:nvPr>
        </p:nvSpPr>
        <p:spPr>
          <a:xfrm>
            <a:off x="5525025" y="3707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3" name="Google Shape;4413;p20"/>
          <p:cNvSpPr txBox="1"/>
          <p:nvPr>
            <p:ph idx="14" type="subTitle"/>
          </p:nvPr>
        </p:nvSpPr>
        <p:spPr>
          <a:xfrm>
            <a:off x="5525025" y="4110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4" name="Google Shape;4414;p20"/>
          <p:cNvSpPr txBox="1"/>
          <p:nvPr>
            <p:ph idx="15" type="subTitle"/>
          </p:nvPr>
        </p:nvSpPr>
        <p:spPr>
          <a:xfrm>
            <a:off x="5525025" y="1689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4" name="Google Shape;24;p3"/>
            <p:cNvSpPr/>
            <p:nvPr/>
          </p:nvSpPr>
          <p:spPr>
            <a:xfrm>
              <a:off x="-6805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615427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1"/>
          <p:cNvGrpSpPr/>
          <p:nvPr/>
        </p:nvGrpSpPr>
        <p:grpSpPr>
          <a:xfrm flipH="1">
            <a:off x="-800012" y="-237025"/>
            <a:ext cx="11927563" cy="6153500"/>
            <a:chOff x="-2036487" y="-237000"/>
            <a:chExt cx="11927563" cy="6153500"/>
          </a:xfrm>
        </p:grpSpPr>
        <p:sp>
          <p:nvSpPr>
            <p:cNvPr id="4417" name="Google Shape;4417;p21"/>
            <p:cNvSpPr/>
            <p:nvPr/>
          </p:nvSpPr>
          <p:spPr>
            <a:xfrm>
              <a:off x="7347858" y="4458831"/>
              <a:ext cx="1791044" cy="713388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1"/>
            <p:cNvSpPr/>
            <p:nvPr/>
          </p:nvSpPr>
          <p:spPr>
            <a:xfrm flipH="1" rot="-5400000">
              <a:off x="-38077" y="-114329"/>
              <a:ext cx="288517" cy="364777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1"/>
            <p:cNvSpPr/>
            <p:nvPr/>
          </p:nvSpPr>
          <p:spPr>
            <a:xfrm flipH="1" rot="-5400000">
              <a:off x="-43161" y="-109245"/>
              <a:ext cx="508845" cy="574937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1"/>
            <p:cNvSpPr/>
            <p:nvPr/>
          </p:nvSpPr>
          <p:spPr>
            <a:xfrm flipH="1" rot="-5400000">
              <a:off x="-23810" y="-128596"/>
              <a:ext cx="733240" cy="838034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1"/>
            <p:cNvSpPr/>
            <p:nvPr/>
          </p:nvSpPr>
          <p:spPr>
            <a:xfrm>
              <a:off x="-2036487" y="42509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1"/>
            <p:cNvSpPr/>
            <p:nvPr/>
          </p:nvSpPr>
          <p:spPr>
            <a:xfrm>
              <a:off x="4639225" y="4738700"/>
              <a:ext cx="290125" cy="241775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1"/>
            <p:cNvSpPr/>
            <p:nvPr/>
          </p:nvSpPr>
          <p:spPr>
            <a:xfrm rot="-2700000">
              <a:off x="-1438301" y="1562210"/>
              <a:ext cx="2907575" cy="218922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1"/>
            <p:cNvSpPr/>
            <p:nvPr/>
          </p:nvSpPr>
          <p:spPr>
            <a:xfrm rot="8225514">
              <a:off x="4129780" y="4829326"/>
              <a:ext cx="466194" cy="508823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1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6" name="Google Shape;4426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7" name="Google Shape;4427;p21"/>
          <p:cNvSpPr txBox="1"/>
          <p:nvPr>
            <p:ph idx="1" type="subTitle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8" name="Google Shape;4428;p21"/>
          <p:cNvSpPr txBox="1"/>
          <p:nvPr>
            <p:ph idx="2" type="subTitle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9" name="Google Shape;4429;p21"/>
          <p:cNvSpPr txBox="1"/>
          <p:nvPr>
            <p:ph idx="3" type="subTitle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0" name="Google Shape;4430;p21"/>
          <p:cNvSpPr txBox="1"/>
          <p:nvPr>
            <p:ph idx="4" type="subTitle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1" name="Google Shape;4431;p21"/>
          <p:cNvSpPr txBox="1"/>
          <p:nvPr>
            <p:ph idx="5" type="subTitle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2" name="Google Shape;4432;p21"/>
          <p:cNvSpPr txBox="1"/>
          <p:nvPr>
            <p:ph idx="6" type="subTitle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3" name="Google Shape;4433;p21"/>
          <p:cNvSpPr txBox="1"/>
          <p:nvPr>
            <p:ph idx="7" type="subTitle"/>
          </p:nvPr>
        </p:nvSpPr>
        <p:spPr>
          <a:xfrm>
            <a:off x="5516400" y="31154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4" name="Google Shape;4434;p21"/>
          <p:cNvSpPr txBox="1"/>
          <p:nvPr>
            <p:ph idx="8" type="subTitle"/>
          </p:nvPr>
        </p:nvSpPr>
        <p:spPr>
          <a:xfrm>
            <a:off x="720000" y="31154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35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6" name="Google Shape;4436;p22"/>
          <p:cNvGrpSpPr/>
          <p:nvPr/>
        </p:nvGrpSpPr>
        <p:grpSpPr>
          <a:xfrm>
            <a:off x="-1877650" y="-266938"/>
            <a:ext cx="11661314" cy="6201437"/>
            <a:chOff x="-1877650" y="-266938"/>
            <a:chExt cx="11661314" cy="6201437"/>
          </a:xfrm>
        </p:grpSpPr>
        <p:sp>
          <p:nvSpPr>
            <p:cNvPr id="4437" name="Google Shape;4437;p22"/>
            <p:cNvSpPr/>
            <p:nvPr/>
          </p:nvSpPr>
          <p:spPr>
            <a:xfrm>
              <a:off x="-1877650" y="411870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8724350" y="416388"/>
              <a:ext cx="292250" cy="247225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8744100" y="892025"/>
              <a:ext cx="71725" cy="58350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8522600" y="4406175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8687900" y="4118700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2"/>
            <p:cNvSpPr/>
            <p:nvPr/>
          </p:nvSpPr>
          <p:spPr>
            <a:xfrm rot="-1758769">
              <a:off x="6578418" y="4026368"/>
              <a:ext cx="3103593" cy="122695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-220700" y="-266938"/>
              <a:ext cx="620593" cy="146948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4" name="Google Shape;4444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5" name="Google Shape;4445;p22"/>
          <p:cNvSpPr txBox="1"/>
          <p:nvPr>
            <p:ph idx="2" type="title"/>
          </p:nvPr>
        </p:nvSpPr>
        <p:spPr>
          <a:xfrm>
            <a:off x="720000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6" name="Google Shape;4446;p22"/>
          <p:cNvSpPr txBox="1"/>
          <p:nvPr>
            <p:ph idx="1" type="subTitle"/>
          </p:nvPr>
        </p:nvSpPr>
        <p:spPr>
          <a:xfrm>
            <a:off x="720000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7" name="Google Shape;4447;p22"/>
          <p:cNvSpPr txBox="1"/>
          <p:nvPr>
            <p:ph idx="3" type="title"/>
          </p:nvPr>
        </p:nvSpPr>
        <p:spPr>
          <a:xfrm>
            <a:off x="3331825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8" name="Google Shape;4448;p22"/>
          <p:cNvSpPr txBox="1"/>
          <p:nvPr>
            <p:ph idx="4" type="subTitle"/>
          </p:nvPr>
        </p:nvSpPr>
        <p:spPr>
          <a:xfrm>
            <a:off x="3331828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9" name="Google Shape;4449;p22"/>
          <p:cNvSpPr txBox="1"/>
          <p:nvPr>
            <p:ph idx="5" type="title"/>
          </p:nvPr>
        </p:nvSpPr>
        <p:spPr>
          <a:xfrm>
            <a:off x="720000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0" name="Google Shape;4450;p22"/>
          <p:cNvSpPr txBox="1"/>
          <p:nvPr>
            <p:ph idx="6" type="subTitle"/>
          </p:nvPr>
        </p:nvSpPr>
        <p:spPr>
          <a:xfrm>
            <a:off x="720000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1" name="Google Shape;4451;p22"/>
          <p:cNvSpPr txBox="1"/>
          <p:nvPr>
            <p:ph idx="7" type="title"/>
          </p:nvPr>
        </p:nvSpPr>
        <p:spPr>
          <a:xfrm>
            <a:off x="3331825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2" name="Google Shape;4452;p22"/>
          <p:cNvSpPr txBox="1"/>
          <p:nvPr>
            <p:ph idx="8" type="subTitle"/>
          </p:nvPr>
        </p:nvSpPr>
        <p:spPr>
          <a:xfrm>
            <a:off x="3331828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3" name="Google Shape;4453;p22"/>
          <p:cNvSpPr txBox="1"/>
          <p:nvPr>
            <p:ph idx="9" type="title"/>
          </p:nvPr>
        </p:nvSpPr>
        <p:spPr>
          <a:xfrm>
            <a:off x="5943650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4" name="Google Shape;4454;p22"/>
          <p:cNvSpPr txBox="1"/>
          <p:nvPr>
            <p:ph idx="13" type="subTitle"/>
          </p:nvPr>
        </p:nvSpPr>
        <p:spPr>
          <a:xfrm>
            <a:off x="5943655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5" name="Google Shape;4455;p22"/>
          <p:cNvSpPr txBox="1"/>
          <p:nvPr>
            <p:ph idx="14" type="title"/>
          </p:nvPr>
        </p:nvSpPr>
        <p:spPr>
          <a:xfrm>
            <a:off x="5943650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6" name="Google Shape;4456;p22"/>
          <p:cNvSpPr txBox="1"/>
          <p:nvPr>
            <p:ph idx="15" type="subTitle"/>
          </p:nvPr>
        </p:nvSpPr>
        <p:spPr>
          <a:xfrm>
            <a:off x="5943655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57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8" name="Google Shape;4458;p23"/>
          <p:cNvGrpSpPr/>
          <p:nvPr/>
        </p:nvGrpSpPr>
        <p:grpSpPr>
          <a:xfrm flipH="1" rot="10800000">
            <a:off x="-466375" y="-54084"/>
            <a:ext cx="10076735" cy="6120946"/>
            <a:chOff x="-420050" y="-908375"/>
            <a:chExt cx="10076735" cy="6120946"/>
          </a:xfrm>
        </p:grpSpPr>
        <p:sp>
          <p:nvSpPr>
            <p:cNvPr id="4459" name="Google Shape;4459;p23"/>
            <p:cNvSpPr/>
            <p:nvPr/>
          </p:nvSpPr>
          <p:spPr>
            <a:xfrm>
              <a:off x="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7661752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 flipH="1">
              <a:off x="8307500" y="353937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2" name="Google Shape;4462;p2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4463" name="Google Shape;4463;p2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2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2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2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7" name="Google Shape;4467;p23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9" name="Google Shape;4469;p23"/>
          <p:cNvSpPr txBox="1"/>
          <p:nvPr>
            <p:ph hasCustomPrompt="1" type="title"/>
          </p:nvPr>
        </p:nvSpPr>
        <p:spPr>
          <a:xfrm>
            <a:off x="2026200" y="540000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0" name="Google Shape;4470;p23"/>
          <p:cNvSpPr txBox="1"/>
          <p:nvPr>
            <p:ph idx="1" type="subTitle"/>
          </p:nvPr>
        </p:nvSpPr>
        <p:spPr>
          <a:xfrm>
            <a:off x="2026200" y="13120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1" name="Google Shape;4471;p23"/>
          <p:cNvSpPr txBox="1"/>
          <p:nvPr>
            <p:ph hasCustomPrompt="1" idx="2" type="title"/>
          </p:nvPr>
        </p:nvSpPr>
        <p:spPr>
          <a:xfrm>
            <a:off x="2026200" y="1996138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2" name="Google Shape;4472;p23"/>
          <p:cNvSpPr txBox="1"/>
          <p:nvPr>
            <p:ph idx="3" type="subTitle"/>
          </p:nvPr>
        </p:nvSpPr>
        <p:spPr>
          <a:xfrm>
            <a:off x="2026200" y="2768149"/>
            <a:ext cx="5091600" cy="379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3" name="Google Shape;4473;p23"/>
          <p:cNvSpPr txBox="1"/>
          <p:nvPr>
            <p:ph hasCustomPrompt="1" idx="4" type="title"/>
          </p:nvPr>
        </p:nvSpPr>
        <p:spPr>
          <a:xfrm>
            <a:off x="2026200" y="3452289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4" name="Google Shape;4474;p23"/>
          <p:cNvSpPr txBox="1"/>
          <p:nvPr>
            <p:ph idx="5" type="subTitle"/>
          </p:nvPr>
        </p:nvSpPr>
        <p:spPr>
          <a:xfrm>
            <a:off x="2026200" y="42243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475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6" name="Google Shape;4476;p24"/>
          <p:cNvGrpSpPr/>
          <p:nvPr/>
        </p:nvGrpSpPr>
        <p:grpSpPr>
          <a:xfrm>
            <a:off x="-2660225" y="-997950"/>
            <a:ext cx="13611147" cy="7240787"/>
            <a:chOff x="-2660225" y="-997950"/>
            <a:chExt cx="13611147" cy="7240787"/>
          </a:xfrm>
        </p:grpSpPr>
        <p:sp>
          <p:nvSpPr>
            <p:cNvPr id="4477" name="Google Shape;4477;p24"/>
            <p:cNvSpPr/>
            <p:nvPr/>
          </p:nvSpPr>
          <p:spPr>
            <a:xfrm flipH="1">
              <a:off x="5121847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4"/>
            <p:cNvSpPr/>
            <p:nvPr/>
          </p:nvSpPr>
          <p:spPr>
            <a:xfrm flipH="1">
              <a:off x="720004" y="732751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4"/>
            <p:cNvSpPr/>
            <p:nvPr/>
          </p:nvSpPr>
          <p:spPr>
            <a:xfrm flipH="1">
              <a:off x="8124899" y="3576367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4"/>
            <p:cNvSpPr/>
            <p:nvPr/>
          </p:nvSpPr>
          <p:spPr>
            <a:xfrm flipH="1">
              <a:off x="1181391" y="84760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4"/>
            <p:cNvSpPr/>
            <p:nvPr/>
          </p:nvSpPr>
          <p:spPr>
            <a:xfrm rot="-6937260">
              <a:off x="8511986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4"/>
            <p:cNvSpPr/>
            <p:nvPr/>
          </p:nvSpPr>
          <p:spPr>
            <a:xfrm flipH="1">
              <a:off x="703345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4"/>
            <p:cNvSpPr/>
            <p:nvPr/>
          </p:nvSpPr>
          <p:spPr>
            <a:xfrm flipH="1">
              <a:off x="6613779" y="4388750"/>
              <a:ext cx="2857070" cy="1415363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4"/>
            <p:cNvSpPr/>
            <p:nvPr/>
          </p:nvSpPr>
          <p:spPr>
            <a:xfrm flipH="1">
              <a:off x="-2660225" y="1295171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5" name="Google Shape;4485;p24"/>
          <p:cNvSpPr txBox="1"/>
          <p:nvPr>
            <p:ph type="ctrTitle"/>
          </p:nvPr>
        </p:nvSpPr>
        <p:spPr>
          <a:xfrm>
            <a:off x="2298450" y="540000"/>
            <a:ext cx="4547100" cy="11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86" name="Google Shape;4486;p24"/>
          <p:cNvSpPr txBox="1"/>
          <p:nvPr>
            <p:ph idx="1" type="subTitle"/>
          </p:nvPr>
        </p:nvSpPr>
        <p:spPr>
          <a:xfrm>
            <a:off x="2485800" y="2361450"/>
            <a:ext cx="41724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87" name="Google Shape;4487;p24"/>
          <p:cNvSpPr txBox="1"/>
          <p:nvPr>
            <p:ph idx="2" type="subTitle"/>
          </p:nvPr>
        </p:nvSpPr>
        <p:spPr>
          <a:xfrm>
            <a:off x="2485802" y="4230175"/>
            <a:ext cx="4172400" cy="373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488" name="Google Shape;4488;p24"/>
          <p:cNvSpPr txBox="1"/>
          <p:nvPr/>
        </p:nvSpPr>
        <p:spPr>
          <a:xfrm>
            <a:off x="2485800" y="3482400"/>
            <a:ext cx="41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zh-TW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1" lang="zh-TW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zh-TW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zh-TW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including icons by </a:t>
            </a:r>
            <a:r>
              <a:rPr b="1" lang="zh-TW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zh-TW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zh-TW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infographics &amp; images by </a:t>
            </a:r>
            <a:r>
              <a:rPr b="1" lang="zh-TW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4489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0" name="Google Shape;4490;p25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4491" name="Google Shape;4491;p25"/>
            <p:cNvSpPr/>
            <p:nvPr/>
          </p:nvSpPr>
          <p:spPr>
            <a:xfrm>
              <a:off x="-1030325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5733522" y="401826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152765" y="3627554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5567806" y="32915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 flipH="1" rot="6937260">
              <a:off x="-978295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27522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017925" y="413855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6180138" y="1692609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solidFill>
          <a:schemeClr val="accent2"/>
        </a:solidFill>
      </p:bgPr>
    </p:bg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1_1">
    <p:bg>
      <p:bgPr>
        <a:solidFill>
          <a:schemeClr val="accent1"/>
        </a:solidFill>
      </p:bgPr>
    </p:bg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1_1_1">
    <p:bg>
      <p:bgPr>
        <a:solidFill>
          <a:schemeClr val="accent3"/>
        </a:solidFill>
      </p:bgPr>
    </p:bg>
    <p:spTree>
      <p:nvGrpSpPr>
        <p:cNvPr id="450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TITLE_1_1_1_1">
    <p:bg>
      <p:bgPr>
        <a:solidFill>
          <a:schemeClr val="accent4"/>
        </a:solidFill>
      </p:bgPr>
    </p:bg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39" name="Google Shape;39;p4"/>
            <p:cNvSpPr/>
            <p:nvPr/>
          </p:nvSpPr>
          <p:spPr>
            <a:xfrm>
              <a:off x="7526852" y="-33486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60500" y="4042524"/>
              <a:ext cx="651374" cy="1121953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 rot="-1466185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4" name="Google Shape;44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rect b="b" l="l" r="r" t="t"/>
                <a:pathLst>
                  <a:path extrusionOk="0" h="1247" w="98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rect b="b" l="l" r="r" t="t"/>
                <a:pathLst>
                  <a:path extrusionOk="0" h="941" w="915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5" name="Google Shape;55;p5"/>
            <p:cNvSpPr/>
            <p:nvPr/>
          </p:nvSpPr>
          <p:spPr>
            <a:xfrm>
              <a:off x="7363641" y="4495768"/>
              <a:ext cx="1840856" cy="733229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-38077" y="-114329"/>
              <a:ext cx="288517" cy="364777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-5400000">
              <a:off x="-43161" y="-109245"/>
              <a:ext cx="508845" cy="574937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-5400000">
              <a:off x="-23810" y="-128596"/>
              <a:ext cx="733240" cy="838034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2036487" y="42509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532450" y="4771213"/>
              <a:ext cx="73575" cy="61300"/>
            </a:xfrm>
            <a:custGeom>
              <a:rect b="b" l="l" r="r" t="t"/>
              <a:pathLst>
                <a:path extrusionOk="0" h="2452" w="2943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812900" y="4680975"/>
              <a:ext cx="290125" cy="241775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095875" y="4439275"/>
              <a:ext cx="687886" cy="573249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2" type="subTitle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3" type="subTitle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4" type="subTitle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-1603775" y="2"/>
            <a:ext cx="11464067" cy="5870805"/>
            <a:chOff x="-1603775" y="2"/>
            <a:chExt cx="11464067" cy="5870805"/>
          </a:xfrm>
        </p:grpSpPr>
        <p:sp>
          <p:nvSpPr>
            <p:cNvPr id="73" name="Google Shape;73;p6"/>
            <p:cNvSpPr/>
            <p:nvPr/>
          </p:nvSpPr>
          <p:spPr>
            <a:xfrm>
              <a:off x="-1603775" y="40911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667600" y="1063275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556075" y="1543200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156867">
              <a:off x="6641349" y="4165948"/>
              <a:ext cx="3103418" cy="122688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5400000">
              <a:off x="-335110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81" name="Google Shape;81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7"/>
            <p:cNvGrpSpPr/>
            <p:nvPr/>
          </p:nvGrpSpPr>
          <p:grpSpPr>
            <a:xfrm flipH="1" rot="10800000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rect b="b" l="l" r="r" t="t"/>
                <a:pathLst>
                  <a:path extrusionOk="0" h="31062" w="15078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rect b="b" l="l" r="r" t="t"/>
                <a:pathLst>
                  <a:path extrusionOk="0" h="21868" w="7984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rect b="b" l="l" r="r" t="t"/>
                <a:pathLst>
                  <a:path extrusionOk="0" h="4341" w="7505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rect b="b" l="l" r="r" t="t"/>
                <a:pathLst>
                  <a:path extrusionOk="0" h="46539" w="54478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flipH="1" rot="-6905291">
              <a:off x="8735154" y="3629620"/>
              <a:ext cx="68470" cy="79124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-6905291">
              <a:off x="8722500" y="3904805"/>
              <a:ext cx="49484" cy="62966"/>
            </a:xfrm>
            <a:custGeom>
              <a:rect b="b" l="l" r="r" t="t"/>
              <a:pathLst>
                <a:path extrusionOk="0" h="1247" w="98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6905291">
              <a:off x="8637768" y="1290383"/>
              <a:ext cx="46202" cy="47515"/>
            </a:xfrm>
            <a:custGeom>
              <a:rect b="b" l="l" r="r" t="t"/>
              <a:pathLst>
                <a:path extrusionOk="0" h="941" w="915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6905291">
              <a:off x="8789920" y="3833600"/>
              <a:ext cx="37769" cy="30347"/>
            </a:xfrm>
            <a:custGeom>
              <a:rect b="b" l="l" r="r" t="t"/>
              <a:pathLst>
                <a:path extrusionOk="0" h="601" w="748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6905291">
              <a:off x="8756621" y="4133650"/>
              <a:ext cx="25550" cy="33477"/>
            </a:xfrm>
            <a:custGeom>
              <a:rect b="b" l="l" r="r" t="t"/>
              <a:pathLst>
                <a:path extrusionOk="0" h="663" w="506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-221600" y="-2104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8" name="Google Shape;98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7" name="Google Shape;2937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8" name="Google Shape;2938;p7"/>
          <p:cNvSpPr txBox="1"/>
          <p:nvPr>
            <p:ph idx="1" type="subTitle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9" name="Google Shape;2939;p7"/>
          <p:cNvSpPr txBox="1"/>
          <p:nvPr>
            <p:ph idx="2" type="subTitle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0" name="Google Shape;2940;p7"/>
          <p:cNvSpPr txBox="1"/>
          <p:nvPr>
            <p:ph idx="3" type="subTitle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1" name="Google Shape;2941;p7"/>
          <p:cNvSpPr txBox="1"/>
          <p:nvPr>
            <p:ph idx="4" type="subTitle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2" name="Google Shape;2942;p7"/>
          <p:cNvSpPr txBox="1"/>
          <p:nvPr>
            <p:ph idx="5" type="subTitle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3" name="Google Shape;2943;p7"/>
          <p:cNvSpPr txBox="1"/>
          <p:nvPr>
            <p:ph idx="6" type="subTitle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4" name="Google Shape;2944;p7"/>
          <p:cNvSpPr txBox="1"/>
          <p:nvPr>
            <p:ph idx="7" type="subTitle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7"/>
          <p:cNvSpPr txBox="1"/>
          <p:nvPr>
            <p:ph idx="8" type="subTitle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6" name="Google Shape;2946;p7"/>
          <p:cNvSpPr txBox="1"/>
          <p:nvPr>
            <p:ph idx="9" type="subTitle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7"/>
          <p:cNvSpPr txBox="1"/>
          <p:nvPr>
            <p:ph idx="13" type="subTitle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8" name="Google Shape;2948;p7"/>
          <p:cNvSpPr txBox="1"/>
          <p:nvPr>
            <p:ph idx="14" type="subTitle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9" name="Google Shape;2949;p7"/>
          <p:cNvSpPr txBox="1"/>
          <p:nvPr>
            <p:ph idx="15" type="subTitle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1" name="Google Shape;2951;p8"/>
          <p:cNvGrpSpPr/>
          <p:nvPr/>
        </p:nvGrpSpPr>
        <p:grpSpPr>
          <a:xfrm flipH="1" rot="10800000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52" name="Google Shape;2952;p8"/>
            <p:cNvSpPr/>
            <p:nvPr/>
          </p:nvSpPr>
          <p:spPr>
            <a:xfrm>
              <a:off x="5190650" y="-693825"/>
              <a:ext cx="1990597" cy="974098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7405925" y="4195270"/>
              <a:ext cx="965156" cy="81646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8321605" y="4201132"/>
              <a:ext cx="236872" cy="192701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575575" y="2541825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-880075" y="-924075"/>
              <a:ext cx="2573100" cy="2668500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534075" y="2081475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 flipH="1" rot="3192206">
              <a:off x="-1145304" y="3310873"/>
              <a:ext cx="3103577" cy="1226950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7988975" y="1814613"/>
              <a:ext cx="1853632" cy="2023131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1" name="Google Shape;2961;p8"/>
          <p:cNvSpPr txBox="1"/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62" name="Google Shape;2962;p8"/>
          <p:cNvSpPr txBox="1"/>
          <p:nvPr>
            <p:ph idx="1" type="subTitle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9"/>
          <p:cNvSpPr txBox="1"/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5" name="Google Shape;2965;p9"/>
          <p:cNvSpPr txBox="1"/>
          <p:nvPr>
            <p:ph idx="1" type="subTitle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66" name="Google Shape;2966;p9"/>
          <p:cNvGrpSpPr/>
          <p:nvPr/>
        </p:nvGrpSpPr>
        <p:grpSpPr>
          <a:xfrm flipH="1" rot="10800000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7" name="Google Shape;2967;p9"/>
            <p:cNvSpPr/>
            <p:nvPr/>
          </p:nvSpPr>
          <p:spPr>
            <a:xfrm>
              <a:off x="7838850" y="-50407"/>
              <a:ext cx="1381164" cy="1063749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1" name="Google Shape;2971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72" name="Google Shape;2972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3" name="Google Shape;2973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74" name="Google Shape;2974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79" name="Google Shape;2979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2" name="Google Shape;2982;p9"/>
            <p:cNvSpPr/>
            <p:nvPr/>
          </p:nvSpPr>
          <p:spPr>
            <a:xfrm>
              <a:off x="1023157" y="-853970"/>
              <a:ext cx="3103454" cy="1181681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83" name="Google Shape;2983;p9"/>
          <p:cNvSpPr/>
          <p:nvPr/>
        </p:nvSpPr>
        <p:spPr>
          <a:xfrm flipH="1" rot="10800000">
            <a:off x="3664532" y="-917318"/>
            <a:ext cx="3103454" cy="1181681"/>
          </a:xfrm>
          <a:custGeom>
            <a:rect b="b" l="l" r="r" t="t"/>
            <a:pathLst>
              <a:path extrusionOk="0" h="177363" w="261674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5" name="Google Shape;2985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6" name="Google Shape;2986;p10"/>
            <p:cNvSpPr/>
            <p:nvPr/>
          </p:nvSpPr>
          <p:spPr>
            <a:xfrm>
              <a:off x="0" y="4270146"/>
              <a:ext cx="1633436" cy="873316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0" name="Google Shape;2990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91" name="Google Shape;2991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92" name="Google Shape;2992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93" name="Google Shape;2993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4" name="Google Shape;2994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6" name="Google Shape;2996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98" name="Google Shape;2998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01" name="Google Shape;3001;p10"/>
          <p:cNvSpPr txBox="1"/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6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p30"/>
          <p:cNvSpPr txBox="1"/>
          <p:nvPr>
            <p:ph type="ctrTitle"/>
          </p:nvPr>
        </p:nvSpPr>
        <p:spPr>
          <a:xfrm>
            <a:off x="2288200" y="972250"/>
            <a:ext cx="4567500" cy="24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chemeClr val="dk1"/>
                </a:solidFill>
              </a:rPr>
              <a:t>機器學習與資訊安全之應用</a:t>
            </a:r>
            <a:br>
              <a:rPr b="1" lang="zh-TW" sz="4800"/>
            </a:br>
            <a:r>
              <a:rPr b="1" lang="zh-TW" sz="4800">
                <a:solidFill>
                  <a:schemeClr val="lt2"/>
                </a:solidFill>
              </a:rPr>
              <a:t>期中報告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4508" name="Google Shape;4508;p30"/>
          <p:cNvSpPr txBox="1"/>
          <p:nvPr>
            <p:ph idx="1" type="subTitle"/>
          </p:nvPr>
        </p:nvSpPr>
        <p:spPr>
          <a:xfrm>
            <a:off x="1573050" y="3514900"/>
            <a:ext cx="59979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2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/>
              <a:t>Siamese network for few-shot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方法三</a:t>
            </a:r>
            <a:endParaRPr/>
          </a:p>
        </p:txBody>
      </p:sp>
      <p:sp>
        <p:nvSpPr>
          <p:cNvPr id="4584" name="Google Shape;4584;p39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85" name="Google Shape;4585;p39"/>
          <p:cNvSpPr txBox="1"/>
          <p:nvPr/>
        </p:nvSpPr>
        <p:spPr>
          <a:xfrm>
            <a:off x="952075" y="1463225"/>
            <a:ext cx="44352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Result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10 training data and 90 test data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loss: 0.3495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</a:t>
            </a: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accuracy: 0.7500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 loss: 0.69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 accuracy: 0.53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586" name="Google Shape;45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425" y="16678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0" name="Shape 4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1" name="Google Shape;4591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非few-shot 方法實作比較(BSM方法實作)</a:t>
            </a:r>
            <a:endParaRPr sz="1800"/>
          </a:p>
        </p:txBody>
      </p:sp>
      <p:sp>
        <p:nvSpPr>
          <p:cNvPr id="4592" name="Google Shape;4592;p40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93" name="Google Shape;4593;p40"/>
          <p:cNvPicPr preferRelativeResize="0"/>
          <p:nvPr/>
        </p:nvPicPr>
        <p:blipFill rotWithShape="1">
          <a:blip r:embed="rId3">
            <a:alphaModFix/>
          </a:blip>
          <a:srcRect b="37492" l="0" r="0" t="0"/>
          <a:stretch/>
        </p:blipFill>
        <p:spPr>
          <a:xfrm>
            <a:off x="1584425" y="1327583"/>
            <a:ext cx="5800725" cy="31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4" name="Google Shape;4594;p40"/>
          <p:cNvSpPr/>
          <p:nvPr/>
        </p:nvSpPr>
        <p:spPr>
          <a:xfrm>
            <a:off x="1604650" y="1375425"/>
            <a:ext cx="988500" cy="3185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5" name="Google Shape;4595;p40"/>
          <p:cNvSpPr/>
          <p:nvPr/>
        </p:nvSpPr>
        <p:spPr>
          <a:xfrm>
            <a:off x="3352600" y="1375425"/>
            <a:ext cx="1461300" cy="3185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9" name="Shape 4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0" name="Google Shape;4600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非few-shot 方法實作比較(BSM方法實作)</a:t>
            </a:r>
            <a:endParaRPr/>
          </a:p>
        </p:txBody>
      </p:sp>
      <p:sp>
        <p:nvSpPr>
          <p:cNvPr id="4601" name="Google Shape;4601;p4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02" name="Google Shape;46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215250"/>
            <a:ext cx="69818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6" name="Shape 4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7" name="Google Shape;4607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非few-shot 方法實作比較(BSM方法實作)</a:t>
            </a:r>
            <a:endParaRPr/>
          </a:p>
        </p:txBody>
      </p:sp>
      <p:sp>
        <p:nvSpPr>
          <p:cNvPr id="4608" name="Google Shape;4608;p4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09" name="Google Shape;4609;p42"/>
          <p:cNvPicPr preferRelativeResize="0"/>
          <p:nvPr/>
        </p:nvPicPr>
        <p:blipFill rotWithShape="1">
          <a:blip r:embed="rId3">
            <a:alphaModFix/>
          </a:blip>
          <a:srcRect b="0" l="14097" r="31787" t="62480"/>
          <a:stretch/>
        </p:blipFill>
        <p:spPr>
          <a:xfrm>
            <a:off x="789587" y="1771625"/>
            <a:ext cx="7564826" cy="2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3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比較</a:t>
            </a:r>
            <a:endParaRPr/>
          </a:p>
        </p:txBody>
      </p:sp>
      <p:sp>
        <p:nvSpPr>
          <p:cNvPr id="4615" name="Google Shape;4615;p4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16" name="Google Shape;46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50" y="1329550"/>
            <a:ext cx="69246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2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31"/>
          <p:cNvSpPr txBox="1"/>
          <p:nvPr/>
        </p:nvSpPr>
        <p:spPr>
          <a:xfrm>
            <a:off x="1482800" y="555375"/>
            <a:ext cx="27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Georgia"/>
                <a:ea typeface="Georgia"/>
                <a:cs typeface="Georgia"/>
                <a:sym typeface="Georgia"/>
              </a:rPr>
              <a:t>index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4" name="Google Shape;4514;p31"/>
          <p:cNvSpPr txBox="1"/>
          <p:nvPr/>
        </p:nvSpPr>
        <p:spPr>
          <a:xfrm>
            <a:off x="1482809" y="1478777"/>
            <a:ext cx="64614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Barlow Semi Condensed"/>
              <a:buAutoNum type="arabicPeriod"/>
            </a:pPr>
            <a:r>
              <a:rPr lang="zh-TW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dataset introduce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Barlow Semi Condensed"/>
              <a:buAutoNum type="arabicPeriod"/>
            </a:pPr>
            <a:r>
              <a:rPr lang="zh-TW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Siamese network for few-shot learning  (by system category) 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Barlow Semi Condensed"/>
              <a:buAutoNum type="arabicPeriod"/>
            </a:pPr>
            <a:r>
              <a:rPr lang="zh-TW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Siamese network for few-shot learning（by linked header file) 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Barlow Semi Condensed"/>
              <a:buAutoNum type="arabicPeriod"/>
            </a:pPr>
            <a:r>
              <a:rPr lang="zh-TW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Siamese network for few-shot learning（by three ways ) 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Barlow Semi Condensed"/>
              <a:buAutoNum type="arabicPeriod"/>
            </a:pPr>
            <a:r>
              <a:rPr lang="zh-TW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compared with non-few-shot learning（With BSM) 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8" name="Shape 4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Google Shape;4519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資料集描述</a:t>
            </a:r>
            <a:endParaRPr/>
          </a:p>
        </p:txBody>
      </p:sp>
      <p:sp>
        <p:nvSpPr>
          <p:cNvPr id="4520" name="Google Shape;4520;p3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700"/>
              <a:t>八個 malware family：Android、Bashlite、Mirai、Unknown、Tsunami、Dofloo、Xorddos 與 Hajime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700"/>
              <a:t>不是 API call sequence，而是 system call sequence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700"/>
              <a:t>主要使用 TIMESTAMP 跟 SYSCALL 兩個欄位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21" name="Google Shape;45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62" y="2857317"/>
            <a:ext cx="7794476" cy="143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5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Siamese network for few-shot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方法一</a:t>
            </a:r>
            <a:endParaRPr/>
          </a:p>
        </p:txBody>
      </p:sp>
      <p:sp>
        <p:nvSpPr>
          <p:cNvPr id="4527" name="Google Shape;4527;p33"/>
          <p:cNvSpPr txBox="1"/>
          <p:nvPr>
            <p:ph idx="1" type="body"/>
          </p:nvPr>
        </p:nvSpPr>
        <p:spPr>
          <a:xfrm>
            <a:off x="720000" y="1237075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1C1C1C"/>
                </a:solidFill>
              </a:rPr>
              <a:t>10種類型</a:t>
            </a:r>
            <a:endParaRPr b="1" sz="2400">
              <a:solidFill>
                <a:srgbClr val="1C1C1C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1.File system</a:t>
            </a:r>
            <a:endParaRPr sz="180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2.</a:t>
            </a: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Network</a:t>
            </a:r>
            <a:endParaRPr sz="180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3.Time</a:t>
            </a:r>
            <a:endParaRPr sz="180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4.Process management</a:t>
            </a:r>
            <a:endParaRPr sz="180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5.Signals</a:t>
            </a:r>
            <a:endParaRPr sz="180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8" name="Google Shape;4528;p33"/>
          <p:cNvSpPr txBox="1"/>
          <p:nvPr/>
        </p:nvSpPr>
        <p:spPr>
          <a:xfrm>
            <a:off x="3775650" y="1237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9" name="Google Shape;4529;p33"/>
          <p:cNvSpPr txBox="1"/>
          <p:nvPr>
            <p:ph idx="1" type="body"/>
          </p:nvPr>
        </p:nvSpPr>
        <p:spPr>
          <a:xfrm>
            <a:off x="4384950" y="1739150"/>
            <a:ext cx="39246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6.</a:t>
            </a: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Inter Process Communication</a:t>
            </a:r>
            <a:endParaRPr sz="1800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7.Non-uniform memory access</a:t>
            </a:r>
            <a:endParaRPr sz="1800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8.Linux key management</a:t>
            </a:r>
            <a:endParaRPr sz="180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9.System-wide</a:t>
            </a:r>
            <a:endParaRPr sz="180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10.Other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3" name="Shape 4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4" name="Google Shape;4534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Siamese network for few-shot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方法一</a:t>
            </a:r>
            <a:endParaRPr/>
          </a:p>
        </p:txBody>
      </p:sp>
      <p:sp>
        <p:nvSpPr>
          <p:cNvPr id="4535" name="Google Shape;4535;p34"/>
          <p:cNvSpPr txBox="1"/>
          <p:nvPr>
            <p:ph idx="1" type="body"/>
          </p:nvPr>
        </p:nvSpPr>
        <p:spPr>
          <a:xfrm>
            <a:off x="720000" y="1237075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36" name="Google Shape;4536;p34"/>
          <p:cNvSpPr txBox="1"/>
          <p:nvPr/>
        </p:nvSpPr>
        <p:spPr>
          <a:xfrm>
            <a:off x="3775650" y="1237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537" name="Google Shape;45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00" y="1360975"/>
            <a:ext cx="17430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8" name="Google Shape;45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938" y="1360975"/>
            <a:ext cx="17430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9" name="Google Shape;453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263" y="1360975"/>
            <a:ext cx="17430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0" name="Google Shape;4540;p34"/>
          <p:cNvSpPr txBox="1"/>
          <p:nvPr/>
        </p:nvSpPr>
        <p:spPr>
          <a:xfrm>
            <a:off x="1152700" y="2695075"/>
            <a:ext cx="1743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Bashlite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541" name="Google Shape;4541;p34"/>
          <p:cNvSpPr txBox="1"/>
          <p:nvPr/>
        </p:nvSpPr>
        <p:spPr>
          <a:xfrm>
            <a:off x="3928413" y="2695075"/>
            <a:ext cx="815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Miral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542" name="Google Shape;4542;p34"/>
          <p:cNvSpPr txBox="1"/>
          <p:nvPr/>
        </p:nvSpPr>
        <p:spPr>
          <a:xfrm>
            <a:off x="5940313" y="2712325"/>
            <a:ext cx="174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Unknown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543" name="Google Shape;4543;p34"/>
          <p:cNvSpPr txBox="1"/>
          <p:nvPr/>
        </p:nvSpPr>
        <p:spPr>
          <a:xfrm>
            <a:off x="1152700" y="3148425"/>
            <a:ext cx="420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Semi Condensed"/>
              <a:buChar char="●"/>
            </a:pPr>
            <a:r>
              <a:rPr lang="zh-TW" sz="1800">
                <a:solidFill>
                  <a:schemeClr val="hlink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2-shot-</a:t>
            </a:r>
            <a:r>
              <a:rPr lang="zh-TW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3-way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Semi Condensed"/>
              <a:buChar char="●"/>
            </a:pPr>
            <a:r>
              <a:rPr lang="zh-TW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訓練張數:6張            測試張數:1128張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Semi Condensed"/>
              <a:buChar char="●"/>
            </a:pPr>
            <a:r>
              <a:rPr lang="zh-TW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accuracy:0.75    test accuracy:0.5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7" name="Shape 4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8" name="Google Shape;4548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/>
              <a:t>Siamese network for few-shot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方法二</a:t>
            </a:r>
            <a:endParaRPr/>
          </a:p>
        </p:txBody>
      </p:sp>
      <p:sp>
        <p:nvSpPr>
          <p:cNvPr id="4549" name="Google Shape;4549;p3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700"/>
              <a:t>category </a:t>
            </a:r>
            <a:r>
              <a:rPr lang="zh-TW" sz="1700"/>
              <a:t>分類改用該 system call 需要引入哪個 header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zh-TW" sz="1700"/>
              <a:t>轉成 16 * 16 的 image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700"/>
              <a:t>3 way 5 shot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700"/>
              <a:t>Train acc: 0.71	Test acc: 0.66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50" name="Google Shape;45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50" y="1741875"/>
            <a:ext cx="5577550" cy="12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4" name="Shape 4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5" name="Google Shape;4555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/>
              <a:t>Siamese network for few-shot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/>
              <a:t>方法二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6" name="Google Shape;4556;p36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57" name="Google Shape;45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75" y="1540423"/>
            <a:ext cx="2122275" cy="20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8" name="Google Shape;45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925" y="1540425"/>
            <a:ext cx="2122275" cy="206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9" name="Google Shape;455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875" y="1540425"/>
            <a:ext cx="2122275" cy="20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4560" name="Google Shape;4560;p36"/>
          <p:cNvSpPr txBox="1"/>
          <p:nvPr/>
        </p:nvSpPr>
        <p:spPr>
          <a:xfrm>
            <a:off x="1334350" y="3751550"/>
            <a:ext cx="146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Mirai</a:t>
            </a:r>
            <a:endParaRPr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561" name="Google Shape;4561;p36"/>
          <p:cNvSpPr txBox="1"/>
          <p:nvPr/>
        </p:nvSpPr>
        <p:spPr>
          <a:xfrm>
            <a:off x="3590575" y="3755450"/>
            <a:ext cx="172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hlink"/>
                </a:solidFill>
              </a:rPr>
              <a:t>Dofloo</a:t>
            </a:r>
            <a:endParaRPr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562" name="Google Shape;4562;p36"/>
          <p:cNvSpPr txBox="1"/>
          <p:nvPr/>
        </p:nvSpPr>
        <p:spPr>
          <a:xfrm>
            <a:off x="5855363" y="3755450"/>
            <a:ext cx="163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hlink"/>
                </a:solidFill>
              </a:rPr>
              <a:t>Bashlite</a:t>
            </a:r>
            <a:endParaRPr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6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/>
              <a:t>Siamese network for few-shot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方法三</a:t>
            </a:r>
            <a:endParaRPr/>
          </a:p>
        </p:txBody>
      </p:sp>
      <p:sp>
        <p:nvSpPr>
          <p:cNvPr id="4568" name="Google Shape;4568;p37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69" name="Google Shape;45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75" y="1337975"/>
            <a:ext cx="2865419" cy="26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0" name="Google Shape;4570;p37"/>
          <p:cNvSpPr txBox="1"/>
          <p:nvPr/>
        </p:nvSpPr>
        <p:spPr>
          <a:xfrm>
            <a:off x="998575" y="1471550"/>
            <a:ext cx="44796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input 使用 binary file 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三種方法分別生成 RGB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Markov image：取 binary 的 2-gram byte 的 frequency matrix 和 probability matrix 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Entropy graph：每 128 bit 切分成一個區塊，計算每個區塊的 Shannon entropy 後繪成圖表，再 resize 成 256 * 256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4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/>
              <a:t>Siamese network for few-shot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方法三</a:t>
            </a:r>
            <a:endParaRPr/>
          </a:p>
        </p:txBody>
      </p:sp>
      <p:sp>
        <p:nvSpPr>
          <p:cNvPr id="4576" name="Google Shape;4576;p38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77" name="Google Shape;45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75" y="1555175"/>
            <a:ext cx="2865419" cy="26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8" name="Google Shape;4578;p38"/>
          <p:cNvSpPr txBox="1"/>
          <p:nvPr/>
        </p:nvSpPr>
        <p:spPr>
          <a:xfrm>
            <a:off x="952075" y="1463225"/>
            <a:ext cx="44352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zh-TW" sz="17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Gray-level matrix image：將 2-gram byte matrix 的 frequency matrix 的數值降為 0~128，接著分別用 4 個角度 0度, 45度, 90度, 135度 的 Gray-Level Co-occurrence Matrix，Gray-Level Co-occurrence Matrix 是計算圖片中不同角度下相鄰的 pixel 出現的機率，得出 4 個 128 * 128 的 matrix 後，將他們拼在一起，得到第三個 matrix。</a:t>
            </a:r>
            <a:endParaRPr sz="1700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nuary Daily Slides by Slidesgo">
  <a:themeElements>
    <a:clrScheme name="Simple Light">
      <a:dk1>
        <a:srgbClr val="272727"/>
      </a:dk1>
      <a:lt1>
        <a:srgbClr val="FFFFFF"/>
      </a:lt1>
      <a:dk2>
        <a:srgbClr val="DB634D"/>
      </a:dk2>
      <a:lt2>
        <a:srgbClr val="F38065"/>
      </a:lt2>
      <a:accent1>
        <a:srgbClr val="FFCDB8"/>
      </a:accent1>
      <a:accent2>
        <a:srgbClr val="FFE5DB"/>
      </a:accent2>
      <a:accent3>
        <a:srgbClr val="E6EDF3"/>
      </a:accent3>
      <a:accent4>
        <a:srgbClr val="B1C5DA"/>
      </a:accent4>
      <a:accent5>
        <a:srgbClr val="96ABC0"/>
      </a:accent5>
      <a:accent6>
        <a:srgbClr val="687D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