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Lst>
  <p:sldSz cy="6858000" cx="9144000"/>
  <p:notesSz cx="6854825" cy="9083675"/>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033879FD-3E44-4DDE-B855-62BB56943921}">
  <a:tblStyle styleId="{033879FD-3E44-4DDE-B855-62BB56943921}" styleName="Table_0">
    <a:wholeTbl>
      <a:tcTxStyle b="off" i="off">
        <a:font>
          <a:latin typeface="Arial"/>
          <a:ea typeface="Arial"/>
          <a:cs typeface="Arial"/>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6EEF7"/>
          </a:solidFill>
        </a:fill>
      </a:tcStyle>
    </a:wholeTbl>
    <a:band1H>
      <a:tcStyle>
        <a:fill>
          <a:solidFill>
            <a:srgbClr val="CADCF0"/>
          </a:solidFill>
        </a:fill>
      </a:tcStyle>
    </a:band1H>
    <a:band1V>
      <a:tcStyle>
        <a:fill>
          <a:solidFill>
            <a:srgbClr val="CADCF0"/>
          </a:solidFill>
        </a:fill>
      </a:tcStyle>
    </a:band1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firstRow>
      <a:tcTxStyle b="on" i="off">
        <a:font>
          <a:latin typeface="Arial"/>
          <a:ea typeface="Arial"/>
          <a:cs typeface="Arial"/>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p:nvPr/>
        </p:nvSpPr>
        <p:spPr>
          <a:xfrm>
            <a:off x="6111875" y="8410575"/>
            <a:ext cx="439738" cy="209549"/>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4" name="Shape 4"/>
          <p:cNvSpPr/>
          <p:nvPr/>
        </p:nvSpPr>
        <p:spPr>
          <a:xfrm>
            <a:off x="55563" y="8585200"/>
            <a:ext cx="2562225" cy="342899"/>
          </a:xfrm>
          <a:prstGeom prst="rect">
            <a:avLst/>
          </a:prstGeom>
          <a:noFill/>
          <a:ln>
            <a:noFill/>
          </a:ln>
        </p:spPr>
        <p:txBody>
          <a:bodyPr anchorCtr="0" anchor="t" bIns="49000" lIns="93425" rIns="93425" tIns="49000">
            <a:noAutofit/>
          </a:bodyPr>
          <a:lstStyle/>
          <a:p>
            <a:pPr indent="0" lvl="0" marL="0" marR="0" rtl="0" algn="l">
              <a:lnSpc>
                <a:spcPct val="100000"/>
              </a:lnSpc>
              <a:spcBef>
                <a:spcPts val="0"/>
              </a:spcBef>
              <a:spcAft>
                <a:spcPts val="0"/>
              </a:spcAft>
              <a:buSzPct val="25000"/>
              <a:buNone/>
            </a:pPr>
            <a:r>
              <a:rPr b="1" i="0" lang="en-US" sz="800" u="none" cap="none" strike="noStrike">
                <a:solidFill>
                  <a:schemeClr val="dk1"/>
                </a:solidFill>
                <a:latin typeface="Arial"/>
                <a:ea typeface="Arial"/>
                <a:cs typeface="Arial"/>
                <a:sym typeface="Arial"/>
              </a:rPr>
              <a:t>© 2001, Cisco Systems, Inc. All rights reserved.</a:t>
            </a:r>
          </a:p>
          <a:p>
            <a:pPr indent="0" lvl="0" marL="0" marR="0" rtl="0" algn="l">
              <a:lnSpc>
                <a:spcPct val="100000"/>
              </a:lnSpc>
              <a:spcBef>
                <a:spcPts val="0"/>
              </a:spcBef>
              <a:spcAft>
                <a:spcPts val="0"/>
              </a:spcAft>
              <a:buSzPct val="25000"/>
              <a:buNone/>
            </a:pPr>
            <a:r>
              <a:rPr b="1" i="0" lang="en-US" sz="800" u="none" cap="none" strike="noStrike">
                <a:solidFill>
                  <a:schemeClr val="dk1"/>
                </a:solidFill>
                <a:latin typeface="Arial"/>
                <a:ea typeface="Arial"/>
                <a:cs typeface="Arial"/>
                <a:sym typeface="Arial"/>
              </a:rPr>
              <a:t>&lt;Title of Course (ACRO) vX.X&gt;</a:t>
            </a:r>
          </a:p>
        </p:txBody>
      </p:sp>
      <p:cxnSp>
        <p:nvCxnSpPr>
          <p:cNvPr id="5" name="Shape 5"/>
          <p:cNvCxnSpPr/>
          <p:nvPr/>
        </p:nvCxnSpPr>
        <p:spPr>
          <a:xfrm>
            <a:off x="149225" y="8599488"/>
            <a:ext cx="6503987" cy="0"/>
          </a:xfrm>
          <a:prstGeom prst="straightConnector1">
            <a:avLst/>
          </a:prstGeom>
          <a:noFill/>
          <a:ln cap="flat" cmpd="sng" w="12700">
            <a:solidFill>
              <a:schemeClr val="dk1"/>
            </a:solidFill>
            <a:prstDash val="solid"/>
            <a:round/>
            <a:headEnd len="med" w="med" type="none"/>
            <a:tailEnd len="med" w="med" type="none"/>
          </a:ln>
        </p:spPr>
      </p:cxnSp>
      <p:sp>
        <p:nvSpPr>
          <p:cNvPr id="6" name="Shape 6"/>
          <p:cNvSpPr txBox="1"/>
          <p:nvPr>
            <p:ph idx="12" type="sldNum"/>
          </p:nvPr>
        </p:nvSpPr>
        <p:spPr>
          <a:xfrm>
            <a:off x="5797550" y="8480425"/>
            <a:ext cx="795338" cy="282574"/>
          </a:xfrm>
          <a:prstGeom prst="rect">
            <a:avLst/>
          </a:prstGeom>
          <a:noFill/>
          <a:ln>
            <a:noFill/>
          </a:ln>
        </p:spPr>
        <p:txBody>
          <a:bodyPr anchorCtr="0" anchor="b" bIns="0" lIns="18375" rIns="18375" tIns="0">
            <a:noAutofit/>
          </a:bodyPr>
          <a:lstStyle/>
          <a:p>
            <a:pPr indent="0" lvl="0" marL="0" marR="0" rtl="0" algn="r">
              <a:lnSpc>
                <a:spcPct val="100000"/>
              </a:lnSpc>
              <a:spcBef>
                <a:spcPts val="0"/>
              </a:spcBef>
              <a:spcAft>
                <a:spcPts val="0"/>
              </a:spcAft>
              <a:buSzPct val="25000"/>
              <a:buNone/>
            </a:pPr>
            <a:fld id="{00000000-1234-1234-1234-123412341234}" type="slidenum">
              <a:rPr b="0" i="0" lang="en-US" sz="800" u="none" cap="none" strike="noStrike">
                <a:solidFill>
                  <a:schemeClr val="dk1"/>
                </a:solidFill>
                <a:latin typeface="Arial"/>
                <a:ea typeface="Arial"/>
                <a:cs typeface="Arial"/>
                <a:sym typeface="Arial"/>
              </a:rPr>
              <a:t>‹#›</a:t>
            </a:fld>
          </a:p>
        </p:txBody>
      </p:sp>
      <p:sp>
        <p:nvSpPr>
          <p:cNvPr id="7" name="Shape 7"/>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a:headEnd len="med" w="med" type="none"/>
            <a:tailEnd len="med" w="med" type="none"/>
          </a:ln>
        </p:spPr>
      </p:sp>
      <p:sp>
        <p:nvSpPr>
          <p:cNvPr id="8" name="Shape 8"/>
          <p:cNvSpPr txBox="1"/>
          <p:nvPr>
            <p:ph idx="1" type="body"/>
          </p:nvPr>
        </p:nvSpPr>
        <p:spPr>
          <a:xfrm>
            <a:off x="395287" y="4278312"/>
            <a:ext cx="5986461" cy="4154487"/>
          </a:xfrm>
          <a:prstGeom prst="rect">
            <a:avLst/>
          </a:prstGeom>
          <a:noFill/>
          <a:ln>
            <a:noFill/>
          </a:ln>
        </p:spPr>
        <p:txBody>
          <a:bodyPr anchorCtr="0" anchor="t" bIns="91425" lIns="91425" rIns="91425" tIns="91425"/>
          <a:lstStyle>
            <a:lvl1pPr indent="-23812" lvl="0" marL="112713" marR="0" rtl="0" algn="l">
              <a:lnSpc>
                <a:spcPct val="90000"/>
              </a:lnSpc>
              <a:spcBef>
                <a:spcPts val="560"/>
              </a:spcBef>
              <a:spcAft>
                <a:spcPts val="0"/>
              </a:spcAft>
              <a:buClr>
                <a:schemeClr val="dk1"/>
              </a:buClr>
              <a:buSzPct val="100000"/>
              <a:buFont typeface="Arial"/>
              <a:buChar char="•"/>
              <a:defRPr b="0" i="0" sz="1400" u="none" cap="none" strike="noStrike">
                <a:solidFill>
                  <a:schemeClr val="dk1"/>
                </a:solidFill>
                <a:latin typeface="Arial"/>
                <a:ea typeface="Arial"/>
                <a:cs typeface="Arial"/>
                <a:sym typeface="Arial"/>
              </a:defRPr>
            </a:lvl1pPr>
            <a:lvl2pPr indent="-38100" lvl="1" marL="482600" marR="0" rtl="0" algn="l">
              <a:lnSpc>
                <a:spcPct val="90000"/>
              </a:lnSpc>
              <a:spcBef>
                <a:spcPts val="560"/>
              </a:spcBef>
              <a:spcAft>
                <a:spcPts val="0"/>
              </a:spcAft>
              <a:buClr>
                <a:schemeClr val="dk1"/>
              </a:buClr>
              <a:buSzPct val="100000"/>
              <a:buFont typeface="Arial"/>
              <a:buChar char="•"/>
              <a:defRPr b="0" i="0" sz="1400" u="none" cap="none" strike="noStrike">
                <a:solidFill>
                  <a:schemeClr val="dk1"/>
                </a:solidFill>
                <a:latin typeface="Arial"/>
                <a:ea typeface="Arial"/>
                <a:cs typeface="Arial"/>
                <a:sym typeface="Arial"/>
              </a:defRPr>
            </a:lvl2pPr>
            <a:lvl3pPr indent="87312" lvl="2" marL="966788" marR="0" rtl="0" algn="l">
              <a:lnSpc>
                <a:spcPct val="90000"/>
              </a:lnSpc>
              <a:spcBef>
                <a:spcPts val="560"/>
              </a:spcBef>
              <a:spcAft>
                <a:spcPts val="0"/>
              </a:spcAft>
              <a:buClr>
                <a:schemeClr val="dk1"/>
              </a:buClr>
              <a:buSzPct val="100000"/>
              <a:buFont typeface="Arial"/>
              <a:buChar char="•"/>
              <a:defRPr b="0" i="0" sz="1400" u="none" cap="none" strike="noStrike">
                <a:solidFill>
                  <a:schemeClr val="dk1"/>
                </a:solidFill>
                <a:latin typeface="Arial"/>
                <a:ea typeface="Arial"/>
                <a:cs typeface="Arial"/>
                <a:sym typeface="Arial"/>
              </a:defRPr>
            </a:lvl3pPr>
            <a:lvl4pPr indent="87312" lvl="3" marL="1449388" marR="0" rtl="0" algn="l">
              <a:lnSpc>
                <a:spcPct val="90000"/>
              </a:lnSpc>
              <a:spcBef>
                <a:spcPts val="560"/>
              </a:spcBef>
              <a:spcAft>
                <a:spcPts val="0"/>
              </a:spcAft>
              <a:buClr>
                <a:schemeClr val="dk1"/>
              </a:buClr>
              <a:buSzPct val="100000"/>
              <a:buFont typeface="Arial"/>
              <a:buChar char="•"/>
              <a:defRPr b="0" i="0" sz="1400" u="none" cap="none" strike="noStrike">
                <a:solidFill>
                  <a:schemeClr val="dk1"/>
                </a:solidFill>
                <a:latin typeface="Arial"/>
                <a:ea typeface="Arial"/>
                <a:cs typeface="Arial"/>
                <a:sym typeface="Arial"/>
              </a:defRPr>
            </a:lvl4pPr>
            <a:lvl5pPr indent="87311" lvl="4" marL="1931988" marR="0" rtl="0" algn="l">
              <a:lnSpc>
                <a:spcPct val="90000"/>
              </a:lnSpc>
              <a:spcBef>
                <a:spcPts val="560"/>
              </a:spcBef>
              <a:spcAft>
                <a:spcPts val="0"/>
              </a:spcAft>
              <a:buClr>
                <a:schemeClr val="dk1"/>
              </a:buClr>
              <a:buSzPct val="100000"/>
              <a:buFont typeface="Arial"/>
              <a:buChar char="•"/>
              <a:defRPr b="0" i="0" sz="1400" u="none" cap="none" strike="noStrike">
                <a:solidFill>
                  <a:schemeClr val="dk1"/>
                </a:solidFill>
                <a:latin typeface="Arial"/>
                <a:ea typeface="Arial"/>
                <a:cs typeface="Arial"/>
                <a:sym typeface="Arial"/>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cisco.com/en/US/docs/ios/11_3/np1/command/reference/1rip.html#wp6319" TargetMode="External"/><Relationship Id="rId3" Type="http://schemas.openxmlformats.org/officeDocument/2006/relationships/hyperlink" Target="http://www.cisco.com/en/US/docs/ios/11_3/np1/command/reference/1rip.html#wp6319" TargetMode="External"/><Relationship Id="rId4" Type="http://schemas.openxmlformats.org/officeDocument/2006/relationships/hyperlink" Target="http://www.cisco.com/en/US/docs/ios/11_3/np1/command/reference/1rip.html#wp6319" TargetMode="External"/><Relationship Id="rId5" Type="http://schemas.openxmlformats.org/officeDocument/2006/relationships/hyperlink" Target="http://www.cisco.com/en/US/docs/ios/11_3/np1/command/reference/1rip.html#wp6319" TargetMode="External"/><Relationship Id="rId6" Type="http://schemas.openxmlformats.org/officeDocument/2006/relationships/hyperlink" Target="http://www.cisco.com/en/US/docs/ios/11_3/np1/command/reference/1rip.html#wp6319"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txBox="1"/>
          <p:nvPr>
            <p:ph idx="12" type="sldNum"/>
          </p:nvPr>
        </p:nvSpPr>
        <p:spPr>
          <a:xfrm>
            <a:off x="5797550" y="8480425"/>
            <a:ext cx="795338" cy="282574"/>
          </a:xfrm>
          <a:prstGeom prst="rect">
            <a:avLst/>
          </a:prstGeom>
          <a:noFill/>
          <a:ln>
            <a:noFill/>
          </a:ln>
        </p:spPr>
        <p:txBody>
          <a:bodyPr anchorCtr="0" anchor="b" bIns="0" lIns="18375" rIns="18375" tIns="0">
            <a:noAutofit/>
          </a:bodyPr>
          <a:lstStyle/>
          <a:p>
            <a:pPr indent="0" lvl="0" marL="0" marR="0" rtl="0" algn="r">
              <a:lnSpc>
                <a:spcPct val="100000"/>
              </a:lnSpc>
              <a:spcBef>
                <a:spcPts val="0"/>
              </a:spcBef>
              <a:spcAft>
                <a:spcPts val="0"/>
              </a:spcAft>
              <a:buSzPct val="25000"/>
              <a:buNone/>
            </a:pPr>
            <a:fld id="{00000000-1234-1234-1234-123412341234}" type="slidenum">
              <a:rPr lang="en-US" sz="800">
                <a:solidFill>
                  <a:schemeClr val="dk1"/>
                </a:solidFill>
                <a:latin typeface="Arial"/>
                <a:ea typeface="Arial"/>
                <a:cs typeface="Arial"/>
                <a:sym typeface="Arial"/>
              </a:rPr>
              <a:t>‹#›</a:t>
            </a:fld>
          </a:p>
        </p:txBody>
      </p:sp>
      <p:sp>
        <p:nvSpPr>
          <p:cNvPr id="116" name="Shape 116"/>
          <p:cNvSpPr/>
          <p:nvPr>
            <p:ph idx="2" type="sldImg"/>
          </p:nvPr>
        </p:nvSpPr>
        <p:spPr>
          <a:xfrm>
            <a:off x="858837" y="239712"/>
            <a:ext cx="5199061" cy="3898900"/>
          </a:xfrm>
          <a:custGeom>
            <a:pathLst>
              <a:path extrusionOk="0" h="120000" w="120000">
                <a:moveTo>
                  <a:pt x="0" y="0"/>
                </a:moveTo>
                <a:lnTo>
                  <a:pt x="120000" y="0"/>
                </a:lnTo>
                <a:lnTo>
                  <a:pt x="120000" y="120000"/>
                </a:lnTo>
                <a:lnTo>
                  <a:pt x="0" y="120000"/>
                </a:lnTo>
                <a:close/>
              </a:path>
            </a:pathLst>
          </a:custGeom>
          <a:noFill/>
          <a:ln>
            <a:noFill/>
          </a:ln>
        </p:spPr>
      </p:sp>
      <p:sp>
        <p:nvSpPr>
          <p:cNvPr id="117" name="Shape 117"/>
          <p:cNvSpPr txBox="1"/>
          <p:nvPr>
            <p:ph idx="1" type="body"/>
          </p:nvPr>
        </p:nvSpPr>
        <p:spPr>
          <a:xfrm>
            <a:off x="396875" y="4278312"/>
            <a:ext cx="5984874" cy="4156075"/>
          </a:xfrm>
          <a:prstGeom prst="rect">
            <a:avLst/>
          </a:prstGeom>
          <a:noFill/>
          <a:ln>
            <a:noFill/>
          </a:ln>
        </p:spPr>
        <p:txBody>
          <a:bodyPr anchorCtr="0" anchor="t" bIns="49000" lIns="93425" rIns="93425" tIns="49000">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179" name="Shape 179"/>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185" name="Shape 185"/>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191" name="Shape 191"/>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197" name="Shape 197"/>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203" name="Shape 203"/>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209" name="Shape 209"/>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216" name="Shape 216"/>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223" name="Shape 223"/>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231" name="Shape 231"/>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239" name="Shape 239"/>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124" name="Shape 124"/>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247" name="Shape 247"/>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255" name="Shape 255"/>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263" name="Shape 263"/>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269" name="Shape 269"/>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277" name="Shape 277"/>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284" name="Shape 284"/>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a:headEnd len="med" w="med" type="none"/>
            <a:tailEnd len="med" w="med" type="none"/>
          </a:ln>
        </p:spPr>
      </p:sp>
      <p:sp>
        <p:nvSpPr>
          <p:cNvPr id="291" name="Shape 291"/>
          <p:cNvSpPr txBox="1"/>
          <p:nvPr>
            <p:ph idx="1" type="body"/>
          </p:nvPr>
        </p:nvSpPr>
        <p:spPr>
          <a:xfrm>
            <a:off x="395287" y="4278312"/>
            <a:ext cx="5986461" cy="4154487"/>
          </a:xfrm>
          <a:prstGeom prst="rect">
            <a:avLst/>
          </a:prstGeom>
          <a:noFill/>
          <a:ln>
            <a:noFill/>
          </a:ln>
        </p:spPr>
        <p:txBody>
          <a:bodyPr anchorCtr="0" anchor="t" bIns="49000" lIns="93425" rIns="93425" tIns="49000">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400" u="none" cap="none" strike="noStrike">
                <a:solidFill>
                  <a:schemeClr val="dk1"/>
                </a:solidFill>
                <a:latin typeface="Arial"/>
                <a:ea typeface="Arial"/>
                <a:cs typeface="Arial"/>
                <a:sym typeface="Arial"/>
              </a:rPr>
              <a:t>Members of a GLBP group elect one gateway to be the active virtual gateway (AVG) for that group. Other group members provide backup for the AVG in the event that the AVG becomes unavailable. The AVG assigns a virtual MAC address to each member of the GLBP group. Each gateway assumes responsibility for forwarding packets sent to the virtual MAC address assigned to it by the AVG. These gateways are known as active virtual forwarders (AVFs) for their virtual MAC address.</a:t>
            </a:r>
          </a:p>
          <a:p>
            <a:pPr indent="-112713" lvl="0" marL="112713" marR="0" rtl="0" algn="l">
              <a:lnSpc>
                <a:spcPct val="90000"/>
              </a:lnSpc>
              <a:spcBef>
                <a:spcPts val="560"/>
              </a:spcBef>
              <a:spcAft>
                <a:spcPts val="0"/>
              </a:spcAft>
              <a:buClr>
                <a:schemeClr val="dk1"/>
              </a:buClr>
              <a:buSzPct val="100000"/>
              <a:buFont typeface="Arial"/>
              <a:buChar char="•"/>
            </a:pPr>
            <a:r>
              <a:rPr b="0" i="0" lang="en-US" sz="1400" u="none" cap="none" strike="noStrike">
                <a:solidFill>
                  <a:schemeClr val="dk1"/>
                </a:solidFill>
                <a:latin typeface="Arial"/>
                <a:ea typeface="Arial"/>
                <a:cs typeface="Arial"/>
                <a:sym typeface="Arial"/>
              </a:rPr>
              <a:t>The AVG is responsible for answering Address Resolution Protocol (ARP) requests for the virtual IP address. Load sharing is achieved by the AVG replying to the ARP requests with different virtual MAC addresses.</a:t>
            </a:r>
          </a:p>
          <a:p>
            <a:pPr indent="-112713" lvl="0" marL="112713" marR="0" rtl="0" algn="l">
              <a:lnSpc>
                <a:spcPct val="90000"/>
              </a:lnSpc>
              <a:spcBef>
                <a:spcPts val="560"/>
              </a:spcBef>
              <a:spcAft>
                <a:spcPts val="0"/>
              </a:spcAft>
              <a:buClr>
                <a:schemeClr val="dk1"/>
              </a:buClr>
              <a:buSzPct val="100000"/>
              <a:buFont typeface="Arial"/>
              <a:buChar char="•"/>
            </a:pPr>
            <a:r>
              <a:rPr b="0" i="0" lang="en-US" sz="1400" u="none" cap="none" strike="noStrike">
                <a:solidFill>
                  <a:schemeClr val="dk1"/>
                </a:solidFill>
                <a:latin typeface="Arial"/>
                <a:ea typeface="Arial"/>
                <a:cs typeface="Arial"/>
                <a:sym typeface="Arial"/>
              </a:rPr>
              <a:t>GLBP supports up to 1024 virtual routers (GLBP groups) on each physical interface of a router, and up to 4 virtual forwarders per group.</a:t>
            </a:r>
          </a:p>
        </p:txBody>
      </p:sp>
      <p:sp>
        <p:nvSpPr>
          <p:cNvPr id="292" name="Shape 292"/>
          <p:cNvSpPr txBox="1"/>
          <p:nvPr>
            <p:ph idx="12" type="sldNum"/>
          </p:nvPr>
        </p:nvSpPr>
        <p:spPr>
          <a:xfrm>
            <a:off x="5797550" y="8480425"/>
            <a:ext cx="795338" cy="282574"/>
          </a:xfrm>
          <a:prstGeom prst="rect">
            <a:avLst/>
          </a:prstGeom>
          <a:noFill/>
          <a:ln>
            <a:noFill/>
          </a:ln>
        </p:spPr>
        <p:txBody>
          <a:bodyPr anchorCtr="0" anchor="b" bIns="0" lIns="18375" rIns="18375" tIns="0">
            <a:noAutofit/>
          </a:bodyPr>
          <a:lstStyle/>
          <a:p>
            <a:pPr indent="0" lvl="0" marL="0" marR="0" rtl="0" algn="r">
              <a:lnSpc>
                <a:spcPct val="100000"/>
              </a:lnSpc>
              <a:spcBef>
                <a:spcPts val="0"/>
              </a:spcBef>
              <a:spcAft>
                <a:spcPts val="0"/>
              </a:spcAft>
              <a:buSzPct val="25000"/>
              <a:buNone/>
            </a:pPr>
            <a:fld id="{00000000-1234-1234-1234-123412341234}" type="slidenum">
              <a:rPr lang="en-US" sz="800">
                <a:solidFill>
                  <a:schemeClr val="dk1"/>
                </a:solidFill>
                <a:latin typeface="Arial"/>
                <a:ea typeface="Arial"/>
                <a:cs typeface="Arial"/>
                <a:sym typeface="Arial"/>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a:headEnd len="med" w="med" type="none"/>
            <a:tailEnd len="med" w="med" type="none"/>
          </a:ln>
        </p:spPr>
      </p:sp>
      <p:sp>
        <p:nvSpPr>
          <p:cNvPr id="301" name="Shape 301"/>
          <p:cNvSpPr txBox="1"/>
          <p:nvPr>
            <p:ph idx="1" type="body"/>
          </p:nvPr>
        </p:nvSpPr>
        <p:spPr>
          <a:xfrm>
            <a:off x="395287" y="4278312"/>
            <a:ext cx="5986461" cy="4154487"/>
          </a:xfrm>
          <a:prstGeom prst="rect">
            <a:avLst/>
          </a:prstGeom>
          <a:noFill/>
          <a:ln>
            <a:noFill/>
          </a:ln>
        </p:spPr>
        <p:txBody>
          <a:bodyPr anchorCtr="0" anchor="t" bIns="49000" lIns="93425" rIns="93425" tIns="49000">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400" u="none" cap="none" strike="noStrike">
                <a:solidFill>
                  <a:schemeClr val="dk1"/>
                </a:solidFill>
                <a:latin typeface="Arial"/>
                <a:ea typeface="Arial"/>
                <a:cs typeface="Arial"/>
                <a:sym typeface="Arial"/>
              </a:rPr>
              <a:t>Each router only uses three timers in HSRP. The timers time hello messages. The HSRP converges, when a failure occurs, depend on how the HSRP hello and hold timers are configured. By default, these timers are set to 3 and 10 seconds, respectively, which means that a hello packet is sent between the HSRP standby group devices every 3 seconds, and the standby device becomes active when a hello packet has not been received for 10 seconds. You can lower these timer settings to speed up the failover or preemption, but, to avoid increased CPU usage and unnecessary standby state flapping, do not set the hello timer below one (1) second or the hold timer below 4 seconds. Note that, if you use the HSRP tracking mechanism and the tracked link fails, the failover or preemption occurs immediately, regardless of the hello and hold timers. When a timer expires, the router transitions to a new HSRP state. The timers can be changed with this command: </a:t>
            </a:r>
            <a:r>
              <a:rPr b="1" i="0" lang="en-US" sz="1400" u="sng" cap="none" strike="noStrike">
                <a:solidFill>
                  <a:schemeClr val="hlink"/>
                </a:solidFill>
                <a:latin typeface="Arial"/>
                <a:ea typeface="Arial"/>
                <a:cs typeface="Arial"/>
                <a:sym typeface="Arial"/>
                <a:hlinkClick r:id="rId2"/>
              </a:rPr>
              <a:t>standby [</a:t>
            </a:r>
            <a:r>
              <a:rPr b="0" i="1" lang="en-US" sz="1400" u="sng" cap="none" strike="noStrike">
                <a:solidFill>
                  <a:schemeClr val="hlink"/>
                </a:solidFill>
                <a:latin typeface="Arial"/>
                <a:ea typeface="Arial"/>
                <a:cs typeface="Arial"/>
                <a:sym typeface="Arial"/>
                <a:hlinkClick r:id="rId3"/>
              </a:rPr>
              <a:t>group-number</a:t>
            </a:r>
            <a:r>
              <a:rPr b="1" i="0" lang="en-US" sz="1400" u="sng" cap="none" strike="noStrike">
                <a:solidFill>
                  <a:schemeClr val="hlink"/>
                </a:solidFill>
                <a:latin typeface="Arial"/>
                <a:ea typeface="Arial"/>
                <a:cs typeface="Arial"/>
                <a:sym typeface="Arial"/>
                <a:hlinkClick r:id="rId4"/>
              </a:rPr>
              <a:t>] timers </a:t>
            </a:r>
            <a:r>
              <a:rPr b="0" i="1" lang="en-US" sz="1400" u="sng" cap="none" strike="noStrike">
                <a:solidFill>
                  <a:schemeClr val="hlink"/>
                </a:solidFill>
                <a:latin typeface="Arial"/>
                <a:ea typeface="Arial"/>
                <a:cs typeface="Arial"/>
                <a:sym typeface="Arial"/>
                <a:hlinkClick r:id="rId5"/>
              </a:rPr>
              <a:t>hellotime holdtime</a:t>
            </a:r>
            <a:r>
              <a:rPr b="1" i="0" lang="en-US" sz="1400" u="sng" cap="none" strike="noStrike">
                <a:solidFill>
                  <a:schemeClr val="hlink"/>
                </a:solidFill>
                <a:latin typeface="Arial"/>
                <a:ea typeface="Arial"/>
                <a:cs typeface="Arial"/>
                <a:sym typeface="Arial"/>
                <a:hlinkClick r:id="rId6"/>
              </a:rPr>
              <a:t> </a:t>
            </a:r>
            <a:r>
              <a:rPr b="0" i="0" lang="en-US" sz="1400" u="none" cap="none" strike="noStrike">
                <a:solidFill>
                  <a:schemeClr val="dk1"/>
                </a:solidFill>
                <a:latin typeface="Arial"/>
                <a:ea typeface="Arial"/>
                <a:cs typeface="Arial"/>
                <a:sym typeface="Arial"/>
              </a:rPr>
              <a:t>.</a:t>
            </a:r>
          </a:p>
          <a:p>
            <a:pPr indent="-112713" lvl="0" marL="112713" marR="0" rtl="0" algn="l">
              <a:lnSpc>
                <a:spcPct val="90000"/>
              </a:lnSpc>
              <a:spcBef>
                <a:spcPts val="560"/>
              </a:spcBef>
              <a:spcAft>
                <a:spcPts val="0"/>
              </a:spcAft>
              <a:buClr>
                <a:schemeClr val="dk1"/>
              </a:buClr>
              <a:buSzPct val="100000"/>
              <a:buFont typeface="Arial"/>
              <a:buChar char="•"/>
            </a:pPr>
            <a:r>
              <a:rPr b="0" i="0" lang="en-US" sz="1400" u="none" cap="none" strike="noStrike">
                <a:solidFill>
                  <a:schemeClr val="dk1"/>
                </a:solidFill>
                <a:latin typeface="Arial"/>
                <a:ea typeface="Arial"/>
                <a:cs typeface="Arial"/>
                <a:sym typeface="Arial"/>
              </a:rPr>
              <a:t>HSRP MD5 authentication</a:t>
            </a:r>
          </a:p>
        </p:txBody>
      </p:sp>
      <p:sp>
        <p:nvSpPr>
          <p:cNvPr id="302" name="Shape 302"/>
          <p:cNvSpPr txBox="1"/>
          <p:nvPr>
            <p:ph idx="12" type="sldNum"/>
          </p:nvPr>
        </p:nvSpPr>
        <p:spPr>
          <a:xfrm>
            <a:off x="5797550" y="8480425"/>
            <a:ext cx="795338" cy="282574"/>
          </a:xfrm>
          <a:prstGeom prst="rect">
            <a:avLst/>
          </a:prstGeom>
          <a:noFill/>
          <a:ln>
            <a:noFill/>
          </a:ln>
        </p:spPr>
        <p:txBody>
          <a:bodyPr anchorCtr="0" anchor="b" bIns="0" lIns="18375" rIns="18375" tIns="0">
            <a:noAutofit/>
          </a:bodyPr>
          <a:lstStyle/>
          <a:p>
            <a:pPr indent="0" lvl="0" marL="0" marR="0" rtl="0" algn="r">
              <a:lnSpc>
                <a:spcPct val="100000"/>
              </a:lnSpc>
              <a:spcBef>
                <a:spcPts val="0"/>
              </a:spcBef>
              <a:spcAft>
                <a:spcPts val="0"/>
              </a:spcAft>
              <a:buSzPct val="25000"/>
              <a:buNone/>
            </a:pPr>
            <a:fld id="{00000000-1234-1234-1234-123412341234}" type="slidenum">
              <a:rPr lang="en-US" sz="800">
                <a:solidFill>
                  <a:schemeClr val="dk1"/>
                </a:solidFill>
                <a:latin typeface="Arial"/>
                <a:ea typeface="Arial"/>
                <a:cs typeface="Arial"/>
                <a:sym typeface="Arial"/>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311" name="Shape 311"/>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317" name="Shape 317"/>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131" name="Shape 131"/>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323" name="Shape 323"/>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329" name="Shape 329"/>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335" name="Shape 335"/>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341" name="Shape 341"/>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347" name="Shape 347"/>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353" name="Shape 353"/>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364" name="Shape 364"/>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370" name="Shape 370"/>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376" name="Shape 376"/>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0" name="Shape 380"/>
        <p:cNvGrpSpPr/>
        <p:nvPr/>
      </p:nvGrpSpPr>
      <p:grpSpPr>
        <a:xfrm>
          <a:off x="0" y="0"/>
          <a:ext cx="0" cy="0"/>
          <a:chOff x="0" y="0"/>
          <a:chExt cx="0" cy="0"/>
        </a:xfrm>
      </p:grpSpPr>
      <p:sp>
        <p:nvSpPr>
          <p:cNvPr id="381" name="Shape 381"/>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382" name="Shape 382"/>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138" name="Shape 138"/>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6" name="Shape 386"/>
        <p:cNvGrpSpPr/>
        <p:nvPr/>
      </p:nvGrpSpPr>
      <p:grpSpPr>
        <a:xfrm>
          <a:off x="0" y="0"/>
          <a:ext cx="0" cy="0"/>
          <a:chOff x="0" y="0"/>
          <a:chExt cx="0" cy="0"/>
        </a:xfrm>
      </p:grpSpPr>
      <p:sp>
        <p:nvSpPr>
          <p:cNvPr id="387" name="Shape 387"/>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388" name="Shape 388"/>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2" name="Shape 392"/>
        <p:cNvGrpSpPr/>
        <p:nvPr/>
      </p:nvGrpSpPr>
      <p:grpSpPr>
        <a:xfrm>
          <a:off x="0" y="0"/>
          <a:ext cx="0" cy="0"/>
          <a:chOff x="0" y="0"/>
          <a:chExt cx="0" cy="0"/>
        </a:xfrm>
      </p:grpSpPr>
      <p:sp>
        <p:nvSpPr>
          <p:cNvPr id="393" name="Shape 393"/>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394" name="Shape 394"/>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8" name="Shape 398"/>
        <p:cNvGrpSpPr/>
        <p:nvPr/>
      </p:nvGrpSpPr>
      <p:grpSpPr>
        <a:xfrm>
          <a:off x="0" y="0"/>
          <a:ext cx="0" cy="0"/>
          <a:chOff x="0" y="0"/>
          <a:chExt cx="0" cy="0"/>
        </a:xfrm>
      </p:grpSpPr>
      <p:sp>
        <p:nvSpPr>
          <p:cNvPr id="399" name="Shape 399"/>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400" name="Shape 400"/>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4" name="Shape 404"/>
        <p:cNvGrpSpPr/>
        <p:nvPr/>
      </p:nvGrpSpPr>
      <p:grpSpPr>
        <a:xfrm>
          <a:off x="0" y="0"/>
          <a:ext cx="0" cy="0"/>
          <a:chOff x="0" y="0"/>
          <a:chExt cx="0" cy="0"/>
        </a:xfrm>
      </p:grpSpPr>
      <p:sp>
        <p:nvSpPr>
          <p:cNvPr id="405" name="Shape 405"/>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406" name="Shape 406"/>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0" name="Shape 410"/>
        <p:cNvGrpSpPr/>
        <p:nvPr/>
      </p:nvGrpSpPr>
      <p:grpSpPr>
        <a:xfrm>
          <a:off x="0" y="0"/>
          <a:ext cx="0" cy="0"/>
          <a:chOff x="0" y="0"/>
          <a:chExt cx="0" cy="0"/>
        </a:xfrm>
      </p:grpSpPr>
      <p:sp>
        <p:nvSpPr>
          <p:cNvPr id="411" name="Shape 411"/>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412" name="Shape 412"/>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7" name="Shape 417"/>
        <p:cNvGrpSpPr/>
        <p:nvPr/>
      </p:nvGrpSpPr>
      <p:grpSpPr>
        <a:xfrm>
          <a:off x="0" y="0"/>
          <a:ext cx="0" cy="0"/>
          <a:chOff x="0" y="0"/>
          <a:chExt cx="0" cy="0"/>
        </a:xfrm>
      </p:grpSpPr>
      <p:sp>
        <p:nvSpPr>
          <p:cNvPr id="418" name="Shape 418"/>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419" name="Shape 419"/>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3" name="Shape 423"/>
        <p:cNvGrpSpPr/>
        <p:nvPr/>
      </p:nvGrpSpPr>
      <p:grpSpPr>
        <a:xfrm>
          <a:off x="0" y="0"/>
          <a:ext cx="0" cy="0"/>
          <a:chOff x="0" y="0"/>
          <a:chExt cx="0" cy="0"/>
        </a:xfrm>
      </p:grpSpPr>
      <p:sp>
        <p:nvSpPr>
          <p:cNvPr id="424" name="Shape 424"/>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425" name="Shape 425"/>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9" name="Shape 429"/>
        <p:cNvGrpSpPr/>
        <p:nvPr/>
      </p:nvGrpSpPr>
      <p:grpSpPr>
        <a:xfrm>
          <a:off x="0" y="0"/>
          <a:ext cx="0" cy="0"/>
          <a:chOff x="0" y="0"/>
          <a:chExt cx="0" cy="0"/>
        </a:xfrm>
      </p:grpSpPr>
      <p:sp>
        <p:nvSpPr>
          <p:cNvPr id="430" name="Shape 430"/>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431" name="Shape 431"/>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5" name="Shape 435"/>
        <p:cNvGrpSpPr/>
        <p:nvPr/>
      </p:nvGrpSpPr>
      <p:grpSpPr>
        <a:xfrm>
          <a:off x="0" y="0"/>
          <a:ext cx="0" cy="0"/>
          <a:chOff x="0" y="0"/>
          <a:chExt cx="0" cy="0"/>
        </a:xfrm>
      </p:grpSpPr>
      <p:sp>
        <p:nvSpPr>
          <p:cNvPr id="436" name="Shape 436"/>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437" name="Shape 437"/>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4" name="Shape 444"/>
        <p:cNvGrpSpPr/>
        <p:nvPr/>
      </p:nvGrpSpPr>
      <p:grpSpPr>
        <a:xfrm>
          <a:off x="0" y="0"/>
          <a:ext cx="0" cy="0"/>
          <a:chOff x="0" y="0"/>
          <a:chExt cx="0" cy="0"/>
        </a:xfrm>
      </p:grpSpPr>
      <p:sp>
        <p:nvSpPr>
          <p:cNvPr id="445" name="Shape 445"/>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a:headEnd len="med" w="med" type="none"/>
            <a:tailEnd len="med" w="med" type="none"/>
          </a:ln>
        </p:spPr>
      </p:sp>
      <p:sp>
        <p:nvSpPr>
          <p:cNvPr id="446" name="Shape 446"/>
          <p:cNvSpPr txBox="1"/>
          <p:nvPr>
            <p:ph idx="1" type="body"/>
          </p:nvPr>
        </p:nvSpPr>
        <p:spPr>
          <a:xfrm>
            <a:off x="395287" y="4278312"/>
            <a:ext cx="5986461" cy="4154487"/>
          </a:xfrm>
          <a:prstGeom prst="rect">
            <a:avLst/>
          </a:prstGeom>
          <a:noFill/>
          <a:ln>
            <a:noFill/>
          </a:ln>
        </p:spPr>
        <p:txBody>
          <a:bodyPr anchorCtr="0" anchor="t" bIns="49000" lIns="93425" rIns="93425" tIns="49000">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400" u="none" cap="none" strike="noStrike">
              <a:solidFill>
                <a:schemeClr val="dk1"/>
              </a:solidFill>
              <a:latin typeface="Arial"/>
              <a:ea typeface="Arial"/>
              <a:cs typeface="Arial"/>
              <a:sym typeface="Arial"/>
            </a:endParaRPr>
          </a:p>
        </p:txBody>
      </p:sp>
      <p:sp>
        <p:nvSpPr>
          <p:cNvPr id="447" name="Shape 447"/>
          <p:cNvSpPr txBox="1"/>
          <p:nvPr>
            <p:ph idx="12" type="sldNum"/>
          </p:nvPr>
        </p:nvSpPr>
        <p:spPr>
          <a:xfrm>
            <a:off x="5797550" y="8480425"/>
            <a:ext cx="795338" cy="282574"/>
          </a:xfrm>
          <a:prstGeom prst="rect">
            <a:avLst/>
          </a:prstGeom>
          <a:noFill/>
          <a:ln>
            <a:noFill/>
          </a:ln>
        </p:spPr>
        <p:txBody>
          <a:bodyPr anchorCtr="0" anchor="b" bIns="0" lIns="18375" rIns="18375" tIns="0">
            <a:noAutofit/>
          </a:bodyPr>
          <a:lstStyle/>
          <a:p>
            <a:pPr indent="0" lvl="0" marL="0" marR="0" rtl="0" algn="r">
              <a:lnSpc>
                <a:spcPct val="100000"/>
              </a:lnSpc>
              <a:spcBef>
                <a:spcPts val="0"/>
              </a:spcBef>
              <a:spcAft>
                <a:spcPts val="0"/>
              </a:spcAft>
              <a:buSzPct val="25000"/>
              <a:buNone/>
            </a:pPr>
            <a:fld id="{00000000-1234-1234-1234-123412341234}" type="slidenum">
              <a:rPr lang="en-US" sz="800">
                <a:solidFill>
                  <a:schemeClr val="dk1"/>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145" name="Shape 145"/>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6" name="Shape 456"/>
        <p:cNvGrpSpPr/>
        <p:nvPr/>
      </p:nvGrpSpPr>
      <p:grpSpPr>
        <a:xfrm>
          <a:off x="0" y="0"/>
          <a:ext cx="0" cy="0"/>
          <a:chOff x="0" y="0"/>
          <a:chExt cx="0" cy="0"/>
        </a:xfrm>
      </p:grpSpPr>
      <p:sp>
        <p:nvSpPr>
          <p:cNvPr id="457" name="Shape 457"/>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458" name="Shape 458"/>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4" name="Shape 464"/>
        <p:cNvGrpSpPr/>
        <p:nvPr/>
      </p:nvGrpSpPr>
      <p:grpSpPr>
        <a:xfrm>
          <a:off x="0" y="0"/>
          <a:ext cx="0" cy="0"/>
          <a:chOff x="0" y="0"/>
          <a:chExt cx="0" cy="0"/>
        </a:xfrm>
      </p:grpSpPr>
      <p:sp>
        <p:nvSpPr>
          <p:cNvPr id="465" name="Shape 465"/>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466" name="Shape 466"/>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1" name="Shape 471"/>
        <p:cNvGrpSpPr/>
        <p:nvPr/>
      </p:nvGrpSpPr>
      <p:grpSpPr>
        <a:xfrm>
          <a:off x="0" y="0"/>
          <a:ext cx="0" cy="0"/>
          <a:chOff x="0" y="0"/>
          <a:chExt cx="0" cy="0"/>
        </a:xfrm>
      </p:grpSpPr>
      <p:sp>
        <p:nvSpPr>
          <p:cNvPr id="472" name="Shape 472"/>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473" name="Shape 473"/>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481" name="Shape 481"/>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8" name="Shape 488"/>
        <p:cNvGrpSpPr/>
        <p:nvPr/>
      </p:nvGrpSpPr>
      <p:grpSpPr>
        <a:xfrm>
          <a:off x="0" y="0"/>
          <a:ext cx="0" cy="0"/>
          <a:chOff x="0" y="0"/>
          <a:chExt cx="0" cy="0"/>
        </a:xfrm>
      </p:grpSpPr>
      <p:sp>
        <p:nvSpPr>
          <p:cNvPr id="489" name="Shape 489"/>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490" name="Shape 490"/>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9" name="Shape 499"/>
        <p:cNvGrpSpPr/>
        <p:nvPr/>
      </p:nvGrpSpPr>
      <p:grpSpPr>
        <a:xfrm>
          <a:off x="0" y="0"/>
          <a:ext cx="0" cy="0"/>
          <a:chOff x="0" y="0"/>
          <a:chExt cx="0" cy="0"/>
        </a:xfrm>
      </p:grpSpPr>
      <p:sp>
        <p:nvSpPr>
          <p:cNvPr id="500" name="Shape 500"/>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501" name="Shape 501"/>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6" name="Shape 506"/>
        <p:cNvGrpSpPr/>
        <p:nvPr/>
      </p:nvGrpSpPr>
      <p:grpSpPr>
        <a:xfrm>
          <a:off x="0" y="0"/>
          <a:ext cx="0" cy="0"/>
          <a:chOff x="0" y="0"/>
          <a:chExt cx="0" cy="0"/>
        </a:xfrm>
      </p:grpSpPr>
      <p:sp>
        <p:nvSpPr>
          <p:cNvPr id="507" name="Shape 507"/>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508" name="Shape 508"/>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3" name="Shape 513"/>
        <p:cNvGrpSpPr/>
        <p:nvPr/>
      </p:nvGrpSpPr>
      <p:grpSpPr>
        <a:xfrm>
          <a:off x="0" y="0"/>
          <a:ext cx="0" cy="0"/>
          <a:chOff x="0" y="0"/>
          <a:chExt cx="0" cy="0"/>
        </a:xfrm>
      </p:grpSpPr>
      <p:sp>
        <p:nvSpPr>
          <p:cNvPr id="514" name="Shape 514"/>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a:headEnd len="med" w="med" type="none"/>
            <a:tailEnd len="med" w="med" type="none"/>
          </a:ln>
        </p:spPr>
      </p:sp>
      <p:sp>
        <p:nvSpPr>
          <p:cNvPr id="515" name="Shape 515"/>
          <p:cNvSpPr txBox="1"/>
          <p:nvPr>
            <p:ph idx="1" type="body"/>
          </p:nvPr>
        </p:nvSpPr>
        <p:spPr>
          <a:xfrm>
            <a:off x="395287" y="4278312"/>
            <a:ext cx="5986461" cy="4154487"/>
          </a:xfrm>
          <a:prstGeom prst="rect">
            <a:avLst/>
          </a:prstGeom>
          <a:noFill/>
          <a:ln>
            <a:noFill/>
          </a:ln>
        </p:spPr>
        <p:txBody>
          <a:bodyPr anchorCtr="0" anchor="t" bIns="49000" lIns="93425" rIns="93425" tIns="49000">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400" u="none" cap="none" strike="noStrike">
              <a:solidFill>
                <a:schemeClr val="dk1"/>
              </a:solidFill>
              <a:latin typeface="Arial"/>
              <a:ea typeface="Arial"/>
              <a:cs typeface="Arial"/>
              <a:sym typeface="Arial"/>
            </a:endParaRPr>
          </a:p>
        </p:txBody>
      </p:sp>
      <p:sp>
        <p:nvSpPr>
          <p:cNvPr id="516" name="Shape 516"/>
          <p:cNvSpPr txBox="1"/>
          <p:nvPr>
            <p:ph idx="12" type="sldNum"/>
          </p:nvPr>
        </p:nvSpPr>
        <p:spPr>
          <a:xfrm>
            <a:off x="5797550" y="8480425"/>
            <a:ext cx="795338" cy="282574"/>
          </a:xfrm>
          <a:prstGeom prst="rect">
            <a:avLst/>
          </a:prstGeom>
          <a:noFill/>
          <a:ln>
            <a:noFill/>
          </a:ln>
        </p:spPr>
        <p:txBody>
          <a:bodyPr anchorCtr="0" anchor="b" bIns="0" lIns="18375" rIns="18375" tIns="0">
            <a:noAutofit/>
          </a:bodyPr>
          <a:lstStyle/>
          <a:p>
            <a:pPr indent="0" lvl="0" marL="0" marR="0" rtl="0" algn="r">
              <a:lnSpc>
                <a:spcPct val="100000"/>
              </a:lnSpc>
              <a:spcBef>
                <a:spcPts val="0"/>
              </a:spcBef>
              <a:spcAft>
                <a:spcPts val="0"/>
              </a:spcAft>
              <a:buSzPct val="25000"/>
              <a:buNone/>
            </a:pPr>
            <a:fld id="{00000000-1234-1234-1234-123412341234}" type="slidenum">
              <a:rPr lang="en-US" sz="800">
                <a:solidFill>
                  <a:schemeClr val="dk1"/>
                </a:solidFill>
                <a:latin typeface="Arial"/>
                <a:ea typeface="Arial"/>
                <a:cs typeface="Arial"/>
                <a:sym typeface="Arial"/>
              </a:rPr>
              <a:t>‹#›</a:t>
            </a:fld>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4" name="Shape 524"/>
        <p:cNvGrpSpPr/>
        <p:nvPr/>
      </p:nvGrpSpPr>
      <p:grpSpPr>
        <a:xfrm>
          <a:off x="0" y="0"/>
          <a:ext cx="0" cy="0"/>
          <a:chOff x="0" y="0"/>
          <a:chExt cx="0" cy="0"/>
        </a:xfrm>
      </p:grpSpPr>
      <p:sp>
        <p:nvSpPr>
          <p:cNvPr id="525" name="Shape 525"/>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526" name="Shape 526"/>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3" name="Shape 533"/>
        <p:cNvGrpSpPr/>
        <p:nvPr/>
      </p:nvGrpSpPr>
      <p:grpSpPr>
        <a:xfrm>
          <a:off x="0" y="0"/>
          <a:ext cx="0" cy="0"/>
          <a:chOff x="0" y="0"/>
          <a:chExt cx="0" cy="0"/>
        </a:xfrm>
      </p:grpSpPr>
      <p:sp>
        <p:nvSpPr>
          <p:cNvPr id="534" name="Shape 534"/>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535" name="Shape 535"/>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152" name="Shape 152"/>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2" name="Shape 542"/>
        <p:cNvGrpSpPr/>
        <p:nvPr/>
      </p:nvGrpSpPr>
      <p:grpSpPr>
        <a:xfrm>
          <a:off x="0" y="0"/>
          <a:ext cx="0" cy="0"/>
          <a:chOff x="0" y="0"/>
          <a:chExt cx="0" cy="0"/>
        </a:xfrm>
      </p:grpSpPr>
      <p:sp>
        <p:nvSpPr>
          <p:cNvPr id="543" name="Shape 543"/>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544" name="Shape 544"/>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3" name="Shape 553"/>
        <p:cNvGrpSpPr/>
        <p:nvPr/>
      </p:nvGrpSpPr>
      <p:grpSpPr>
        <a:xfrm>
          <a:off x="0" y="0"/>
          <a:ext cx="0" cy="0"/>
          <a:chOff x="0" y="0"/>
          <a:chExt cx="0" cy="0"/>
        </a:xfrm>
      </p:grpSpPr>
      <p:sp>
        <p:nvSpPr>
          <p:cNvPr id="554" name="Shape 554"/>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a:headEnd len="med" w="med" type="none"/>
            <a:tailEnd len="med" w="med" type="none"/>
          </a:ln>
        </p:spPr>
      </p:sp>
      <p:sp>
        <p:nvSpPr>
          <p:cNvPr id="555" name="Shape 555"/>
          <p:cNvSpPr txBox="1"/>
          <p:nvPr>
            <p:ph idx="1" type="body"/>
          </p:nvPr>
        </p:nvSpPr>
        <p:spPr>
          <a:xfrm>
            <a:off x="395287" y="4278312"/>
            <a:ext cx="5986461" cy="4154487"/>
          </a:xfrm>
          <a:prstGeom prst="rect">
            <a:avLst/>
          </a:prstGeom>
          <a:noFill/>
          <a:ln>
            <a:noFill/>
          </a:ln>
        </p:spPr>
        <p:txBody>
          <a:bodyPr anchorCtr="0" anchor="t" bIns="49000" lIns="93425" rIns="93425" tIns="49000">
            <a:noAutofit/>
          </a:bodyPr>
          <a:lstStyle/>
          <a:p>
            <a:pPr indent="-112713" lvl="0" marL="112713" marR="0" rtl="0" algn="l">
              <a:lnSpc>
                <a:spcPct val="90000"/>
              </a:lnSpc>
              <a:spcBef>
                <a:spcPts val="0"/>
              </a:spcBef>
              <a:spcAft>
                <a:spcPts val="0"/>
              </a:spcAft>
              <a:buClr>
                <a:schemeClr val="dk1"/>
              </a:buClr>
              <a:buSzPct val="100000"/>
              <a:buFont typeface="Arial"/>
              <a:buChar char="•"/>
            </a:pPr>
            <a:r>
              <a:rPr b="0" i="0" lang="en-US" sz="1400" u="none" cap="none" strike="noStrike">
                <a:solidFill>
                  <a:schemeClr val="dk1"/>
                </a:solidFill>
                <a:latin typeface="Arial"/>
                <a:ea typeface="Arial"/>
                <a:cs typeface="Arial"/>
                <a:sym typeface="Arial"/>
              </a:rPr>
              <a:t>TRAP is unacknowledged while INFORM is acknowledged</a:t>
            </a:r>
          </a:p>
        </p:txBody>
      </p:sp>
      <p:sp>
        <p:nvSpPr>
          <p:cNvPr id="556" name="Shape 556"/>
          <p:cNvSpPr txBox="1"/>
          <p:nvPr>
            <p:ph idx="12" type="sldNum"/>
          </p:nvPr>
        </p:nvSpPr>
        <p:spPr>
          <a:xfrm>
            <a:off x="5797550" y="8480425"/>
            <a:ext cx="795338" cy="282574"/>
          </a:xfrm>
          <a:prstGeom prst="rect">
            <a:avLst/>
          </a:prstGeom>
          <a:noFill/>
          <a:ln>
            <a:noFill/>
          </a:ln>
        </p:spPr>
        <p:txBody>
          <a:bodyPr anchorCtr="0" anchor="b" bIns="0" lIns="18375" rIns="18375" tIns="0">
            <a:noAutofit/>
          </a:bodyPr>
          <a:lstStyle/>
          <a:p>
            <a:pPr indent="0" lvl="0" marL="0" marR="0" rtl="0" algn="r">
              <a:lnSpc>
                <a:spcPct val="100000"/>
              </a:lnSpc>
              <a:spcBef>
                <a:spcPts val="0"/>
              </a:spcBef>
              <a:spcAft>
                <a:spcPts val="0"/>
              </a:spcAft>
              <a:buSzPct val="25000"/>
              <a:buNone/>
            </a:pPr>
            <a:fld id="{00000000-1234-1234-1234-123412341234}" type="slidenum">
              <a:rPr lang="en-US" sz="800">
                <a:solidFill>
                  <a:schemeClr val="dk1"/>
                </a:solidFill>
                <a:latin typeface="Arial"/>
                <a:ea typeface="Arial"/>
                <a:cs typeface="Arial"/>
                <a:sym typeface="Arial"/>
              </a:rPr>
              <a:t>‹#›</a:t>
            </a:fld>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2" name="Shape 562"/>
        <p:cNvGrpSpPr/>
        <p:nvPr/>
      </p:nvGrpSpPr>
      <p:grpSpPr>
        <a:xfrm>
          <a:off x="0" y="0"/>
          <a:ext cx="0" cy="0"/>
          <a:chOff x="0" y="0"/>
          <a:chExt cx="0" cy="0"/>
        </a:xfrm>
      </p:grpSpPr>
      <p:sp>
        <p:nvSpPr>
          <p:cNvPr id="563" name="Shape 563"/>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564" name="Shape 564"/>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1" name="Shape 571"/>
        <p:cNvGrpSpPr/>
        <p:nvPr/>
      </p:nvGrpSpPr>
      <p:grpSpPr>
        <a:xfrm>
          <a:off x="0" y="0"/>
          <a:ext cx="0" cy="0"/>
          <a:chOff x="0" y="0"/>
          <a:chExt cx="0" cy="0"/>
        </a:xfrm>
      </p:grpSpPr>
      <p:sp>
        <p:nvSpPr>
          <p:cNvPr id="572" name="Shape 572"/>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573" name="Shape 573"/>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8" name="Shape 578"/>
        <p:cNvGrpSpPr/>
        <p:nvPr/>
      </p:nvGrpSpPr>
      <p:grpSpPr>
        <a:xfrm>
          <a:off x="0" y="0"/>
          <a:ext cx="0" cy="0"/>
          <a:chOff x="0" y="0"/>
          <a:chExt cx="0" cy="0"/>
        </a:xfrm>
      </p:grpSpPr>
      <p:sp>
        <p:nvSpPr>
          <p:cNvPr id="579" name="Shape 579"/>
          <p:cNvSpPr txBox="1"/>
          <p:nvPr>
            <p:ph idx="12" type="sldNum"/>
          </p:nvPr>
        </p:nvSpPr>
        <p:spPr>
          <a:xfrm>
            <a:off x="5797550" y="8480425"/>
            <a:ext cx="795338" cy="282574"/>
          </a:xfrm>
          <a:prstGeom prst="rect">
            <a:avLst/>
          </a:prstGeom>
          <a:noFill/>
          <a:ln>
            <a:noFill/>
          </a:ln>
        </p:spPr>
        <p:txBody>
          <a:bodyPr anchorCtr="0" anchor="b" bIns="0" lIns="18375" rIns="18375" tIns="0">
            <a:noAutofit/>
          </a:bodyPr>
          <a:lstStyle/>
          <a:p>
            <a:pPr indent="0" lvl="0" marL="0" marR="0" rtl="0" algn="r">
              <a:lnSpc>
                <a:spcPct val="100000"/>
              </a:lnSpc>
              <a:spcBef>
                <a:spcPts val="0"/>
              </a:spcBef>
              <a:spcAft>
                <a:spcPts val="0"/>
              </a:spcAft>
              <a:buSzPct val="25000"/>
              <a:buNone/>
            </a:pPr>
            <a:fld id="{00000000-1234-1234-1234-123412341234}" type="slidenum">
              <a:rPr lang="en-US" sz="800">
                <a:solidFill>
                  <a:schemeClr val="dk1"/>
                </a:solidFill>
                <a:latin typeface="Arial"/>
                <a:ea typeface="Arial"/>
                <a:cs typeface="Arial"/>
                <a:sym typeface="Arial"/>
              </a:rPr>
              <a:t>‹#›</a:t>
            </a:fld>
          </a:p>
        </p:txBody>
      </p:sp>
      <p:sp>
        <p:nvSpPr>
          <p:cNvPr id="580" name="Shape 580"/>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a:noFill/>
          <a:ln>
            <a:noFill/>
          </a:ln>
        </p:spPr>
      </p:sp>
      <p:sp>
        <p:nvSpPr>
          <p:cNvPr id="581" name="Shape 581"/>
          <p:cNvSpPr txBox="1"/>
          <p:nvPr>
            <p:ph idx="1" type="body"/>
          </p:nvPr>
        </p:nvSpPr>
        <p:spPr>
          <a:xfrm>
            <a:off x="395287" y="4278312"/>
            <a:ext cx="5986461" cy="4154487"/>
          </a:xfrm>
          <a:prstGeom prst="rect">
            <a:avLst/>
          </a:prstGeom>
          <a:noFill/>
          <a:ln>
            <a:noFill/>
          </a:ln>
        </p:spPr>
        <p:txBody>
          <a:bodyPr anchorCtr="0" anchor="t" bIns="49000" lIns="93425" rIns="93425" tIns="49000">
            <a:noAutofit/>
          </a:bodyPr>
          <a:lstStyle/>
          <a:p>
            <a:pPr indent="-112713" lvl="0" marL="112713" marR="0" rtl="0" algn="l">
              <a:lnSpc>
                <a:spcPct val="90000"/>
              </a:lnSpc>
              <a:spcBef>
                <a:spcPts val="0"/>
              </a:spcBef>
              <a:spcAft>
                <a:spcPts val="0"/>
              </a:spcAft>
              <a:buClr>
                <a:schemeClr val="dk1"/>
              </a:buClr>
              <a:buSzPct val="1000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160" name="Shape 160"/>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167" name="Shape 167"/>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395287" y="4278312"/>
            <a:ext cx="5986461" cy="4154487"/>
          </a:xfrm>
          <a:prstGeom prst="rect">
            <a:avLst/>
          </a:prstGeom>
        </p:spPr>
        <p:txBody>
          <a:bodyPr anchorCtr="0" anchor="t" bIns="91425" lIns="91425" rIns="91425" tIns="91425">
            <a:noAutofit/>
          </a:bodyPr>
          <a:lstStyle/>
          <a:p>
            <a:pPr lvl="0">
              <a:spcBef>
                <a:spcPts val="0"/>
              </a:spcBef>
              <a:buNone/>
            </a:pPr>
            <a:r>
              <a:t/>
            </a:r>
            <a:endParaRPr/>
          </a:p>
        </p:txBody>
      </p:sp>
      <p:sp>
        <p:nvSpPr>
          <p:cNvPr id="173" name="Shape 173"/>
          <p:cNvSpPr/>
          <p:nvPr>
            <p:ph idx="2" type="sldImg"/>
          </p:nvPr>
        </p:nvSpPr>
        <p:spPr>
          <a:xfrm>
            <a:off x="855662" y="239712"/>
            <a:ext cx="5200649" cy="3900486"/>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jpg"/><Relationship Id="rId3" Type="http://schemas.openxmlformats.org/officeDocument/2006/relationships/image" Target="../media/image0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Title Slide solid gradient_static">
    <p:spTree>
      <p:nvGrpSpPr>
        <p:cNvPr id="17" name="Shape 17"/>
        <p:cNvGrpSpPr/>
        <p:nvPr/>
      </p:nvGrpSpPr>
      <p:grpSpPr>
        <a:xfrm>
          <a:off x="0" y="0"/>
          <a:ext cx="0" cy="0"/>
          <a:chOff x="0" y="0"/>
          <a:chExt cx="0" cy="0"/>
        </a:xfrm>
      </p:grpSpPr>
      <p:pic>
        <p:nvPicPr>
          <p:cNvPr descr="C:\Documents and Settings\contractor\Desktop\Blue_Green_Gradient.png" id="18" name="Shape 18"/>
          <p:cNvPicPr preferRelativeResize="0"/>
          <p:nvPr/>
        </p:nvPicPr>
        <p:blipFill rotWithShape="1">
          <a:blip r:embed="rId2">
            <a:alphaModFix/>
          </a:blip>
          <a:srcRect b="0" l="0" r="0" t="0"/>
          <a:stretch/>
        </p:blipFill>
        <p:spPr>
          <a:xfrm>
            <a:off x="-12700" y="0"/>
            <a:ext cx="9156699" cy="6858000"/>
          </a:xfrm>
          <a:prstGeom prst="rect">
            <a:avLst/>
          </a:prstGeom>
          <a:noFill/>
          <a:ln>
            <a:noFill/>
          </a:ln>
        </p:spPr>
      </p:pic>
      <p:sp>
        <p:nvSpPr>
          <p:cNvPr id="19" name="Shape 19"/>
          <p:cNvSpPr/>
          <p:nvPr/>
        </p:nvSpPr>
        <p:spPr>
          <a:xfrm>
            <a:off x="1823499" y="3308942"/>
            <a:ext cx="1729739" cy="14014174"/>
          </a:xfrm>
          <a:prstGeom prst="roundRect">
            <a:avLst>
              <a:gd fmla="val 50000" name="adj"/>
            </a:avLst>
          </a:prstGeom>
          <a:gradFill>
            <a:gsLst>
              <a:gs pos="0">
                <a:srgbClr val="005984">
                  <a:alpha val="17647"/>
                </a:srgbClr>
              </a:gs>
              <a:gs pos="100000">
                <a:srgbClr val="009CE6">
                  <a:alpha val="24705"/>
                </a:srgbClr>
              </a:gs>
            </a:gsLst>
            <a:lin ang="5400000" scaled="0"/>
          </a:gradFill>
          <a:ln>
            <a:noFill/>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20" name="Shape 20"/>
          <p:cNvSpPr/>
          <p:nvPr/>
        </p:nvSpPr>
        <p:spPr>
          <a:xfrm>
            <a:off x="0" y="1236688"/>
            <a:ext cx="1729739" cy="8148430"/>
          </a:xfrm>
          <a:prstGeom prst="roundRect">
            <a:avLst>
              <a:gd fmla="val 50000" name="adj"/>
            </a:avLst>
          </a:prstGeom>
          <a:gradFill>
            <a:gsLst>
              <a:gs pos="0">
                <a:srgbClr val="005984">
                  <a:alpha val="17647"/>
                </a:srgbClr>
              </a:gs>
              <a:gs pos="100000">
                <a:srgbClr val="009CE6">
                  <a:alpha val="24705"/>
                </a:srgbClr>
              </a:gs>
            </a:gsLst>
            <a:lin ang="5400000" scaled="0"/>
          </a:gradFill>
          <a:ln>
            <a:noFill/>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21" name="Shape 21"/>
          <p:cNvSpPr/>
          <p:nvPr/>
        </p:nvSpPr>
        <p:spPr>
          <a:xfrm rot="10800000">
            <a:off x="1013791" y="4248605"/>
            <a:ext cx="1729739" cy="8148430"/>
          </a:xfrm>
          <a:prstGeom prst="roundRect">
            <a:avLst>
              <a:gd fmla="val 50000" name="adj"/>
            </a:avLst>
          </a:prstGeom>
          <a:gradFill>
            <a:gsLst>
              <a:gs pos="0">
                <a:srgbClr val="057550">
                  <a:alpha val="45882"/>
                </a:srgbClr>
              </a:gs>
              <a:gs pos="100000">
                <a:srgbClr val="009CE6">
                  <a:alpha val="24705"/>
                </a:srgbClr>
              </a:gs>
            </a:gsLst>
            <a:lin ang="5400000" scaled="0"/>
          </a:gradFill>
          <a:ln>
            <a:noFill/>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 name="Shape 22"/>
          <p:cNvSpPr/>
          <p:nvPr/>
        </p:nvSpPr>
        <p:spPr>
          <a:xfrm>
            <a:off x="6585482" y="-2056028"/>
            <a:ext cx="1729739" cy="8148430"/>
          </a:xfrm>
          <a:prstGeom prst="roundRect">
            <a:avLst>
              <a:gd fmla="val 50000" name="adj"/>
            </a:avLst>
          </a:prstGeom>
          <a:gradFill>
            <a:gsLst>
              <a:gs pos="0">
                <a:srgbClr val="006030">
                  <a:alpha val="27843"/>
                </a:srgbClr>
              </a:gs>
              <a:gs pos="100000">
                <a:srgbClr val="006030">
                  <a:alpha val="28627"/>
                </a:srgbClr>
              </a:gs>
            </a:gsLst>
            <a:lin ang="5400000" scaled="0"/>
          </a:gradFill>
          <a:ln>
            <a:noFill/>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23" name="Shape 23"/>
          <p:cNvSpPr/>
          <p:nvPr/>
        </p:nvSpPr>
        <p:spPr>
          <a:xfrm>
            <a:off x="8105450" y="2783784"/>
            <a:ext cx="1729739" cy="8148430"/>
          </a:xfrm>
          <a:prstGeom prst="roundRect">
            <a:avLst>
              <a:gd fmla="val 50000" name="adj"/>
            </a:avLst>
          </a:prstGeom>
          <a:gradFill>
            <a:gsLst>
              <a:gs pos="0">
                <a:srgbClr val="006030">
                  <a:alpha val="27843"/>
                </a:srgbClr>
              </a:gs>
              <a:gs pos="100000">
                <a:srgbClr val="006030">
                  <a:alpha val="28627"/>
                </a:srgbClr>
              </a:gs>
            </a:gsLst>
            <a:lin ang="5400000" scaled="0"/>
          </a:gradFill>
          <a:ln>
            <a:noFill/>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24" name="Shape 24"/>
          <p:cNvSpPr/>
          <p:nvPr/>
        </p:nvSpPr>
        <p:spPr>
          <a:xfrm rot="10800000">
            <a:off x="3036072" y="174390"/>
            <a:ext cx="1729739" cy="8148430"/>
          </a:xfrm>
          <a:prstGeom prst="roundRect">
            <a:avLst>
              <a:gd fmla="val 50000" name="adj"/>
            </a:avLst>
          </a:prstGeom>
          <a:gradFill>
            <a:gsLst>
              <a:gs pos="0">
                <a:srgbClr val="057550">
                  <a:alpha val="45882"/>
                </a:srgbClr>
              </a:gs>
              <a:gs pos="100000">
                <a:srgbClr val="009CE6">
                  <a:alpha val="24705"/>
                </a:srgbClr>
              </a:gs>
            </a:gsLst>
            <a:lin ang="5400000" scaled="0"/>
          </a:gradFill>
          <a:ln>
            <a:noFill/>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25" name="Shape 25"/>
          <p:cNvSpPr txBox="1"/>
          <p:nvPr>
            <p:ph type="ctrTitle"/>
          </p:nvPr>
        </p:nvSpPr>
        <p:spPr>
          <a:xfrm>
            <a:off x="221392" y="1236688"/>
            <a:ext cx="8112125" cy="2918778"/>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lt1"/>
              </a:buClr>
              <a:buFont typeface="Arial"/>
              <a:buNone/>
              <a:defRPr b="0" i="0" sz="6000" u="none" cap="none" strike="noStrike">
                <a:solidFill>
                  <a:schemeClr val="lt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grpSp>
        <p:nvGrpSpPr>
          <p:cNvPr id="26" name="Shape 26"/>
          <p:cNvGrpSpPr/>
          <p:nvPr/>
        </p:nvGrpSpPr>
        <p:grpSpPr>
          <a:xfrm>
            <a:off x="341314" y="311150"/>
            <a:ext cx="829169" cy="438358"/>
            <a:chOff x="609600" y="528537"/>
            <a:chExt cx="1444733" cy="763789"/>
          </a:xfrm>
        </p:grpSpPr>
        <p:sp>
          <p:nvSpPr>
            <p:cNvPr id="27" name="Shape 27"/>
            <p:cNvSpPr/>
            <p:nvPr/>
          </p:nvSpPr>
          <p:spPr>
            <a:xfrm>
              <a:off x="1016578" y="1035680"/>
              <a:ext cx="65914" cy="249729"/>
            </a:xfrm>
            <a:prstGeom prst="rect">
              <a:avLst/>
            </a:prstGeom>
            <a:solidFill>
              <a:schemeClr val="lt1"/>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8" name="Shape 28"/>
            <p:cNvSpPr/>
            <p:nvPr/>
          </p:nvSpPr>
          <p:spPr>
            <a:xfrm>
              <a:off x="1400562" y="1028765"/>
              <a:ext cx="190842" cy="263561"/>
            </a:xfrm>
            <a:custGeom>
              <a:pathLst>
                <a:path extrusionOk="0" h="120000" w="120000">
                  <a:moveTo>
                    <a:pt x="120000" y="36000"/>
                  </a:moveTo>
                  <a:cubicBezTo>
                    <a:pt x="120000" y="34500"/>
                    <a:pt x="105517" y="30000"/>
                    <a:pt x="86896" y="30000"/>
                  </a:cubicBezTo>
                  <a:cubicBezTo>
                    <a:pt x="62068"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4827" y="120000"/>
                  </a:cubicBezTo>
                  <a:cubicBezTo>
                    <a:pt x="39310" y="120000"/>
                    <a:pt x="0" y="97500"/>
                    <a:pt x="0" y="60000"/>
                  </a:cubicBezTo>
                  <a:cubicBezTo>
                    <a:pt x="0" y="25500"/>
                    <a:pt x="35172" y="0"/>
                    <a:pt x="84827" y="0"/>
                  </a:cubicBezTo>
                  <a:cubicBezTo>
                    <a:pt x="103448" y="0"/>
                    <a:pt x="115862" y="4500"/>
                    <a:pt x="120000" y="4500"/>
                  </a:cubicBezTo>
                  <a:lnTo>
                    <a:pt x="120000" y="36000"/>
                  </a:lnTo>
                  <a:close/>
                </a:path>
              </a:pathLst>
            </a:custGeom>
            <a:solidFill>
              <a:schemeClr val="lt1"/>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9" name="Shape 29"/>
            <p:cNvSpPr/>
            <p:nvPr/>
          </p:nvSpPr>
          <p:spPr>
            <a:xfrm>
              <a:off x="740660" y="1028765"/>
              <a:ext cx="190842" cy="263561"/>
            </a:xfrm>
            <a:custGeom>
              <a:pathLst>
                <a:path extrusionOk="0" h="120000" w="120000">
                  <a:moveTo>
                    <a:pt x="120000" y="36000"/>
                  </a:moveTo>
                  <a:cubicBezTo>
                    <a:pt x="117931" y="34500"/>
                    <a:pt x="105517" y="30000"/>
                    <a:pt x="86896" y="30000"/>
                  </a:cubicBezTo>
                  <a:cubicBezTo>
                    <a:pt x="60000"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2758" y="120000"/>
                  </a:cubicBezTo>
                  <a:cubicBezTo>
                    <a:pt x="39310" y="120000"/>
                    <a:pt x="0" y="97500"/>
                    <a:pt x="0" y="60000"/>
                  </a:cubicBezTo>
                  <a:cubicBezTo>
                    <a:pt x="0" y="25500"/>
                    <a:pt x="35172" y="0"/>
                    <a:pt x="82758" y="0"/>
                  </a:cubicBezTo>
                  <a:cubicBezTo>
                    <a:pt x="101379" y="0"/>
                    <a:pt x="115862" y="4500"/>
                    <a:pt x="120000" y="4500"/>
                  </a:cubicBezTo>
                  <a:lnTo>
                    <a:pt x="120000" y="36000"/>
                  </a:lnTo>
                  <a:close/>
                </a:path>
              </a:pathLst>
            </a:custGeom>
            <a:solidFill>
              <a:schemeClr val="lt1"/>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0" name="Shape 30"/>
            <p:cNvSpPr/>
            <p:nvPr/>
          </p:nvSpPr>
          <p:spPr>
            <a:xfrm>
              <a:off x="1660384" y="1028765"/>
              <a:ext cx="262122" cy="263561"/>
            </a:xfrm>
            <a:custGeom>
              <a:pathLst>
                <a:path extrusionOk="0" h="120000" w="120000">
                  <a:moveTo>
                    <a:pt x="120000" y="60000"/>
                  </a:moveTo>
                  <a:cubicBezTo>
                    <a:pt x="120000" y="93000"/>
                    <a:pt x="96000" y="120000"/>
                    <a:pt x="60000" y="120000"/>
                  </a:cubicBezTo>
                  <a:cubicBezTo>
                    <a:pt x="24000" y="120000"/>
                    <a:pt x="0" y="93000"/>
                    <a:pt x="0" y="60000"/>
                  </a:cubicBezTo>
                  <a:cubicBezTo>
                    <a:pt x="0" y="27000"/>
                    <a:pt x="24000" y="0"/>
                    <a:pt x="60000" y="0"/>
                  </a:cubicBezTo>
                  <a:cubicBezTo>
                    <a:pt x="96000" y="0"/>
                    <a:pt x="120000" y="27000"/>
                    <a:pt x="120000" y="60000"/>
                  </a:cubicBezTo>
                  <a:moveTo>
                    <a:pt x="60000" y="30000"/>
                  </a:moveTo>
                  <a:cubicBezTo>
                    <a:pt x="43500" y="30000"/>
                    <a:pt x="30000" y="43500"/>
                    <a:pt x="30000" y="60000"/>
                  </a:cubicBezTo>
                  <a:cubicBezTo>
                    <a:pt x="30000" y="76500"/>
                    <a:pt x="43500" y="90000"/>
                    <a:pt x="60000" y="90000"/>
                  </a:cubicBezTo>
                  <a:cubicBezTo>
                    <a:pt x="76500" y="90000"/>
                    <a:pt x="90000" y="76500"/>
                    <a:pt x="90000" y="60000"/>
                  </a:cubicBezTo>
                  <a:cubicBezTo>
                    <a:pt x="90000" y="43500"/>
                    <a:pt x="76500" y="30000"/>
                    <a:pt x="60000" y="30000"/>
                  </a:cubicBezTo>
                </a:path>
              </a:pathLst>
            </a:custGeom>
            <a:solidFill>
              <a:schemeClr val="lt1"/>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1" name="Shape 31"/>
            <p:cNvSpPr/>
            <p:nvPr/>
          </p:nvSpPr>
          <p:spPr>
            <a:xfrm>
              <a:off x="1167566" y="1028765"/>
              <a:ext cx="170916" cy="263561"/>
            </a:xfrm>
            <a:custGeom>
              <a:pathLst>
                <a:path extrusionOk="0" h="120000" w="120000">
                  <a:moveTo>
                    <a:pt x="108461" y="28500"/>
                  </a:moveTo>
                  <a:cubicBezTo>
                    <a:pt x="108461" y="28500"/>
                    <a:pt x="87692" y="25500"/>
                    <a:pt x="73846" y="25500"/>
                  </a:cubicBezTo>
                  <a:cubicBezTo>
                    <a:pt x="55384" y="25500"/>
                    <a:pt x="46153" y="28500"/>
                    <a:pt x="46153" y="34500"/>
                  </a:cubicBezTo>
                  <a:cubicBezTo>
                    <a:pt x="46153" y="42000"/>
                    <a:pt x="60000" y="43500"/>
                    <a:pt x="66923" y="45000"/>
                  </a:cubicBezTo>
                  <a:cubicBezTo>
                    <a:pt x="78461" y="48000"/>
                    <a:pt x="78461" y="48000"/>
                    <a:pt x="78461" y="48000"/>
                  </a:cubicBezTo>
                  <a:cubicBezTo>
                    <a:pt x="108461" y="54000"/>
                    <a:pt x="120000" y="67500"/>
                    <a:pt x="120000" y="81000"/>
                  </a:cubicBezTo>
                  <a:cubicBezTo>
                    <a:pt x="120000" y="109500"/>
                    <a:pt x="80769" y="120000"/>
                    <a:pt x="48461" y="120000"/>
                  </a:cubicBezTo>
                  <a:cubicBezTo>
                    <a:pt x="23076" y="120000"/>
                    <a:pt x="2307" y="117000"/>
                    <a:pt x="0" y="115500"/>
                  </a:cubicBezTo>
                  <a:cubicBezTo>
                    <a:pt x="0" y="90000"/>
                    <a:pt x="0" y="90000"/>
                    <a:pt x="0" y="90000"/>
                  </a:cubicBezTo>
                  <a:cubicBezTo>
                    <a:pt x="4615" y="90000"/>
                    <a:pt x="23076" y="94500"/>
                    <a:pt x="41538" y="94500"/>
                  </a:cubicBezTo>
                  <a:cubicBezTo>
                    <a:pt x="64615" y="94500"/>
                    <a:pt x="73846" y="90000"/>
                    <a:pt x="73846" y="84000"/>
                  </a:cubicBezTo>
                  <a:cubicBezTo>
                    <a:pt x="73846" y="78000"/>
                    <a:pt x="64615" y="73500"/>
                    <a:pt x="53076" y="72000"/>
                  </a:cubicBezTo>
                  <a:cubicBezTo>
                    <a:pt x="50769" y="72000"/>
                    <a:pt x="48461" y="70500"/>
                    <a:pt x="43846" y="70500"/>
                  </a:cubicBezTo>
                  <a:cubicBezTo>
                    <a:pt x="20769" y="64500"/>
                    <a:pt x="0" y="55500"/>
                    <a:pt x="0" y="36000"/>
                  </a:cubicBezTo>
                  <a:cubicBezTo>
                    <a:pt x="0" y="15000"/>
                    <a:pt x="23076" y="0"/>
                    <a:pt x="64615" y="0"/>
                  </a:cubicBezTo>
                  <a:cubicBezTo>
                    <a:pt x="85384" y="0"/>
                    <a:pt x="106153" y="4500"/>
                    <a:pt x="108461" y="4500"/>
                  </a:cubicBezTo>
                  <a:lnTo>
                    <a:pt x="108461" y="28500"/>
                  </a:lnTo>
                  <a:close/>
                </a:path>
              </a:pathLst>
            </a:custGeom>
            <a:solidFill>
              <a:schemeClr val="lt1"/>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2" name="Shape 32"/>
            <p:cNvSpPr/>
            <p:nvPr/>
          </p:nvSpPr>
          <p:spPr>
            <a:xfrm>
              <a:off x="609600" y="732931"/>
              <a:ext cx="62081" cy="128323"/>
            </a:xfrm>
            <a:custGeom>
              <a:pathLst>
                <a:path extrusionOk="0" h="120000" w="120000">
                  <a:moveTo>
                    <a:pt x="120000" y="30769"/>
                  </a:moveTo>
                  <a:cubicBezTo>
                    <a:pt x="120000" y="12307"/>
                    <a:pt x="94736" y="0"/>
                    <a:pt x="63157" y="0"/>
                  </a:cubicBezTo>
                  <a:cubicBezTo>
                    <a:pt x="25263" y="0"/>
                    <a:pt x="0" y="12307"/>
                    <a:pt x="0" y="30769"/>
                  </a:cubicBezTo>
                  <a:cubicBezTo>
                    <a:pt x="0" y="92307"/>
                    <a:pt x="0" y="92307"/>
                    <a:pt x="0" y="92307"/>
                  </a:cubicBezTo>
                  <a:cubicBezTo>
                    <a:pt x="0" y="107692"/>
                    <a:pt x="25263" y="120000"/>
                    <a:pt x="63157" y="120000"/>
                  </a:cubicBezTo>
                  <a:cubicBezTo>
                    <a:pt x="94736" y="120000"/>
                    <a:pt x="120000" y="107692"/>
                    <a:pt x="120000" y="92307"/>
                  </a:cubicBezTo>
                  <a:lnTo>
                    <a:pt x="120000" y="30769"/>
                  </a:lnTo>
                  <a:close/>
                </a:path>
              </a:pathLst>
            </a:custGeom>
            <a:solidFill>
              <a:schemeClr val="lt1"/>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3" name="Shape 33"/>
            <p:cNvSpPr/>
            <p:nvPr/>
          </p:nvSpPr>
          <p:spPr>
            <a:xfrm>
              <a:off x="783581" y="646870"/>
              <a:ext cx="62081" cy="214384"/>
            </a:xfrm>
            <a:custGeom>
              <a:pathLst>
                <a:path extrusionOk="0" h="120000" w="120000">
                  <a:moveTo>
                    <a:pt x="120000" y="16615"/>
                  </a:moveTo>
                  <a:cubicBezTo>
                    <a:pt x="120000" y="7384"/>
                    <a:pt x="88421" y="0"/>
                    <a:pt x="56842" y="0"/>
                  </a:cubicBezTo>
                  <a:cubicBezTo>
                    <a:pt x="25263" y="0"/>
                    <a:pt x="0" y="7384"/>
                    <a:pt x="0" y="16615"/>
                  </a:cubicBezTo>
                  <a:cubicBezTo>
                    <a:pt x="0" y="103384"/>
                    <a:pt x="0" y="103384"/>
                    <a:pt x="0" y="103384"/>
                  </a:cubicBezTo>
                  <a:cubicBezTo>
                    <a:pt x="0" y="112615"/>
                    <a:pt x="25263" y="120000"/>
                    <a:pt x="56842" y="120000"/>
                  </a:cubicBezTo>
                  <a:cubicBezTo>
                    <a:pt x="88421" y="120000"/>
                    <a:pt x="120000" y="112615"/>
                    <a:pt x="120000" y="103384"/>
                  </a:cubicBezTo>
                  <a:lnTo>
                    <a:pt x="120000" y="16615"/>
                  </a:lnTo>
                  <a:close/>
                </a:path>
              </a:pathLst>
            </a:custGeom>
            <a:solidFill>
              <a:schemeClr val="lt1"/>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4" name="Shape 34"/>
            <p:cNvSpPr/>
            <p:nvPr/>
          </p:nvSpPr>
          <p:spPr>
            <a:xfrm>
              <a:off x="954496" y="528537"/>
              <a:ext cx="62081" cy="394958"/>
            </a:xfrm>
            <a:custGeom>
              <a:pathLst>
                <a:path extrusionOk="0" h="120000" w="120000">
                  <a:moveTo>
                    <a:pt x="120000" y="9000"/>
                  </a:moveTo>
                  <a:cubicBezTo>
                    <a:pt x="120000" y="4000"/>
                    <a:pt x="94736" y="0"/>
                    <a:pt x="63157" y="0"/>
                  </a:cubicBezTo>
                  <a:cubicBezTo>
                    <a:pt x="31578" y="0"/>
                    <a:pt x="0" y="4000"/>
                    <a:pt x="0" y="9000"/>
                  </a:cubicBezTo>
                  <a:cubicBezTo>
                    <a:pt x="0" y="111000"/>
                    <a:pt x="0" y="111000"/>
                    <a:pt x="0" y="111000"/>
                  </a:cubicBezTo>
                  <a:cubicBezTo>
                    <a:pt x="0" y="116000"/>
                    <a:pt x="31578" y="120000"/>
                    <a:pt x="63157" y="120000"/>
                  </a:cubicBezTo>
                  <a:cubicBezTo>
                    <a:pt x="94736" y="120000"/>
                    <a:pt x="120000" y="116000"/>
                    <a:pt x="120000" y="111000"/>
                  </a:cubicBezTo>
                  <a:lnTo>
                    <a:pt x="120000" y="9000"/>
                  </a:lnTo>
                  <a:close/>
                </a:path>
              </a:pathLst>
            </a:custGeom>
            <a:solidFill>
              <a:schemeClr val="lt1"/>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5" name="Shape 35"/>
            <p:cNvSpPr/>
            <p:nvPr/>
          </p:nvSpPr>
          <p:spPr>
            <a:xfrm>
              <a:off x="1128478" y="646870"/>
              <a:ext cx="62081" cy="214384"/>
            </a:xfrm>
            <a:custGeom>
              <a:pathLst>
                <a:path extrusionOk="0" h="120000" w="120000">
                  <a:moveTo>
                    <a:pt x="120000" y="16615"/>
                  </a:moveTo>
                  <a:cubicBezTo>
                    <a:pt x="120000" y="7384"/>
                    <a:pt x="94736" y="0"/>
                    <a:pt x="56842" y="0"/>
                  </a:cubicBezTo>
                  <a:cubicBezTo>
                    <a:pt x="25263" y="0"/>
                    <a:pt x="0" y="7384"/>
                    <a:pt x="0" y="16615"/>
                  </a:cubicBezTo>
                  <a:cubicBezTo>
                    <a:pt x="0" y="103384"/>
                    <a:pt x="0" y="103384"/>
                    <a:pt x="0" y="103384"/>
                  </a:cubicBezTo>
                  <a:cubicBezTo>
                    <a:pt x="0" y="112615"/>
                    <a:pt x="25263" y="120000"/>
                    <a:pt x="56842" y="120000"/>
                  </a:cubicBezTo>
                  <a:cubicBezTo>
                    <a:pt x="94736" y="120000"/>
                    <a:pt x="120000" y="112615"/>
                    <a:pt x="120000" y="103384"/>
                  </a:cubicBezTo>
                  <a:lnTo>
                    <a:pt x="120000" y="16615"/>
                  </a:lnTo>
                  <a:close/>
                </a:path>
              </a:pathLst>
            </a:custGeom>
            <a:solidFill>
              <a:schemeClr val="lt1"/>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6" name="Shape 36"/>
            <p:cNvSpPr/>
            <p:nvPr/>
          </p:nvSpPr>
          <p:spPr>
            <a:xfrm>
              <a:off x="1298626" y="732931"/>
              <a:ext cx="65914" cy="128323"/>
            </a:xfrm>
            <a:custGeom>
              <a:pathLst>
                <a:path extrusionOk="0" h="120000" w="120000">
                  <a:moveTo>
                    <a:pt x="120000" y="30769"/>
                  </a:moveTo>
                  <a:cubicBezTo>
                    <a:pt x="120000" y="12307"/>
                    <a:pt x="90000" y="0"/>
                    <a:pt x="60000" y="0"/>
                  </a:cubicBezTo>
                  <a:cubicBezTo>
                    <a:pt x="30000" y="0"/>
                    <a:pt x="0" y="12307"/>
                    <a:pt x="0" y="30769"/>
                  </a:cubicBezTo>
                  <a:cubicBezTo>
                    <a:pt x="0" y="92307"/>
                    <a:pt x="0" y="92307"/>
                    <a:pt x="0" y="92307"/>
                  </a:cubicBezTo>
                  <a:cubicBezTo>
                    <a:pt x="0" y="107692"/>
                    <a:pt x="30000" y="120000"/>
                    <a:pt x="60000" y="120000"/>
                  </a:cubicBezTo>
                  <a:cubicBezTo>
                    <a:pt x="90000" y="120000"/>
                    <a:pt x="120000" y="107692"/>
                    <a:pt x="120000" y="92307"/>
                  </a:cubicBezTo>
                  <a:lnTo>
                    <a:pt x="120000" y="30769"/>
                  </a:lnTo>
                  <a:close/>
                </a:path>
              </a:pathLst>
            </a:custGeom>
            <a:solidFill>
              <a:schemeClr val="lt1"/>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7" name="Shape 37"/>
            <p:cNvSpPr/>
            <p:nvPr/>
          </p:nvSpPr>
          <p:spPr>
            <a:xfrm>
              <a:off x="1472608" y="646870"/>
              <a:ext cx="62848" cy="214384"/>
            </a:xfrm>
            <a:custGeom>
              <a:pathLst>
                <a:path extrusionOk="0" h="120000" w="120000">
                  <a:moveTo>
                    <a:pt x="120000" y="16615"/>
                  </a:moveTo>
                  <a:cubicBezTo>
                    <a:pt x="120000" y="7384"/>
                    <a:pt x="94736" y="0"/>
                    <a:pt x="63157" y="0"/>
                  </a:cubicBezTo>
                  <a:cubicBezTo>
                    <a:pt x="25263" y="0"/>
                    <a:pt x="0" y="7384"/>
                    <a:pt x="0" y="16615"/>
                  </a:cubicBezTo>
                  <a:cubicBezTo>
                    <a:pt x="0" y="103384"/>
                    <a:pt x="0" y="103384"/>
                    <a:pt x="0" y="103384"/>
                  </a:cubicBezTo>
                  <a:cubicBezTo>
                    <a:pt x="0" y="112615"/>
                    <a:pt x="25263" y="120000"/>
                    <a:pt x="63157" y="120000"/>
                  </a:cubicBezTo>
                  <a:cubicBezTo>
                    <a:pt x="94736" y="120000"/>
                    <a:pt x="120000" y="112615"/>
                    <a:pt x="120000" y="103384"/>
                  </a:cubicBezTo>
                  <a:lnTo>
                    <a:pt x="120000" y="16615"/>
                  </a:lnTo>
                  <a:close/>
                </a:path>
              </a:pathLst>
            </a:custGeom>
            <a:solidFill>
              <a:schemeClr val="lt1"/>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8" name="Shape 38"/>
            <p:cNvSpPr/>
            <p:nvPr/>
          </p:nvSpPr>
          <p:spPr>
            <a:xfrm>
              <a:off x="1646590" y="528537"/>
              <a:ext cx="62848" cy="394958"/>
            </a:xfrm>
            <a:custGeom>
              <a:pathLst>
                <a:path extrusionOk="0" h="120000" w="120000">
                  <a:moveTo>
                    <a:pt x="120000" y="9000"/>
                  </a:moveTo>
                  <a:cubicBezTo>
                    <a:pt x="120000" y="4000"/>
                    <a:pt x="94736" y="0"/>
                    <a:pt x="56842" y="0"/>
                  </a:cubicBezTo>
                  <a:cubicBezTo>
                    <a:pt x="25263" y="0"/>
                    <a:pt x="0" y="4000"/>
                    <a:pt x="0" y="9000"/>
                  </a:cubicBezTo>
                  <a:cubicBezTo>
                    <a:pt x="0" y="111000"/>
                    <a:pt x="0" y="111000"/>
                    <a:pt x="0" y="111000"/>
                  </a:cubicBezTo>
                  <a:cubicBezTo>
                    <a:pt x="0" y="116000"/>
                    <a:pt x="25263" y="120000"/>
                    <a:pt x="56842" y="120000"/>
                  </a:cubicBezTo>
                  <a:cubicBezTo>
                    <a:pt x="94736" y="120000"/>
                    <a:pt x="120000" y="116000"/>
                    <a:pt x="120000" y="111000"/>
                  </a:cubicBezTo>
                  <a:lnTo>
                    <a:pt x="120000" y="9000"/>
                  </a:lnTo>
                  <a:close/>
                </a:path>
              </a:pathLst>
            </a:custGeom>
            <a:solidFill>
              <a:schemeClr val="lt1"/>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9" name="Shape 39"/>
            <p:cNvSpPr/>
            <p:nvPr/>
          </p:nvSpPr>
          <p:spPr>
            <a:xfrm>
              <a:off x="1817505" y="646870"/>
              <a:ext cx="62848" cy="214384"/>
            </a:xfrm>
            <a:custGeom>
              <a:pathLst>
                <a:path extrusionOk="0" h="120000" w="120000">
                  <a:moveTo>
                    <a:pt x="120000" y="16615"/>
                  </a:moveTo>
                  <a:cubicBezTo>
                    <a:pt x="120000" y="7384"/>
                    <a:pt x="94736" y="0"/>
                    <a:pt x="63157" y="0"/>
                  </a:cubicBezTo>
                  <a:cubicBezTo>
                    <a:pt x="31578" y="0"/>
                    <a:pt x="0" y="7384"/>
                    <a:pt x="0" y="16615"/>
                  </a:cubicBezTo>
                  <a:cubicBezTo>
                    <a:pt x="0" y="103384"/>
                    <a:pt x="0" y="103384"/>
                    <a:pt x="0" y="103384"/>
                  </a:cubicBezTo>
                  <a:cubicBezTo>
                    <a:pt x="0" y="112615"/>
                    <a:pt x="31578" y="120000"/>
                    <a:pt x="63157" y="120000"/>
                  </a:cubicBezTo>
                  <a:cubicBezTo>
                    <a:pt x="94736" y="120000"/>
                    <a:pt x="120000" y="112615"/>
                    <a:pt x="120000" y="103384"/>
                  </a:cubicBezTo>
                  <a:lnTo>
                    <a:pt x="120000" y="16615"/>
                  </a:lnTo>
                  <a:close/>
                </a:path>
              </a:pathLst>
            </a:custGeom>
            <a:solidFill>
              <a:schemeClr val="lt1"/>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40" name="Shape 40"/>
            <p:cNvSpPr/>
            <p:nvPr/>
          </p:nvSpPr>
          <p:spPr>
            <a:xfrm>
              <a:off x="1991485" y="732931"/>
              <a:ext cx="62848" cy="128323"/>
            </a:xfrm>
            <a:custGeom>
              <a:pathLst>
                <a:path extrusionOk="0" h="120000" w="120000">
                  <a:moveTo>
                    <a:pt x="120000" y="30769"/>
                  </a:moveTo>
                  <a:cubicBezTo>
                    <a:pt x="120000" y="12307"/>
                    <a:pt x="94736" y="0"/>
                    <a:pt x="56842" y="0"/>
                  </a:cubicBezTo>
                  <a:cubicBezTo>
                    <a:pt x="25263" y="0"/>
                    <a:pt x="0" y="12307"/>
                    <a:pt x="0" y="30769"/>
                  </a:cubicBezTo>
                  <a:cubicBezTo>
                    <a:pt x="0" y="92307"/>
                    <a:pt x="0" y="92307"/>
                    <a:pt x="0" y="92307"/>
                  </a:cubicBezTo>
                  <a:cubicBezTo>
                    <a:pt x="0" y="107692"/>
                    <a:pt x="25263" y="120000"/>
                    <a:pt x="56842" y="120000"/>
                  </a:cubicBezTo>
                  <a:cubicBezTo>
                    <a:pt x="94736" y="120000"/>
                    <a:pt x="120000" y="107692"/>
                    <a:pt x="120000" y="92307"/>
                  </a:cubicBezTo>
                  <a:lnTo>
                    <a:pt x="120000" y="30769"/>
                  </a:lnTo>
                  <a:close/>
                </a:path>
              </a:pathLst>
            </a:custGeom>
            <a:solidFill>
              <a:schemeClr val="lt1"/>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sp>
        <p:nvSpPr>
          <p:cNvPr id="41" name="Shape 41"/>
          <p:cNvSpPr/>
          <p:nvPr/>
        </p:nvSpPr>
        <p:spPr>
          <a:xfrm>
            <a:off x="251372" y="6586246"/>
            <a:ext cx="3420514" cy="175257"/>
          </a:xfrm>
          <a:prstGeom prst="rect">
            <a:avLst/>
          </a:prstGeom>
          <a:noFill/>
          <a:ln>
            <a:noFill/>
          </a:ln>
        </p:spPr>
        <p:txBody>
          <a:bodyPr anchorCtr="0" anchor="b" bIns="41050" lIns="82100" rIns="82100" tIns="41050">
            <a:noAutofit/>
          </a:bodyPr>
          <a:lstStyle/>
          <a:p>
            <a:pPr indent="0" lvl="0" marL="0" marR="0" rtl="0" algn="l">
              <a:lnSpc>
                <a:spcPct val="100000"/>
              </a:lnSpc>
              <a:spcBef>
                <a:spcPts val="0"/>
              </a:spcBef>
              <a:spcAft>
                <a:spcPts val="0"/>
              </a:spcAft>
              <a:buSzPct val="25000"/>
              <a:buNone/>
            </a:pPr>
            <a:r>
              <a:rPr lang="en-US" sz="600">
                <a:solidFill>
                  <a:srgbClr val="FFFFFF"/>
                </a:solidFill>
                <a:latin typeface="Arial"/>
                <a:ea typeface="Arial"/>
                <a:cs typeface="Arial"/>
                <a:sym typeface="Arial"/>
              </a:rPr>
              <a:t>© 2013 Cisco Networking Academy. All rights reserved.</a:t>
            </a:r>
          </a:p>
        </p:txBody>
      </p:sp>
      <p:sp>
        <p:nvSpPr>
          <p:cNvPr id="42" name="Shape 42"/>
          <p:cNvSpPr/>
          <p:nvPr/>
        </p:nvSpPr>
        <p:spPr>
          <a:xfrm>
            <a:off x="8639981" y="6580407"/>
            <a:ext cx="260428" cy="175257"/>
          </a:xfrm>
          <a:prstGeom prst="rect">
            <a:avLst/>
          </a:prstGeom>
          <a:noFill/>
          <a:ln>
            <a:noFill/>
          </a:ln>
        </p:spPr>
        <p:txBody>
          <a:bodyPr anchorCtr="0" anchor="b" bIns="41050" lIns="82100" rIns="82100" tIns="41050">
            <a:noAutofit/>
          </a:bodyPr>
          <a:lstStyle/>
          <a:p>
            <a:pPr indent="0" lvl="0" marL="0" marR="0" rtl="0" algn="r">
              <a:lnSpc>
                <a:spcPct val="100000"/>
              </a:lnSpc>
              <a:spcBef>
                <a:spcPts val="0"/>
              </a:spcBef>
              <a:spcAft>
                <a:spcPts val="0"/>
              </a:spcAft>
              <a:buSzPct val="25000"/>
              <a:buNone/>
            </a:pPr>
            <a:fld id="{00000000-1234-1234-1234-123412341234}" type="slidenum">
              <a:rPr lang="en-US" sz="600">
                <a:solidFill>
                  <a:schemeClr val="lt1"/>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p:spTree>
      <p:nvGrpSpPr>
        <p:cNvPr id="100" name="Shape 100"/>
        <p:cNvGrpSpPr/>
        <p:nvPr/>
      </p:nvGrpSpPr>
      <p:grpSpPr>
        <a:xfrm>
          <a:off x="0" y="0"/>
          <a:ext cx="0" cy="0"/>
          <a:chOff x="0" y="0"/>
          <a:chExt cx="0" cy="0"/>
        </a:xfrm>
      </p:grpSpPr>
      <p:sp>
        <p:nvSpPr>
          <p:cNvPr id="101" name="Shape 101"/>
          <p:cNvSpPr txBox="1"/>
          <p:nvPr>
            <p:ph type="title"/>
          </p:nvPr>
        </p:nvSpPr>
        <p:spPr>
          <a:xfrm>
            <a:off x="229702" y="152400"/>
            <a:ext cx="8588860" cy="685799"/>
          </a:xfrm>
          <a:prstGeom prst="rect">
            <a:avLst/>
          </a:prstGeom>
          <a:noFill/>
          <a:ln>
            <a:noFill/>
          </a:ln>
        </p:spPr>
        <p:txBody>
          <a:bodyPr anchorCtr="0" anchor="b" bIns="91425" lIns="91425" rIns="91425" tIns="91425"/>
          <a:lstStyle>
            <a:lvl1pPr indent="0" lvl="0" marL="0" marR="0" rtl="0" algn="l">
              <a:lnSpc>
                <a:spcPct val="80000"/>
              </a:lnSpc>
              <a:spcBef>
                <a:spcPts val="0"/>
              </a:spcBef>
              <a:buClr>
                <a:schemeClr val="dk1"/>
              </a:buClr>
              <a:buFont typeface="Arial"/>
              <a:buNone/>
              <a:defRPr b="1" i="0" sz="36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pic>
        <p:nvPicPr>
          <p:cNvPr descr="bottom bar.jpg" id="102" name="Shape 102"/>
          <p:cNvPicPr preferRelativeResize="0"/>
          <p:nvPr/>
        </p:nvPicPr>
        <p:blipFill rotWithShape="1">
          <a:blip r:embed="rId2">
            <a:alphaModFix/>
          </a:blip>
          <a:srcRect b="0" l="0" r="0" t="0"/>
          <a:stretch/>
        </p:blipFill>
        <p:spPr>
          <a:xfrm>
            <a:off x="333375" y="6378339"/>
            <a:ext cx="8477250" cy="162911"/>
          </a:xfrm>
          <a:prstGeom prst="rect">
            <a:avLst/>
          </a:prstGeom>
          <a:noFill/>
          <a:ln>
            <a:noFill/>
          </a:ln>
        </p:spPr>
      </p:pic>
      <p:sp>
        <p:nvSpPr>
          <p:cNvPr id="103" name="Shape 103"/>
          <p:cNvSpPr/>
          <p:nvPr/>
        </p:nvSpPr>
        <p:spPr>
          <a:xfrm>
            <a:off x="251372" y="6586246"/>
            <a:ext cx="3420514" cy="175257"/>
          </a:xfrm>
          <a:prstGeom prst="rect">
            <a:avLst/>
          </a:prstGeom>
          <a:noFill/>
          <a:ln>
            <a:noFill/>
          </a:ln>
        </p:spPr>
        <p:txBody>
          <a:bodyPr anchorCtr="0" anchor="b" bIns="41050" lIns="82100" rIns="82100" tIns="41050">
            <a:noAutofit/>
          </a:bodyPr>
          <a:lstStyle/>
          <a:p>
            <a:pPr indent="0" lvl="0" marL="0" marR="0" rtl="0" algn="l">
              <a:lnSpc>
                <a:spcPct val="100000"/>
              </a:lnSpc>
              <a:spcBef>
                <a:spcPts val="0"/>
              </a:spcBef>
              <a:spcAft>
                <a:spcPts val="0"/>
              </a:spcAft>
              <a:buSzPct val="25000"/>
              <a:buNone/>
            </a:pPr>
            <a:r>
              <a:rPr lang="en-US" sz="600">
                <a:solidFill>
                  <a:srgbClr val="C0C0C0"/>
                </a:solidFill>
                <a:latin typeface="Arial"/>
                <a:ea typeface="Arial"/>
                <a:cs typeface="Arial"/>
                <a:sym typeface="Arial"/>
              </a:rPr>
              <a:t>© 2012 Cisco and/or its affiliates. All rights reserved.</a:t>
            </a:r>
          </a:p>
        </p:txBody>
      </p:sp>
      <p:sp>
        <p:nvSpPr>
          <p:cNvPr id="104" name="Shape 104"/>
          <p:cNvSpPr/>
          <p:nvPr/>
        </p:nvSpPr>
        <p:spPr>
          <a:xfrm>
            <a:off x="8639981" y="6580407"/>
            <a:ext cx="260428" cy="175257"/>
          </a:xfrm>
          <a:prstGeom prst="rect">
            <a:avLst/>
          </a:prstGeom>
          <a:noFill/>
          <a:ln>
            <a:noFill/>
          </a:ln>
        </p:spPr>
        <p:txBody>
          <a:bodyPr anchorCtr="0" anchor="b" bIns="41050" lIns="82100" rIns="82100" tIns="41050">
            <a:noAutofit/>
          </a:bodyPr>
          <a:lstStyle/>
          <a:p>
            <a:pPr indent="0" lvl="0" marL="0" marR="0" rtl="0" algn="r">
              <a:lnSpc>
                <a:spcPct val="100000"/>
              </a:lnSpc>
              <a:spcBef>
                <a:spcPts val="0"/>
              </a:spcBef>
              <a:spcAft>
                <a:spcPts val="0"/>
              </a:spcAft>
              <a:buSzPct val="25000"/>
              <a:buNone/>
            </a:pPr>
            <a:fld id="{00000000-1234-1234-1234-123412341234}" type="slidenum">
              <a:rPr lang="en-US" sz="600">
                <a:solidFill>
                  <a:srgbClr val="C0C0C0"/>
                </a:solidFill>
                <a:latin typeface="Arial"/>
                <a:ea typeface="Arial"/>
                <a:cs typeface="Arial"/>
                <a:sym typeface="Arial"/>
              </a:rPr>
              <a:t>‹#›</a:t>
            </a:fld>
          </a:p>
        </p:txBody>
      </p:sp>
      <p:pic>
        <p:nvPicPr>
          <p:cNvPr descr="ylw_diploma" id="105" name="Shape 105"/>
          <p:cNvPicPr preferRelativeResize="0"/>
          <p:nvPr/>
        </p:nvPicPr>
        <p:blipFill rotWithShape="1">
          <a:blip r:embed="rId3">
            <a:alphaModFix/>
          </a:blip>
          <a:srcRect b="0" l="0" r="0" t="0"/>
          <a:stretch/>
        </p:blipFill>
        <p:spPr>
          <a:xfrm>
            <a:off x="8172450" y="5915025"/>
            <a:ext cx="971550" cy="942975"/>
          </a:xfrm>
          <a:prstGeom prst="rect">
            <a:avLst/>
          </a:prstGeom>
          <a:noFill/>
          <a:ln>
            <a:noFill/>
          </a:ln>
        </p:spPr>
      </p:pic>
      <p:sp>
        <p:nvSpPr>
          <p:cNvPr id="106" name="Shape 106"/>
          <p:cNvSpPr/>
          <p:nvPr/>
        </p:nvSpPr>
        <p:spPr>
          <a:xfrm>
            <a:off x="8297863" y="6165850"/>
            <a:ext cx="719136" cy="46196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SzPct val="25000"/>
              <a:buNone/>
            </a:pPr>
            <a:fld id="{00000000-1234-1234-1234-123412341234}" type="slidenum">
              <a:rPr lang="en-US" sz="2400">
                <a:solidFill>
                  <a:srgbClr val="009900"/>
                </a:solidFill>
                <a:latin typeface="Impact"/>
                <a:ea typeface="Impact"/>
                <a:cs typeface="Impact"/>
                <a:sym typeface="Impact"/>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標題投影片">
    <p:spTree>
      <p:nvGrpSpPr>
        <p:cNvPr id="107" name="Shape 107"/>
        <p:cNvGrpSpPr/>
        <p:nvPr/>
      </p:nvGrpSpPr>
      <p:grpSpPr>
        <a:xfrm>
          <a:off x="0" y="0"/>
          <a:ext cx="0" cy="0"/>
          <a:chOff x="0" y="0"/>
          <a:chExt cx="0" cy="0"/>
        </a:xfrm>
      </p:grpSpPr>
      <p:sp>
        <p:nvSpPr>
          <p:cNvPr id="108" name="Shape 108"/>
          <p:cNvSpPr txBox="1"/>
          <p:nvPr>
            <p:ph type="ctrTitle"/>
          </p:nvPr>
        </p:nvSpPr>
        <p:spPr>
          <a:xfrm>
            <a:off x="311150" y="2671763"/>
            <a:ext cx="3768725" cy="830261"/>
          </a:xfrm>
          <a:prstGeom prst="rect">
            <a:avLst/>
          </a:prstGeom>
          <a:noFill/>
          <a:ln>
            <a:noFill/>
          </a:ln>
        </p:spPr>
        <p:txBody>
          <a:bodyPr anchorCtr="0" anchor="b" bIns="91425" lIns="91425" rIns="91425" tIns="91425"/>
          <a:lstStyle>
            <a:lvl1pPr indent="0" lvl="0" marL="0" marR="0" rtl="0" algn="l">
              <a:lnSpc>
                <a:spcPct val="80000"/>
              </a:lnSpc>
              <a:spcBef>
                <a:spcPts val="0"/>
              </a:spcBef>
              <a:buClr>
                <a:srgbClr val="FFFFFF"/>
              </a:buClr>
              <a:buFont typeface="Arial"/>
              <a:buNone/>
              <a:defRPr b="0" i="0" sz="3000" u="none" cap="none" strike="noStrike">
                <a:solidFill>
                  <a:srgbClr val="FFFFFF"/>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09" name="Shape 109"/>
          <p:cNvSpPr txBox="1"/>
          <p:nvPr>
            <p:ph idx="1" type="subTitle"/>
          </p:nvPr>
        </p:nvSpPr>
        <p:spPr>
          <a:xfrm>
            <a:off x="311150" y="4672012"/>
            <a:ext cx="4103687" cy="658812"/>
          </a:xfrm>
          <a:prstGeom prst="rect">
            <a:avLst/>
          </a:prstGeom>
          <a:noFill/>
          <a:ln>
            <a:noFill/>
          </a:ln>
        </p:spPr>
        <p:txBody>
          <a:bodyPr anchorCtr="0" anchor="t" bIns="91425" lIns="91425" rIns="91425" tIns="91425"/>
          <a:lstStyle>
            <a:lvl1pPr indent="0" lvl="0" marL="0" marR="0" rtl="0" algn="l">
              <a:lnSpc>
                <a:spcPct val="90000"/>
              </a:lnSpc>
              <a:spcBef>
                <a:spcPts val="1440"/>
              </a:spcBef>
              <a:buClr>
                <a:schemeClr val="dk2"/>
              </a:buClr>
              <a:buFont typeface="Noto Sans Symbols"/>
              <a:buNone/>
              <a:defRPr b="1" i="0" sz="2000" u="none" cap="none" strike="noStrike">
                <a:solidFill>
                  <a:schemeClr val="lt2"/>
                </a:solidFill>
                <a:latin typeface="Arial"/>
                <a:ea typeface="Arial"/>
                <a:cs typeface="Arial"/>
                <a:sym typeface="Arial"/>
              </a:defRPr>
            </a:lvl1pPr>
            <a:lvl2pPr indent="-180975" lvl="1" marL="511175" marR="0" rtl="0" algn="l">
              <a:lnSpc>
                <a:spcPct val="95000"/>
              </a:lnSpc>
              <a:spcBef>
                <a:spcPts val="840"/>
              </a:spcBef>
              <a:buClr>
                <a:schemeClr val="dk2"/>
              </a:buClr>
              <a:buSzPct val="100000"/>
              <a:buFont typeface="Arial"/>
              <a:buChar char="–"/>
              <a:defRPr b="0" i="0" sz="1800" u="none" cap="none" strike="noStrike">
                <a:solidFill>
                  <a:srgbClr val="000000"/>
                </a:solidFill>
                <a:latin typeface="Arial"/>
                <a:ea typeface="Arial"/>
                <a:cs typeface="Arial"/>
                <a:sym typeface="Arial"/>
              </a:defRPr>
            </a:lvl2pPr>
            <a:lvl3pPr indent="-195262" lvl="2" marL="855662" marR="0" rtl="0" algn="l">
              <a:lnSpc>
                <a:spcPct val="95000"/>
              </a:lnSpc>
              <a:spcBef>
                <a:spcPts val="840"/>
              </a:spcBef>
              <a:buClr>
                <a:srgbClr val="000000"/>
              </a:buClr>
              <a:buSzPct val="100000"/>
              <a:buFont typeface="Arial"/>
              <a:buChar char="•"/>
              <a:defRPr b="0" i="0" sz="1600" u="none" cap="none" strike="noStrike">
                <a:solidFill>
                  <a:srgbClr val="000000"/>
                </a:solidFill>
                <a:latin typeface="Arial"/>
                <a:ea typeface="Arial"/>
                <a:cs typeface="Arial"/>
                <a:sym typeface="Arial"/>
              </a:defRPr>
            </a:lvl3pPr>
            <a:lvl4pPr indent="-3175" lvl="3" marL="688975" marR="0" rtl="0" algn="l">
              <a:lnSpc>
                <a:spcPct val="95000"/>
              </a:lnSpc>
              <a:spcBef>
                <a:spcPts val="840"/>
              </a:spcBef>
              <a:buClr>
                <a:srgbClr val="000000"/>
              </a:buClr>
              <a:buFont typeface="Arial"/>
              <a:buNone/>
              <a:defRPr b="0" i="0" sz="1400" u="none" cap="none" strike="noStrike">
                <a:solidFill>
                  <a:srgbClr val="000000"/>
                </a:solidFill>
                <a:latin typeface="Arial"/>
                <a:ea typeface="Arial"/>
                <a:cs typeface="Arial"/>
                <a:sym typeface="Arial"/>
              </a:defRPr>
            </a:lvl4pPr>
            <a:lvl5pPr indent="-1587" lvl="4" marL="801688" marR="0" rtl="0" algn="l">
              <a:lnSpc>
                <a:spcPct val="95000"/>
              </a:lnSpc>
              <a:spcBef>
                <a:spcPts val="840"/>
              </a:spcBef>
              <a:buClr>
                <a:srgbClr val="000000"/>
              </a:buClr>
              <a:buFont typeface="Arial"/>
              <a:buNone/>
              <a:defRPr b="0" i="0" sz="1400" u="none" cap="none" strike="noStrike">
                <a:solidFill>
                  <a:srgbClr val="000000"/>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空白">
    <p:spTree>
      <p:nvGrpSpPr>
        <p:cNvPr id="110" name="Shape 11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 Layout">
    <p:spTree>
      <p:nvGrpSpPr>
        <p:cNvPr id="111" name="Shape 111"/>
        <p:cNvGrpSpPr/>
        <p:nvPr/>
      </p:nvGrpSpPr>
      <p:grpSpPr>
        <a:xfrm>
          <a:off x="0" y="0"/>
          <a:ext cx="0" cy="0"/>
          <a:chOff x="0" y="0"/>
          <a:chExt cx="0" cy="0"/>
        </a:xfrm>
      </p:grpSpPr>
      <p:sp>
        <p:nvSpPr>
          <p:cNvPr id="112" name="Shape 112"/>
          <p:cNvSpPr txBox="1"/>
          <p:nvPr>
            <p:ph type="title"/>
          </p:nvPr>
        </p:nvSpPr>
        <p:spPr>
          <a:xfrm>
            <a:off x="229702" y="432214"/>
            <a:ext cx="8588860" cy="838199"/>
          </a:xfrm>
          <a:prstGeom prst="rect">
            <a:avLst/>
          </a:prstGeom>
          <a:noFill/>
          <a:ln>
            <a:noFill/>
          </a:ln>
        </p:spPr>
        <p:txBody>
          <a:bodyPr anchorCtr="0" anchor="b" bIns="91425" lIns="91425" rIns="91425" tIns="91425"/>
          <a:lstStyle>
            <a:lvl1pPr indent="0" lvl="0" marL="0" marR="0" rtl="0" algn="l">
              <a:lnSpc>
                <a:spcPct val="80000"/>
              </a:lnSpc>
              <a:spcBef>
                <a:spcPts val="0"/>
              </a:spcBef>
              <a:buClr>
                <a:schemeClr val="dk1"/>
              </a:buClr>
              <a:buFont typeface="Arial"/>
              <a:buNone/>
              <a:defRPr b="1" i="0" sz="36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3" name="Shape 113"/>
          <p:cNvSpPr txBox="1"/>
          <p:nvPr>
            <p:ph idx="1" type="body"/>
          </p:nvPr>
        </p:nvSpPr>
        <p:spPr>
          <a:xfrm>
            <a:off x="228600" y="1344167"/>
            <a:ext cx="8577072" cy="4965191"/>
          </a:xfrm>
          <a:prstGeom prst="rect">
            <a:avLst/>
          </a:prstGeom>
          <a:noFill/>
          <a:ln>
            <a:noFill/>
          </a:ln>
        </p:spPr>
        <p:txBody>
          <a:bodyPr anchorCtr="0" anchor="t" bIns="91425" lIns="91425" rIns="91425" tIns="91425"/>
          <a:lstStyle>
            <a:lvl1pPr indent="-114300" lvl="0" marL="228600" marR="0" rtl="0" algn="l">
              <a:lnSpc>
                <a:spcPct val="95000"/>
              </a:lnSpc>
              <a:spcBef>
                <a:spcPts val="1440"/>
              </a:spcBef>
              <a:buClr>
                <a:schemeClr val="dk2"/>
              </a:buClr>
              <a:buSzPct val="90000"/>
              <a:buFont typeface="Arial"/>
              <a:buChar char="•"/>
              <a:defRPr b="0" i="0" sz="2000" u="none" cap="none" strike="noStrike">
                <a:solidFill>
                  <a:srgbClr val="000000"/>
                </a:solidFill>
                <a:latin typeface="Arial"/>
                <a:ea typeface="Arial"/>
                <a:cs typeface="Arial"/>
                <a:sym typeface="Arial"/>
              </a:defRPr>
            </a:lvl1pPr>
            <a:lvl2pPr indent="-180975" lvl="1" marL="511175" marR="0" rtl="0" algn="l">
              <a:lnSpc>
                <a:spcPct val="95000"/>
              </a:lnSpc>
              <a:spcBef>
                <a:spcPts val="840"/>
              </a:spcBef>
              <a:buClr>
                <a:schemeClr val="dk2"/>
              </a:buClr>
              <a:buSzPct val="100000"/>
              <a:buFont typeface="Arial"/>
              <a:buChar char="–"/>
              <a:defRPr b="0" i="0" sz="1800" u="none" cap="none" strike="noStrike">
                <a:solidFill>
                  <a:srgbClr val="000000"/>
                </a:solidFill>
                <a:latin typeface="Arial"/>
                <a:ea typeface="Arial"/>
                <a:cs typeface="Arial"/>
                <a:sym typeface="Arial"/>
              </a:defRPr>
            </a:lvl2pPr>
            <a:lvl3pPr indent="-195262" lvl="2" marL="855662" marR="0" rtl="0" algn="l">
              <a:lnSpc>
                <a:spcPct val="95000"/>
              </a:lnSpc>
              <a:spcBef>
                <a:spcPts val="840"/>
              </a:spcBef>
              <a:buClr>
                <a:srgbClr val="000000"/>
              </a:buClr>
              <a:buSzPct val="100000"/>
              <a:buFont typeface="Arial"/>
              <a:buChar char="•"/>
              <a:defRPr b="0" i="0" sz="1600" u="none" cap="none" strike="noStrike">
                <a:solidFill>
                  <a:srgbClr val="000000"/>
                </a:solidFill>
                <a:latin typeface="Arial"/>
                <a:ea typeface="Arial"/>
                <a:cs typeface="Arial"/>
                <a:sym typeface="Arial"/>
              </a:defRPr>
            </a:lvl3pPr>
            <a:lvl4pPr indent="-3175" lvl="3" marL="688975" marR="0" rtl="0" algn="l">
              <a:lnSpc>
                <a:spcPct val="95000"/>
              </a:lnSpc>
              <a:spcBef>
                <a:spcPts val="840"/>
              </a:spcBef>
              <a:buClr>
                <a:srgbClr val="000000"/>
              </a:buClr>
              <a:buFont typeface="Arial"/>
              <a:buNone/>
              <a:defRPr b="0" i="0" sz="1400" u="none" cap="none" strike="noStrike">
                <a:solidFill>
                  <a:srgbClr val="000000"/>
                </a:solidFill>
                <a:latin typeface="Arial"/>
                <a:ea typeface="Arial"/>
                <a:cs typeface="Arial"/>
                <a:sym typeface="Arial"/>
              </a:defRPr>
            </a:lvl4pPr>
            <a:lvl5pPr indent="-1587" lvl="4" marL="801688" marR="0" rtl="0" algn="l">
              <a:lnSpc>
                <a:spcPct val="95000"/>
              </a:lnSpc>
              <a:spcBef>
                <a:spcPts val="840"/>
              </a:spcBef>
              <a:buClr>
                <a:srgbClr val="000000"/>
              </a:buClr>
              <a:buFont typeface="Arial"/>
              <a:buNone/>
              <a:defRPr b="0" i="0" sz="1400" u="none" cap="none" strike="noStrike">
                <a:solidFill>
                  <a:srgbClr val="000000"/>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
    <p:spTree>
      <p:nvGrpSpPr>
        <p:cNvPr id="43" name="Shape 43"/>
        <p:cNvGrpSpPr/>
        <p:nvPr/>
      </p:nvGrpSpPr>
      <p:grpSpPr>
        <a:xfrm>
          <a:off x="0" y="0"/>
          <a:ext cx="0" cy="0"/>
          <a:chOff x="0" y="0"/>
          <a:chExt cx="0" cy="0"/>
        </a:xfrm>
      </p:grpSpPr>
      <p:sp>
        <p:nvSpPr>
          <p:cNvPr id="44" name="Shape 44"/>
          <p:cNvSpPr txBox="1"/>
          <p:nvPr>
            <p:ph idx="1" type="body"/>
          </p:nvPr>
        </p:nvSpPr>
        <p:spPr>
          <a:xfrm>
            <a:off x="239712" y="914400"/>
            <a:ext cx="8578850" cy="5394960"/>
          </a:xfrm>
          <a:prstGeom prst="rect">
            <a:avLst/>
          </a:prstGeom>
          <a:noFill/>
          <a:ln>
            <a:noFill/>
          </a:ln>
        </p:spPr>
        <p:txBody>
          <a:bodyPr anchorCtr="0" anchor="t" bIns="91425" lIns="91425" rIns="91425" tIns="91425"/>
          <a:lstStyle>
            <a:lvl1pPr indent="-102870" lvl="0" marL="228600" marR="0" rtl="0" algn="l">
              <a:lnSpc>
                <a:spcPct val="95000"/>
              </a:lnSpc>
              <a:spcBef>
                <a:spcPts val="1480"/>
              </a:spcBef>
              <a:buClr>
                <a:schemeClr val="dk2"/>
              </a:buClr>
              <a:buSzPct val="90000"/>
              <a:buFont typeface="Arial"/>
              <a:buChar char="•"/>
              <a:defRPr b="0" i="0" sz="2200" u="none" cap="none" strike="noStrike">
                <a:solidFill>
                  <a:srgbClr val="000000"/>
                </a:solidFill>
                <a:latin typeface="Arial"/>
                <a:ea typeface="Arial"/>
                <a:cs typeface="Arial"/>
                <a:sym typeface="Arial"/>
              </a:defRPr>
            </a:lvl1pPr>
            <a:lvl2pPr indent="-180975" lvl="1" marL="511175" marR="0" rtl="0" algn="l">
              <a:lnSpc>
                <a:spcPct val="95000"/>
              </a:lnSpc>
              <a:spcBef>
                <a:spcPts val="600"/>
              </a:spcBef>
              <a:buClr>
                <a:schemeClr val="dk2"/>
              </a:buClr>
              <a:buSzPct val="100000"/>
              <a:buFont typeface="Arial"/>
              <a:buChar char="–"/>
              <a:defRPr b="0" i="0" sz="1800" u="none" cap="none" strike="noStrike">
                <a:solidFill>
                  <a:srgbClr val="000000"/>
                </a:solidFill>
                <a:latin typeface="Arial"/>
                <a:ea typeface="Arial"/>
                <a:cs typeface="Arial"/>
                <a:sym typeface="Arial"/>
              </a:defRPr>
            </a:lvl2pPr>
            <a:lvl3pPr indent="-195262" lvl="2" marL="855662" marR="0" rtl="0" algn="l">
              <a:lnSpc>
                <a:spcPct val="95000"/>
              </a:lnSpc>
              <a:spcBef>
                <a:spcPts val="840"/>
              </a:spcBef>
              <a:buClr>
                <a:srgbClr val="000000"/>
              </a:buClr>
              <a:buSzPct val="100000"/>
              <a:buFont typeface="Arial"/>
              <a:buChar char="•"/>
              <a:defRPr b="0" i="0" sz="1600" u="none" cap="none" strike="noStrike">
                <a:solidFill>
                  <a:srgbClr val="000000"/>
                </a:solidFill>
                <a:latin typeface="Arial"/>
                <a:ea typeface="Arial"/>
                <a:cs typeface="Arial"/>
                <a:sym typeface="Arial"/>
              </a:defRPr>
            </a:lvl3pPr>
            <a:lvl4pPr indent="-3175" lvl="3" marL="688975" marR="0" rtl="0" algn="l">
              <a:lnSpc>
                <a:spcPct val="95000"/>
              </a:lnSpc>
              <a:spcBef>
                <a:spcPts val="840"/>
              </a:spcBef>
              <a:buClr>
                <a:srgbClr val="000000"/>
              </a:buClr>
              <a:buFont typeface="Arial"/>
              <a:buNone/>
              <a:defRPr b="0" i="0" sz="1400" u="none" cap="none" strike="noStrike">
                <a:solidFill>
                  <a:srgbClr val="000000"/>
                </a:solidFill>
                <a:latin typeface="Arial"/>
                <a:ea typeface="Arial"/>
                <a:cs typeface="Arial"/>
                <a:sym typeface="Arial"/>
              </a:defRPr>
            </a:lvl4pPr>
            <a:lvl5pPr indent="-1587" lvl="4" marL="801688" marR="0" rtl="0" algn="l">
              <a:lnSpc>
                <a:spcPct val="95000"/>
              </a:lnSpc>
              <a:spcBef>
                <a:spcPts val="840"/>
              </a:spcBef>
              <a:buClr>
                <a:srgbClr val="000000"/>
              </a:buClr>
              <a:buFont typeface="Arial"/>
              <a:buNone/>
              <a:defRPr b="0" i="0" sz="1400" u="none" cap="none" strike="noStrike">
                <a:solidFill>
                  <a:srgbClr val="000000"/>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45" name="Shape 45"/>
          <p:cNvSpPr txBox="1"/>
          <p:nvPr>
            <p:ph type="title"/>
          </p:nvPr>
        </p:nvSpPr>
        <p:spPr>
          <a:xfrm>
            <a:off x="229702" y="152400"/>
            <a:ext cx="8588860" cy="685799"/>
          </a:xfrm>
          <a:prstGeom prst="rect">
            <a:avLst/>
          </a:prstGeom>
          <a:noFill/>
          <a:ln>
            <a:noFill/>
          </a:ln>
        </p:spPr>
        <p:txBody>
          <a:bodyPr anchorCtr="0" anchor="b" bIns="91425" lIns="91425" rIns="91425" tIns="91425"/>
          <a:lstStyle>
            <a:lvl1pPr indent="0" lvl="0" marL="0" marR="0" rtl="0" algn="l">
              <a:lnSpc>
                <a:spcPct val="80000"/>
              </a:lnSpc>
              <a:spcBef>
                <a:spcPts val="0"/>
              </a:spcBef>
              <a:buClr>
                <a:schemeClr val="dk1"/>
              </a:buClr>
              <a:buFont typeface="Arial"/>
              <a:buNone/>
              <a:defRPr b="1" i="0" sz="36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pic>
        <p:nvPicPr>
          <p:cNvPr descr="ylw_diploma" id="46" name="Shape 46"/>
          <p:cNvPicPr preferRelativeResize="0"/>
          <p:nvPr/>
        </p:nvPicPr>
        <p:blipFill rotWithShape="1">
          <a:blip r:embed="rId2">
            <a:alphaModFix/>
          </a:blip>
          <a:srcRect b="0" l="0" r="0" t="0"/>
          <a:stretch/>
        </p:blipFill>
        <p:spPr>
          <a:xfrm>
            <a:off x="8172450" y="5915025"/>
            <a:ext cx="971550" cy="942975"/>
          </a:xfrm>
          <a:prstGeom prst="rect">
            <a:avLst/>
          </a:prstGeom>
          <a:noFill/>
          <a:ln>
            <a:noFill/>
          </a:ln>
        </p:spPr>
      </p:pic>
      <p:sp>
        <p:nvSpPr>
          <p:cNvPr id="47" name="Shape 47"/>
          <p:cNvSpPr/>
          <p:nvPr/>
        </p:nvSpPr>
        <p:spPr>
          <a:xfrm>
            <a:off x="8297863" y="6165850"/>
            <a:ext cx="719136" cy="46196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SzPct val="25000"/>
              <a:buNone/>
            </a:pPr>
            <a:fld id="{00000000-1234-1234-1234-123412341234}" type="slidenum">
              <a:rPr lang="en-US" sz="2400">
                <a:solidFill>
                  <a:srgbClr val="009900"/>
                </a:solidFill>
                <a:latin typeface="Impact"/>
                <a:ea typeface="Impact"/>
                <a:cs typeface="Impact"/>
                <a:sym typeface="Impact"/>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只有標題">
    <p:spTree>
      <p:nvGrpSpPr>
        <p:cNvPr id="48" name="Shape 48"/>
        <p:cNvGrpSpPr/>
        <p:nvPr/>
      </p:nvGrpSpPr>
      <p:grpSpPr>
        <a:xfrm>
          <a:off x="0" y="0"/>
          <a:ext cx="0" cy="0"/>
          <a:chOff x="0" y="0"/>
          <a:chExt cx="0" cy="0"/>
        </a:xfrm>
      </p:grpSpPr>
      <p:sp>
        <p:nvSpPr>
          <p:cNvPr id="49" name="Shape 49"/>
          <p:cNvSpPr txBox="1"/>
          <p:nvPr>
            <p:ph type="title"/>
          </p:nvPr>
        </p:nvSpPr>
        <p:spPr>
          <a:xfrm>
            <a:off x="229702" y="152400"/>
            <a:ext cx="8588860" cy="685799"/>
          </a:xfrm>
          <a:prstGeom prst="rect">
            <a:avLst/>
          </a:prstGeom>
          <a:noFill/>
          <a:ln>
            <a:noFill/>
          </a:ln>
        </p:spPr>
        <p:txBody>
          <a:bodyPr anchorCtr="0" anchor="b" bIns="91425" lIns="91425" rIns="91425" tIns="91425"/>
          <a:lstStyle>
            <a:lvl1pPr indent="0" lvl="0" marL="0" marR="0" rtl="0" algn="l">
              <a:lnSpc>
                <a:spcPct val="80000"/>
              </a:lnSpc>
              <a:spcBef>
                <a:spcPts val="0"/>
              </a:spcBef>
              <a:buClr>
                <a:schemeClr val="dk1"/>
              </a:buClr>
              <a:buFont typeface="Arial"/>
              <a:buNone/>
              <a:defRPr b="1" i="0" sz="36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p:spTree>
      <p:nvGrpSpPr>
        <p:cNvPr id="50" name="Shape 50"/>
        <p:cNvGrpSpPr/>
        <p:nvPr/>
      </p:nvGrpSpPr>
      <p:grpSpPr>
        <a:xfrm>
          <a:off x="0" y="0"/>
          <a:ext cx="0" cy="0"/>
          <a:chOff x="0" y="0"/>
          <a:chExt cx="0" cy="0"/>
        </a:xfrm>
      </p:grpSpPr>
      <p:sp>
        <p:nvSpPr>
          <p:cNvPr id="51" name="Shape 51"/>
          <p:cNvSpPr txBox="1"/>
          <p:nvPr>
            <p:ph type="title"/>
          </p:nvPr>
        </p:nvSpPr>
        <p:spPr>
          <a:xfrm>
            <a:off x="229702" y="152400"/>
            <a:ext cx="8588860" cy="685799"/>
          </a:xfrm>
          <a:prstGeom prst="rect">
            <a:avLst/>
          </a:prstGeom>
          <a:noFill/>
          <a:ln>
            <a:noFill/>
          </a:ln>
        </p:spPr>
        <p:txBody>
          <a:bodyPr anchorCtr="0" anchor="b" bIns="91425" lIns="91425" rIns="91425" tIns="91425"/>
          <a:lstStyle>
            <a:lvl1pPr indent="0" lvl="0" marL="0" marR="0" rtl="0" algn="l">
              <a:lnSpc>
                <a:spcPct val="80000"/>
              </a:lnSpc>
              <a:spcBef>
                <a:spcPts val="0"/>
              </a:spcBef>
              <a:buClr>
                <a:schemeClr val="dk1"/>
              </a:buClr>
              <a:buFont typeface="Arial"/>
              <a:buNone/>
              <a:defRPr b="1" i="0" sz="36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pic>
        <p:nvPicPr>
          <p:cNvPr descr="ylw_diploma" id="52" name="Shape 52"/>
          <p:cNvPicPr preferRelativeResize="0"/>
          <p:nvPr/>
        </p:nvPicPr>
        <p:blipFill rotWithShape="1">
          <a:blip r:embed="rId2">
            <a:alphaModFix/>
          </a:blip>
          <a:srcRect b="0" l="0" r="0" t="0"/>
          <a:stretch/>
        </p:blipFill>
        <p:spPr>
          <a:xfrm>
            <a:off x="8172450" y="5915025"/>
            <a:ext cx="971550" cy="942975"/>
          </a:xfrm>
          <a:prstGeom prst="rect">
            <a:avLst/>
          </a:prstGeom>
          <a:noFill/>
          <a:ln>
            <a:noFill/>
          </a:ln>
        </p:spPr>
      </p:pic>
      <p:sp>
        <p:nvSpPr>
          <p:cNvPr id="53" name="Shape 53"/>
          <p:cNvSpPr/>
          <p:nvPr/>
        </p:nvSpPr>
        <p:spPr>
          <a:xfrm>
            <a:off x="8297863" y="6165850"/>
            <a:ext cx="719136" cy="46196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SzPct val="25000"/>
              <a:buNone/>
            </a:pPr>
            <a:fld id="{00000000-1234-1234-1234-123412341234}" type="slidenum">
              <a:rPr lang="en-US" sz="2400">
                <a:solidFill>
                  <a:srgbClr val="009900"/>
                </a:solidFill>
                <a:latin typeface="Impact"/>
                <a:ea typeface="Impact"/>
                <a:cs typeface="Impact"/>
                <a:sym typeface="Impact"/>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and Content">
    <p:spTree>
      <p:nvGrpSpPr>
        <p:cNvPr id="54" name="Shape 54"/>
        <p:cNvGrpSpPr/>
        <p:nvPr/>
      </p:nvGrpSpPr>
      <p:grpSpPr>
        <a:xfrm>
          <a:off x="0" y="0"/>
          <a:ext cx="0" cy="0"/>
          <a:chOff x="0" y="0"/>
          <a:chExt cx="0" cy="0"/>
        </a:xfrm>
      </p:grpSpPr>
      <p:sp>
        <p:nvSpPr>
          <p:cNvPr id="55" name="Shape 55"/>
          <p:cNvSpPr txBox="1"/>
          <p:nvPr>
            <p:ph type="title"/>
          </p:nvPr>
        </p:nvSpPr>
        <p:spPr>
          <a:xfrm>
            <a:off x="229702" y="152400"/>
            <a:ext cx="8588860" cy="685799"/>
          </a:xfrm>
          <a:prstGeom prst="rect">
            <a:avLst/>
          </a:prstGeom>
          <a:noFill/>
          <a:ln>
            <a:noFill/>
          </a:ln>
        </p:spPr>
        <p:txBody>
          <a:bodyPr anchorCtr="0" anchor="b" bIns="91425" lIns="91425" rIns="91425" tIns="91425"/>
          <a:lstStyle>
            <a:lvl1pPr indent="0" lvl="0" marL="0" marR="0" rtl="0" algn="l">
              <a:lnSpc>
                <a:spcPct val="80000"/>
              </a:lnSpc>
              <a:spcBef>
                <a:spcPts val="0"/>
              </a:spcBef>
              <a:buClr>
                <a:schemeClr val="dk1"/>
              </a:buClr>
              <a:buFont typeface="Arial"/>
              <a:buNone/>
              <a:defRPr b="1" i="0" sz="36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6" name="Shape 56"/>
          <p:cNvSpPr txBox="1"/>
          <p:nvPr>
            <p:ph idx="1" type="body"/>
          </p:nvPr>
        </p:nvSpPr>
        <p:spPr>
          <a:xfrm>
            <a:off x="239712" y="914400"/>
            <a:ext cx="8578850" cy="5394960"/>
          </a:xfrm>
          <a:prstGeom prst="rect">
            <a:avLst/>
          </a:prstGeom>
          <a:noFill/>
          <a:ln>
            <a:noFill/>
          </a:ln>
        </p:spPr>
        <p:txBody>
          <a:bodyPr anchorCtr="0" anchor="t" bIns="91425" lIns="91425" rIns="91425" tIns="91425"/>
          <a:lstStyle>
            <a:lvl1pPr indent="-102870" lvl="0" marL="228600" marR="0" rtl="0" algn="l">
              <a:lnSpc>
                <a:spcPct val="95000"/>
              </a:lnSpc>
              <a:spcBef>
                <a:spcPts val="1480"/>
              </a:spcBef>
              <a:buClr>
                <a:schemeClr val="dk2"/>
              </a:buClr>
              <a:buSzPct val="90000"/>
              <a:buFont typeface="Arial"/>
              <a:buChar char="•"/>
              <a:defRPr b="0" i="0" sz="2200" u="none" cap="none" strike="noStrike">
                <a:solidFill>
                  <a:srgbClr val="000000"/>
                </a:solidFill>
                <a:latin typeface="Arial"/>
                <a:ea typeface="Arial"/>
                <a:cs typeface="Arial"/>
                <a:sym typeface="Arial"/>
              </a:defRPr>
            </a:lvl1pPr>
            <a:lvl2pPr indent="-180975" lvl="1" marL="511175" marR="0" rtl="0" algn="l">
              <a:lnSpc>
                <a:spcPct val="95000"/>
              </a:lnSpc>
              <a:spcBef>
                <a:spcPts val="600"/>
              </a:spcBef>
              <a:buClr>
                <a:schemeClr val="dk2"/>
              </a:buClr>
              <a:buSzPct val="100000"/>
              <a:buFont typeface="Arial"/>
              <a:buChar char="–"/>
              <a:defRPr b="0" i="0" sz="1800" u="none" cap="none" strike="noStrike">
                <a:solidFill>
                  <a:srgbClr val="000000"/>
                </a:solidFill>
                <a:latin typeface="Arial"/>
                <a:ea typeface="Arial"/>
                <a:cs typeface="Arial"/>
                <a:sym typeface="Arial"/>
              </a:defRPr>
            </a:lvl2pPr>
            <a:lvl3pPr indent="-195262" lvl="2" marL="855662" marR="0" rtl="0" algn="l">
              <a:lnSpc>
                <a:spcPct val="95000"/>
              </a:lnSpc>
              <a:spcBef>
                <a:spcPts val="840"/>
              </a:spcBef>
              <a:buClr>
                <a:srgbClr val="000000"/>
              </a:buClr>
              <a:buSzPct val="100000"/>
              <a:buFont typeface="Arial"/>
              <a:buChar char="•"/>
              <a:defRPr b="0" i="0" sz="1600" u="none" cap="none" strike="noStrike">
                <a:solidFill>
                  <a:srgbClr val="000000"/>
                </a:solidFill>
                <a:latin typeface="Arial"/>
                <a:ea typeface="Arial"/>
                <a:cs typeface="Arial"/>
                <a:sym typeface="Arial"/>
              </a:defRPr>
            </a:lvl3pPr>
            <a:lvl4pPr indent="-3175" lvl="3" marL="688975" marR="0" rtl="0" algn="l">
              <a:lnSpc>
                <a:spcPct val="95000"/>
              </a:lnSpc>
              <a:spcBef>
                <a:spcPts val="840"/>
              </a:spcBef>
              <a:buClr>
                <a:srgbClr val="000000"/>
              </a:buClr>
              <a:buFont typeface="Arial"/>
              <a:buNone/>
              <a:defRPr b="0" i="0" sz="1400" u="none" cap="none" strike="noStrike">
                <a:solidFill>
                  <a:srgbClr val="000000"/>
                </a:solidFill>
                <a:latin typeface="Arial"/>
                <a:ea typeface="Arial"/>
                <a:cs typeface="Arial"/>
                <a:sym typeface="Arial"/>
              </a:defRPr>
            </a:lvl4pPr>
            <a:lvl5pPr indent="-1587" lvl="4" marL="801688" marR="0" rtl="0" algn="l">
              <a:lnSpc>
                <a:spcPct val="95000"/>
              </a:lnSpc>
              <a:spcBef>
                <a:spcPts val="840"/>
              </a:spcBef>
              <a:buClr>
                <a:srgbClr val="000000"/>
              </a:buClr>
              <a:buFont typeface="Arial"/>
              <a:buNone/>
              <a:defRPr b="0" i="0" sz="1400" u="none" cap="none" strike="noStrike">
                <a:solidFill>
                  <a:srgbClr val="000000"/>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pic>
        <p:nvPicPr>
          <p:cNvPr descr="ylw_diploma" id="57" name="Shape 57"/>
          <p:cNvPicPr preferRelativeResize="0"/>
          <p:nvPr/>
        </p:nvPicPr>
        <p:blipFill rotWithShape="1">
          <a:blip r:embed="rId2">
            <a:alphaModFix/>
          </a:blip>
          <a:srcRect b="0" l="0" r="0" t="0"/>
          <a:stretch/>
        </p:blipFill>
        <p:spPr>
          <a:xfrm>
            <a:off x="8172450" y="5915025"/>
            <a:ext cx="971550" cy="942975"/>
          </a:xfrm>
          <a:prstGeom prst="rect">
            <a:avLst/>
          </a:prstGeom>
          <a:noFill/>
          <a:ln>
            <a:noFill/>
          </a:ln>
        </p:spPr>
      </p:pic>
      <p:sp>
        <p:nvSpPr>
          <p:cNvPr id="58" name="Shape 58"/>
          <p:cNvSpPr/>
          <p:nvPr/>
        </p:nvSpPr>
        <p:spPr>
          <a:xfrm>
            <a:off x="8297863" y="6165850"/>
            <a:ext cx="719136" cy="46196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SzPct val="25000"/>
              <a:buNone/>
            </a:pPr>
            <a:fld id="{00000000-1234-1234-1234-123412341234}" type="slidenum">
              <a:rPr lang="en-US" sz="2400">
                <a:solidFill>
                  <a:srgbClr val="009900"/>
                </a:solidFill>
                <a:latin typeface="Impact"/>
                <a:ea typeface="Impact"/>
                <a:cs typeface="Impact"/>
                <a:sym typeface="Impact"/>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59" name="Shape 59"/>
        <p:cNvGrpSpPr/>
        <p:nvPr/>
      </p:nvGrpSpPr>
      <p:grpSpPr>
        <a:xfrm>
          <a:off x="0" y="0"/>
          <a:ext cx="0" cy="0"/>
          <a:chOff x="0" y="0"/>
          <a:chExt cx="0" cy="0"/>
        </a:xfrm>
      </p:grpSpPr>
      <p:sp>
        <p:nvSpPr>
          <p:cNvPr id="60" name="Shape 60"/>
          <p:cNvSpPr/>
          <p:nvPr/>
        </p:nvSpPr>
        <p:spPr>
          <a:xfrm>
            <a:off x="251372" y="6586246"/>
            <a:ext cx="3420514" cy="175257"/>
          </a:xfrm>
          <a:prstGeom prst="rect">
            <a:avLst/>
          </a:prstGeom>
          <a:noFill/>
          <a:ln>
            <a:noFill/>
          </a:ln>
        </p:spPr>
        <p:txBody>
          <a:bodyPr anchorCtr="0" anchor="b" bIns="41050" lIns="82100" rIns="82100" tIns="41050">
            <a:noAutofit/>
          </a:bodyPr>
          <a:lstStyle/>
          <a:p>
            <a:pPr indent="0" lvl="0" marL="0" marR="0" rtl="0" algn="l">
              <a:lnSpc>
                <a:spcPct val="100000"/>
              </a:lnSpc>
              <a:spcBef>
                <a:spcPts val="0"/>
              </a:spcBef>
              <a:spcAft>
                <a:spcPts val="0"/>
              </a:spcAft>
              <a:buSzPct val="25000"/>
              <a:buNone/>
            </a:pPr>
            <a:r>
              <a:rPr lang="en-US" sz="600">
                <a:solidFill>
                  <a:srgbClr val="C0C0C0"/>
                </a:solidFill>
                <a:latin typeface="Arial"/>
                <a:ea typeface="Arial"/>
                <a:cs typeface="Arial"/>
                <a:sym typeface="Arial"/>
              </a:rPr>
              <a:t>© 2012 Cisco and/or its affiliates. All rights reserved.</a:t>
            </a:r>
          </a:p>
        </p:txBody>
      </p:sp>
      <p:sp>
        <p:nvSpPr>
          <p:cNvPr id="61" name="Shape 61"/>
          <p:cNvSpPr/>
          <p:nvPr/>
        </p:nvSpPr>
        <p:spPr>
          <a:xfrm>
            <a:off x="8639981" y="6580407"/>
            <a:ext cx="260428" cy="175257"/>
          </a:xfrm>
          <a:prstGeom prst="rect">
            <a:avLst/>
          </a:prstGeom>
          <a:noFill/>
          <a:ln>
            <a:noFill/>
          </a:ln>
        </p:spPr>
        <p:txBody>
          <a:bodyPr anchorCtr="0" anchor="b" bIns="41050" lIns="82100" rIns="82100" tIns="41050">
            <a:noAutofit/>
          </a:bodyPr>
          <a:lstStyle/>
          <a:p>
            <a:pPr indent="0" lvl="0" marL="0" marR="0" rtl="0" algn="r">
              <a:lnSpc>
                <a:spcPct val="100000"/>
              </a:lnSpc>
              <a:spcBef>
                <a:spcPts val="0"/>
              </a:spcBef>
              <a:spcAft>
                <a:spcPts val="0"/>
              </a:spcAft>
              <a:buSzPct val="25000"/>
              <a:buNone/>
            </a:pPr>
            <a:fld id="{00000000-1234-1234-1234-123412341234}" type="slidenum">
              <a:rPr lang="en-US" sz="600">
                <a:solidFill>
                  <a:srgbClr val="C0C0C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que">
    <p:spTree>
      <p:nvGrpSpPr>
        <p:cNvPr id="62" name="Shape 62"/>
        <p:cNvGrpSpPr/>
        <p:nvPr/>
      </p:nvGrpSpPr>
      <p:grpSpPr>
        <a:xfrm>
          <a:off x="0" y="0"/>
          <a:ext cx="0" cy="0"/>
          <a:chOff x="0" y="0"/>
          <a:chExt cx="0" cy="0"/>
        </a:xfrm>
      </p:grpSpPr>
      <p:pic>
        <p:nvPicPr>
          <p:cNvPr descr="C:\Documents and Settings\contractor\Desktop\Blue_Green_Gradient.png" id="63" name="Shape 63"/>
          <p:cNvPicPr preferRelativeResize="0"/>
          <p:nvPr/>
        </p:nvPicPr>
        <p:blipFill rotWithShape="1">
          <a:blip r:embed="rId2">
            <a:alphaModFix/>
          </a:blip>
          <a:srcRect b="0" l="0" r="0" t="0"/>
          <a:stretch/>
        </p:blipFill>
        <p:spPr>
          <a:xfrm>
            <a:off x="-12700" y="0"/>
            <a:ext cx="9156699" cy="6858000"/>
          </a:xfrm>
          <a:prstGeom prst="rect">
            <a:avLst/>
          </a:prstGeom>
          <a:noFill/>
          <a:ln>
            <a:noFill/>
          </a:ln>
        </p:spPr>
      </p:pic>
      <p:sp>
        <p:nvSpPr>
          <p:cNvPr id="64" name="Shape 64"/>
          <p:cNvSpPr/>
          <p:nvPr/>
        </p:nvSpPr>
        <p:spPr>
          <a:xfrm>
            <a:off x="1823499" y="3308942"/>
            <a:ext cx="1729739" cy="14014174"/>
          </a:xfrm>
          <a:prstGeom prst="roundRect">
            <a:avLst>
              <a:gd fmla="val 50000" name="adj"/>
            </a:avLst>
          </a:prstGeom>
          <a:gradFill>
            <a:gsLst>
              <a:gs pos="0">
                <a:srgbClr val="005984">
                  <a:alpha val="17647"/>
                </a:srgbClr>
              </a:gs>
              <a:gs pos="100000">
                <a:srgbClr val="009CE6">
                  <a:alpha val="24705"/>
                </a:srgbClr>
              </a:gs>
            </a:gsLst>
            <a:lin ang="5400000" scaled="0"/>
          </a:gradFill>
          <a:ln>
            <a:noFill/>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lt1"/>
              </a:solidFill>
              <a:latin typeface="Arial"/>
              <a:ea typeface="Arial"/>
              <a:cs typeface="Arial"/>
              <a:sym typeface="Arial"/>
            </a:endParaRPr>
          </a:p>
        </p:txBody>
      </p:sp>
      <p:sp>
        <p:nvSpPr>
          <p:cNvPr id="65" name="Shape 65"/>
          <p:cNvSpPr/>
          <p:nvPr/>
        </p:nvSpPr>
        <p:spPr>
          <a:xfrm>
            <a:off x="0" y="1236688"/>
            <a:ext cx="1729739" cy="8148430"/>
          </a:xfrm>
          <a:prstGeom prst="roundRect">
            <a:avLst>
              <a:gd fmla="val 50000" name="adj"/>
            </a:avLst>
          </a:prstGeom>
          <a:gradFill>
            <a:gsLst>
              <a:gs pos="0">
                <a:srgbClr val="005984">
                  <a:alpha val="17647"/>
                </a:srgbClr>
              </a:gs>
              <a:gs pos="100000">
                <a:srgbClr val="009CE6">
                  <a:alpha val="24705"/>
                </a:srgbClr>
              </a:gs>
            </a:gsLst>
            <a:lin ang="5400000" scaled="0"/>
          </a:gradFill>
          <a:ln>
            <a:noFill/>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lt1"/>
              </a:solidFill>
              <a:latin typeface="Arial"/>
              <a:ea typeface="Arial"/>
              <a:cs typeface="Arial"/>
              <a:sym typeface="Arial"/>
            </a:endParaRPr>
          </a:p>
        </p:txBody>
      </p:sp>
      <p:sp>
        <p:nvSpPr>
          <p:cNvPr id="66" name="Shape 66"/>
          <p:cNvSpPr/>
          <p:nvPr/>
        </p:nvSpPr>
        <p:spPr>
          <a:xfrm rot="10800000">
            <a:off x="1013791" y="4248605"/>
            <a:ext cx="1729739" cy="8148430"/>
          </a:xfrm>
          <a:prstGeom prst="roundRect">
            <a:avLst>
              <a:gd fmla="val 50000" name="adj"/>
            </a:avLst>
          </a:prstGeom>
          <a:gradFill>
            <a:gsLst>
              <a:gs pos="0">
                <a:srgbClr val="057550">
                  <a:alpha val="45882"/>
                </a:srgbClr>
              </a:gs>
              <a:gs pos="100000">
                <a:srgbClr val="009CE6">
                  <a:alpha val="24705"/>
                </a:srgbClr>
              </a:gs>
            </a:gsLst>
            <a:lin ang="5400000" scaled="0"/>
          </a:gradFill>
          <a:ln>
            <a:noFill/>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1800">
              <a:solidFill>
                <a:schemeClr val="lt1"/>
              </a:solidFill>
              <a:latin typeface="Arial"/>
              <a:ea typeface="Arial"/>
              <a:cs typeface="Arial"/>
              <a:sym typeface="Arial"/>
            </a:endParaRPr>
          </a:p>
        </p:txBody>
      </p:sp>
      <p:sp>
        <p:nvSpPr>
          <p:cNvPr id="67" name="Shape 67"/>
          <p:cNvSpPr/>
          <p:nvPr/>
        </p:nvSpPr>
        <p:spPr>
          <a:xfrm>
            <a:off x="6585482" y="-2056028"/>
            <a:ext cx="1729739" cy="8148430"/>
          </a:xfrm>
          <a:prstGeom prst="roundRect">
            <a:avLst>
              <a:gd fmla="val 50000" name="adj"/>
            </a:avLst>
          </a:prstGeom>
          <a:gradFill>
            <a:gsLst>
              <a:gs pos="0">
                <a:srgbClr val="006030">
                  <a:alpha val="27843"/>
                </a:srgbClr>
              </a:gs>
              <a:gs pos="100000">
                <a:srgbClr val="006030">
                  <a:alpha val="28627"/>
                </a:srgbClr>
              </a:gs>
            </a:gsLst>
            <a:lin ang="5400000" scaled="0"/>
          </a:gradFill>
          <a:ln>
            <a:noFill/>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lt1"/>
              </a:solidFill>
              <a:latin typeface="Arial"/>
              <a:ea typeface="Arial"/>
              <a:cs typeface="Arial"/>
              <a:sym typeface="Arial"/>
            </a:endParaRPr>
          </a:p>
        </p:txBody>
      </p:sp>
      <p:sp>
        <p:nvSpPr>
          <p:cNvPr id="68" name="Shape 68"/>
          <p:cNvSpPr/>
          <p:nvPr/>
        </p:nvSpPr>
        <p:spPr>
          <a:xfrm>
            <a:off x="8105450" y="2783784"/>
            <a:ext cx="1729739" cy="8148430"/>
          </a:xfrm>
          <a:prstGeom prst="roundRect">
            <a:avLst>
              <a:gd fmla="val 50000" name="adj"/>
            </a:avLst>
          </a:prstGeom>
          <a:gradFill>
            <a:gsLst>
              <a:gs pos="0">
                <a:srgbClr val="006030">
                  <a:alpha val="27843"/>
                </a:srgbClr>
              </a:gs>
              <a:gs pos="100000">
                <a:srgbClr val="006030">
                  <a:alpha val="28627"/>
                </a:srgbClr>
              </a:gs>
            </a:gsLst>
            <a:lin ang="5400000" scaled="0"/>
          </a:gradFill>
          <a:ln>
            <a:noFill/>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lt1"/>
              </a:solidFill>
              <a:latin typeface="Arial"/>
              <a:ea typeface="Arial"/>
              <a:cs typeface="Arial"/>
              <a:sym typeface="Arial"/>
            </a:endParaRPr>
          </a:p>
        </p:txBody>
      </p:sp>
      <p:sp>
        <p:nvSpPr>
          <p:cNvPr id="69" name="Shape 69"/>
          <p:cNvSpPr/>
          <p:nvPr/>
        </p:nvSpPr>
        <p:spPr>
          <a:xfrm rot="10800000">
            <a:off x="3036072" y="174390"/>
            <a:ext cx="1729739" cy="8148430"/>
          </a:xfrm>
          <a:prstGeom prst="roundRect">
            <a:avLst>
              <a:gd fmla="val 50000" name="adj"/>
            </a:avLst>
          </a:prstGeom>
          <a:gradFill>
            <a:gsLst>
              <a:gs pos="0">
                <a:srgbClr val="057550">
                  <a:alpha val="45882"/>
                </a:srgbClr>
              </a:gs>
              <a:gs pos="100000">
                <a:srgbClr val="009CE6">
                  <a:alpha val="24705"/>
                </a:srgbClr>
              </a:gs>
            </a:gsLst>
            <a:lin ang="5400000" scaled="0"/>
          </a:gradFill>
          <a:ln>
            <a:noFill/>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lt1"/>
              </a:solidFill>
              <a:latin typeface="Arial"/>
              <a:ea typeface="Arial"/>
              <a:cs typeface="Arial"/>
              <a:sym typeface="Arial"/>
            </a:endParaRPr>
          </a:p>
        </p:txBody>
      </p:sp>
      <p:sp>
        <p:nvSpPr>
          <p:cNvPr id="70" name="Shape 70"/>
          <p:cNvSpPr txBox="1"/>
          <p:nvPr>
            <p:ph type="ctrTitle"/>
          </p:nvPr>
        </p:nvSpPr>
        <p:spPr>
          <a:xfrm>
            <a:off x="221392" y="1236688"/>
            <a:ext cx="4350607" cy="5011711"/>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lt1"/>
              </a:buClr>
              <a:buFont typeface="Arial"/>
              <a:buNone/>
              <a:defRPr b="0" i="0" sz="4800" u="none" cap="none" strike="noStrike">
                <a:solidFill>
                  <a:schemeClr val="lt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grpSp>
        <p:nvGrpSpPr>
          <p:cNvPr id="71" name="Shape 71"/>
          <p:cNvGrpSpPr/>
          <p:nvPr/>
        </p:nvGrpSpPr>
        <p:grpSpPr>
          <a:xfrm>
            <a:off x="341314" y="311150"/>
            <a:ext cx="829169" cy="438358"/>
            <a:chOff x="609600" y="528537"/>
            <a:chExt cx="1444733" cy="763789"/>
          </a:xfrm>
        </p:grpSpPr>
        <p:sp>
          <p:nvSpPr>
            <p:cNvPr id="72" name="Shape 72"/>
            <p:cNvSpPr/>
            <p:nvPr/>
          </p:nvSpPr>
          <p:spPr>
            <a:xfrm>
              <a:off x="1016578" y="1035680"/>
              <a:ext cx="65914" cy="249729"/>
            </a:xfrm>
            <a:prstGeom prst="rect">
              <a:avLst/>
            </a:prstGeom>
            <a:solidFill>
              <a:schemeClr val="lt1"/>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73" name="Shape 73"/>
            <p:cNvSpPr/>
            <p:nvPr/>
          </p:nvSpPr>
          <p:spPr>
            <a:xfrm>
              <a:off x="1400562" y="1028765"/>
              <a:ext cx="190842" cy="263561"/>
            </a:xfrm>
            <a:custGeom>
              <a:pathLst>
                <a:path extrusionOk="0" h="120000" w="120000">
                  <a:moveTo>
                    <a:pt x="120000" y="36000"/>
                  </a:moveTo>
                  <a:cubicBezTo>
                    <a:pt x="120000" y="34500"/>
                    <a:pt x="105517" y="30000"/>
                    <a:pt x="86896" y="30000"/>
                  </a:cubicBezTo>
                  <a:cubicBezTo>
                    <a:pt x="62068"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4827" y="120000"/>
                  </a:cubicBezTo>
                  <a:cubicBezTo>
                    <a:pt x="39310" y="120000"/>
                    <a:pt x="0" y="97500"/>
                    <a:pt x="0" y="60000"/>
                  </a:cubicBezTo>
                  <a:cubicBezTo>
                    <a:pt x="0" y="25500"/>
                    <a:pt x="35172" y="0"/>
                    <a:pt x="84827" y="0"/>
                  </a:cubicBezTo>
                  <a:cubicBezTo>
                    <a:pt x="103448" y="0"/>
                    <a:pt x="115862" y="4500"/>
                    <a:pt x="120000" y="4500"/>
                  </a:cubicBezTo>
                  <a:lnTo>
                    <a:pt x="120000" y="36000"/>
                  </a:lnTo>
                  <a:close/>
                </a:path>
              </a:pathLst>
            </a:custGeom>
            <a:solidFill>
              <a:schemeClr val="lt1"/>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74" name="Shape 74"/>
            <p:cNvSpPr/>
            <p:nvPr/>
          </p:nvSpPr>
          <p:spPr>
            <a:xfrm>
              <a:off x="740660" y="1028765"/>
              <a:ext cx="190842" cy="263561"/>
            </a:xfrm>
            <a:custGeom>
              <a:pathLst>
                <a:path extrusionOk="0" h="120000" w="120000">
                  <a:moveTo>
                    <a:pt x="120000" y="36000"/>
                  </a:moveTo>
                  <a:cubicBezTo>
                    <a:pt x="117931" y="34500"/>
                    <a:pt x="105517" y="30000"/>
                    <a:pt x="86896" y="30000"/>
                  </a:cubicBezTo>
                  <a:cubicBezTo>
                    <a:pt x="60000"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2758" y="120000"/>
                  </a:cubicBezTo>
                  <a:cubicBezTo>
                    <a:pt x="39310" y="120000"/>
                    <a:pt x="0" y="97500"/>
                    <a:pt x="0" y="60000"/>
                  </a:cubicBezTo>
                  <a:cubicBezTo>
                    <a:pt x="0" y="25500"/>
                    <a:pt x="35172" y="0"/>
                    <a:pt x="82758" y="0"/>
                  </a:cubicBezTo>
                  <a:cubicBezTo>
                    <a:pt x="101379" y="0"/>
                    <a:pt x="115862" y="4500"/>
                    <a:pt x="120000" y="4500"/>
                  </a:cubicBezTo>
                  <a:lnTo>
                    <a:pt x="120000" y="36000"/>
                  </a:lnTo>
                  <a:close/>
                </a:path>
              </a:pathLst>
            </a:custGeom>
            <a:solidFill>
              <a:schemeClr val="lt1"/>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75" name="Shape 75"/>
            <p:cNvSpPr/>
            <p:nvPr/>
          </p:nvSpPr>
          <p:spPr>
            <a:xfrm>
              <a:off x="1660384" y="1028765"/>
              <a:ext cx="262122" cy="263561"/>
            </a:xfrm>
            <a:custGeom>
              <a:pathLst>
                <a:path extrusionOk="0" h="120000" w="120000">
                  <a:moveTo>
                    <a:pt x="120000" y="60000"/>
                  </a:moveTo>
                  <a:cubicBezTo>
                    <a:pt x="120000" y="93000"/>
                    <a:pt x="96000" y="120000"/>
                    <a:pt x="60000" y="120000"/>
                  </a:cubicBezTo>
                  <a:cubicBezTo>
                    <a:pt x="24000" y="120000"/>
                    <a:pt x="0" y="93000"/>
                    <a:pt x="0" y="60000"/>
                  </a:cubicBezTo>
                  <a:cubicBezTo>
                    <a:pt x="0" y="27000"/>
                    <a:pt x="24000" y="0"/>
                    <a:pt x="60000" y="0"/>
                  </a:cubicBezTo>
                  <a:cubicBezTo>
                    <a:pt x="96000" y="0"/>
                    <a:pt x="120000" y="27000"/>
                    <a:pt x="120000" y="60000"/>
                  </a:cubicBezTo>
                  <a:moveTo>
                    <a:pt x="60000" y="30000"/>
                  </a:moveTo>
                  <a:cubicBezTo>
                    <a:pt x="43500" y="30000"/>
                    <a:pt x="30000" y="43500"/>
                    <a:pt x="30000" y="60000"/>
                  </a:cubicBezTo>
                  <a:cubicBezTo>
                    <a:pt x="30000" y="76500"/>
                    <a:pt x="43500" y="90000"/>
                    <a:pt x="60000" y="90000"/>
                  </a:cubicBezTo>
                  <a:cubicBezTo>
                    <a:pt x="76500" y="90000"/>
                    <a:pt x="90000" y="76500"/>
                    <a:pt x="90000" y="60000"/>
                  </a:cubicBezTo>
                  <a:cubicBezTo>
                    <a:pt x="90000" y="43500"/>
                    <a:pt x="76500" y="30000"/>
                    <a:pt x="60000" y="30000"/>
                  </a:cubicBezTo>
                </a:path>
              </a:pathLst>
            </a:custGeom>
            <a:solidFill>
              <a:schemeClr val="lt1"/>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76" name="Shape 76"/>
            <p:cNvSpPr/>
            <p:nvPr/>
          </p:nvSpPr>
          <p:spPr>
            <a:xfrm>
              <a:off x="1167566" y="1028765"/>
              <a:ext cx="170916" cy="263561"/>
            </a:xfrm>
            <a:custGeom>
              <a:pathLst>
                <a:path extrusionOk="0" h="120000" w="120000">
                  <a:moveTo>
                    <a:pt x="108461" y="28500"/>
                  </a:moveTo>
                  <a:cubicBezTo>
                    <a:pt x="108461" y="28500"/>
                    <a:pt x="87692" y="25500"/>
                    <a:pt x="73846" y="25500"/>
                  </a:cubicBezTo>
                  <a:cubicBezTo>
                    <a:pt x="55384" y="25500"/>
                    <a:pt x="46153" y="28500"/>
                    <a:pt x="46153" y="34500"/>
                  </a:cubicBezTo>
                  <a:cubicBezTo>
                    <a:pt x="46153" y="42000"/>
                    <a:pt x="60000" y="43500"/>
                    <a:pt x="66923" y="45000"/>
                  </a:cubicBezTo>
                  <a:cubicBezTo>
                    <a:pt x="78461" y="48000"/>
                    <a:pt x="78461" y="48000"/>
                    <a:pt x="78461" y="48000"/>
                  </a:cubicBezTo>
                  <a:cubicBezTo>
                    <a:pt x="108461" y="54000"/>
                    <a:pt x="120000" y="67500"/>
                    <a:pt x="120000" y="81000"/>
                  </a:cubicBezTo>
                  <a:cubicBezTo>
                    <a:pt x="120000" y="109500"/>
                    <a:pt x="80769" y="120000"/>
                    <a:pt x="48461" y="120000"/>
                  </a:cubicBezTo>
                  <a:cubicBezTo>
                    <a:pt x="23076" y="120000"/>
                    <a:pt x="2307" y="117000"/>
                    <a:pt x="0" y="115500"/>
                  </a:cubicBezTo>
                  <a:cubicBezTo>
                    <a:pt x="0" y="90000"/>
                    <a:pt x="0" y="90000"/>
                    <a:pt x="0" y="90000"/>
                  </a:cubicBezTo>
                  <a:cubicBezTo>
                    <a:pt x="4615" y="90000"/>
                    <a:pt x="23076" y="94500"/>
                    <a:pt x="41538" y="94500"/>
                  </a:cubicBezTo>
                  <a:cubicBezTo>
                    <a:pt x="64615" y="94500"/>
                    <a:pt x="73846" y="90000"/>
                    <a:pt x="73846" y="84000"/>
                  </a:cubicBezTo>
                  <a:cubicBezTo>
                    <a:pt x="73846" y="78000"/>
                    <a:pt x="64615" y="73500"/>
                    <a:pt x="53076" y="72000"/>
                  </a:cubicBezTo>
                  <a:cubicBezTo>
                    <a:pt x="50769" y="72000"/>
                    <a:pt x="48461" y="70500"/>
                    <a:pt x="43846" y="70500"/>
                  </a:cubicBezTo>
                  <a:cubicBezTo>
                    <a:pt x="20769" y="64500"/>
                    <a:pt x="0" y="55500"/>
                    <a:pt x="0" y="36000"/>
                  </a:cubicBezTo>
                  <a:cubicBezTo>
                    <a:pt x="0" y="15000"/>
                    <a:pt x="23076" y="0"/>
                    <a:pt x="64615" y="0"/>
                  </a:cubicBezTo>
                  <a:cubicBezTo>
                    <a:pt x="85384" y="0"/>
                    <a:pt x="106153" y="4500"/>
                    <a:pt x="108461" y="4500"/>
                  </a:cubicBezTo>
                  <a:lnTo>
                    <a:pt x="108461" y="28500"/>
                  </a:lnTo>
                  <a:close/>
                </a:path>
              </a:pathLst>
            </a:custGeom>
            <a:solidFill>
              <a:schemeClr val="lt1"/>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77" name="Shape 77"/>
            <p:cNvSpPr/>
            <p:nvPr/>
          </p:nvSpPr>
          <p:spPr>
            <a:xfrm>
              <a:off x="609600" y="732931"/>
              <a:ext cx="62081" cy="128323"/>
            </a:xfrm>
            <a:custGeom>
              <a:pathLst>
                <a:path extrusionOk="0" h="120000" w="120000">
                  <a:moveTo>
                    <a:pt x="120000" y="30769"/>
                  </a:moveTo>
                  <a:cubicBezTo>
                    <a:pt x="120000" y="12307"/>
                    <a:pt x="94736" y="0"/>
                    <a:pt x="63157" y="0"/>
                  </a:cubicBezTo>
                  <a:cubicBezTo>
                    <a:pt x="25263" y="0"/>
                    <a:pt x="0" y="12307"/>
                    <a:pt x="0" y="30769"/>
                  </a:cubicBezTo>
                  <a:cubicBezTo>
                    <a:pt x="0" y="92307"/>
                    <a:pt x="0" y="92307"/>
                    <a:pt x="0" y="92307"/>
                  </a:cubicBezTo>
                  <a:cubicBezTo>
                    <a:pt x="0" y="107692"/>
                    <a:pt x="25263" y="120000"/>
                    <a:pt x="63157" y="120000"/>
                  </a:cubicBezTo>
                  <a:cubicBezTo>
                    <a:pt x="94736" y="120000"/>
                    <a:pt x="120000" y="107692"/>
                    <a:pt x="120000" y="92307"/>
                  </a:cubicBezTo>
                  <a:lnTo>
                    <a:pt x="120000" y="30769"/>
                  </a:lnTo>
                  <a:close/>
                </a:path>
              </a:pathLst>
            </a:custGeom>
            <a:solidFill>
              <a:schemeClr val="lt1"/>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78" name="Shape 78"/>
            <p:cNvSpPr/>
            <p:nvPr/>
          </p:nvSpPr>
          <p:spPr>
            <a:xfrm>
              <a:off x="783581" y="646870"/>
              <a:ext cx="62081" cy="214384"/>
            </a:xfrm>
            <a:custGeom>
              <a:pathLst>
                <a:path extrusionOk="0" h="120000" w="120000">
                  <a:moveTo>
                    <a:pt x="120000" y="16615"/>
                  </a:moveTo>
                  <a:cubicBezTo>
                    <a:pt x="120000" y="7384"/>
                    <a:pt x="88421" y="0"/>
                    <a:pt x="56842" y="0"/>
                  </a:cubicBezTo>
                  <a:cubicBezTo>
                    <a:pt x="25263" y="0"/>
                    <a:pt x="0" y="7384"/>
                    <a:pt x="0" y="16615"/>
                  </a:cubicBezTo>
                  <a:cubicBezTo>
                    <a:pt x="0" y="103384"/>
                    <a:pt x="0" y="103384"/>
                    <a:pt x="0" y="103384"/>
                  </a:cubicBezTo>
                  <a:cubicBezTo>
                    <a:pt x="0" y="112615"/>
                    <a:pt x="25263" y="120000"/>
                    <a:pt x="56842" y="120000"/>
                  </a:cubicBezTo>
                  <a:cubicBezTo>
                    <a:pt x="88421" y="120000"/>
                    <a:pt x="120000" y="112615"/>
                    <a:pt x="120000" y="103384"/>
                  </a:cubicBezTo>
                  <a:lnTo>
                    <a:pt x="120000" y="16615"/>
                  </a:lnTo>
                  <a:close/>
                </a:path>
              </a:pathLst>
            </a:custGeom>
            <a:solidFill>
              <a:schemeClr val="lt1"/>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79" name="Shape 79"/>
            <p:cNvSpPr/>
            <p:nvPr/>
          </p:nvSpPr>
          <p:spPr>
            <a:xfrm>
              <a:off x="954496" y="528537"/>
              <a:ext cx="62081" cy="394958"/>
            </a:xfrm>
            <a:custGeom>
              <a:pathLst>
                <a:path extrusionOk="0" h="120000" w="120000">
                  <a:moveTo>
                    <a:pt x="120000" y="9000"/>
                  </a:moveTo>
                  <a:cubicBezTo>
                    <a:pt x="120000" y="4000"/>
                    <a:pt x="94736" y="0"/>
                    <a:pt x="63157" y="0"/>
                  </a:cubicBezTo>
                  <a:cubicBezTo>
                    <a:pt x="31578" y="0"/>
                    <a:pt x="0" y="4000"/>
                    <a:pt x="0" y="9000"/>
                  </a:cubicBezTo>
                  <a:cubicBezTo>
                    <a:pt x="0" y="111000"/>
                    <a:pt x="0" y="111000"/>
                    <a:pt x="0" y="111000"/>
                  </a:cubicBezTo>
                  <a:cubicBezTo>
                    <a:pt x="0" y="116000"/>
                    <a:pt x="31578" y="120000"/>
                    <a:pt x="63157" y="120000"/>
                  </a:cubicBezTo>
                  <a:cubicBezTo>
                    <a:pt x="94736" y="120000"/>
                    <a:pt x="120000" y="116000"/>
                    <a:pt x="120000" y="111000"/>
                  </a:cubicBezTo>
                  <a:lnTo>
                    <a:pt x="120000" y="9000"/>
                  </a:lnTo>
                  <a:close/>
                </a:path>
              </a:pathLst>
            </a:custGeom>
            <a:solidFill>
              <a:schemeClr val="lt1"/>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0" name="Shape 80"/>
            <p:cNvSpPr/>
            <p:nvPr/>
          </p:nvSpPr>
          <p:spPr>
            <a:xfrm>
              <a:off x="1128478" y="646870"/>
              <a:ext cx="62081" cy="214384"/>
            </a:xfrm>
            <a:custGeom>
              <a:pathLst>
                <a:path extrusionOk="0" h="120000" w="120000">
                  <a:moveTo>
                    <a:pt x="120000" y="16615"/>
                  </a:moveTo>
                  <a:cubicBezTo>
                    <a:pt x="120000" y="7384"/>
                    <a:pt x="94736" y="0"/>
                    <a:pt x="56842" y="0"/>
                  </a:cubicBezTo>
                  <a:cubicBezTo>
                    <a:pt x="25263" y="0"/>
                    <a:pt x="0" y="7384"/>
                    <a:pt x="0" y="16615"/>
                  </a:cubicBezTo>
                  <a:cubicBezTo>
                    <a:pt x="0" y="103384"/>
                    <a:pt x="0" y="103384"/>
                    <a:pt x="0" y="103384"/>
                  </a:cubicBezTo>
                  <a:cubicBezTo>
                    <a:pt x="0" y="112615"/>
                    <a:pt x="25263" y="120000"/>
                    <a:pt x="56842" y="120000"/>
                  </a:cubicBezTo>
                  <a:cubicBezTo>
                    <a:pt x="94736" y="120000"/>
                    <a:pt x="120000" y="112615"/>
                    <a:pt x="120000" y="103384"/>
                  </a:cubicBezTo>
                  <a:lnTo>
                    <a:pt x="120000" y="16615"/>
                  </a:lnTo>
                  <a:close/>
                </a:path>
              </a:pathLst>
            </a:custGeom>
            <a:solidFill>
              <a:schemeClr val="lt1"/>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1" name="Shape 81"/>
            <p:cNvSpPr/>
            <p:nvPr/>
          </p:nvSpPr>
          <p:spPr>
            <a:xfrm>
              <a:off x="1298626" y="732931"/>
              <a:ext cx="65914" cy="128323"/>
            </a:xfrm>
            <a:custGeom>
              <a:pathLst>
                <a:path extrusionOk="0" h="120000" w="120000">
                  <a:moveTo>
                    <a:pt x="120000" y="30769"/>
                  </a:moveTo>
                  <a:cubicBezTo>
                    <a:pt x="120000" y="12307"/>
                    <a:pt x="90000" y="0"/>
                    <a:pt x="60000" y="0"/>
                  </a:cubicBezTo>
                  <a:cubicBezTo>
                    <a:pt x="30000" y="0"/>
                    <a:pt x="0" y="12307"/>
                    <a:pt x="0" y="30769"/>
                  </a:cubicBezTo>
                  <a:cubicBezTo>
                    <a:pt x="0" y="92307"/>
                    <a:pt x="0" y="92307"/>
                    <a:pt x="0" y="92307"/>
                  </a:cubicBezTo>
                  <a:cubicBezTo>
                    <a:pt x="0" y="107692"/>
                    <a:pt x="30000" y="120000"/>
                    <a:pt x="60000" y="120000"/>
                  </a:cubicBezTo>
                  <a:cubicBezTo>
                    <a:pt x="90000" y="120000"/>
                    <a:pt x="120000" y="107692"/>
                    <a:pt x="120000" y="92307"/>
                  </a:cubicBezTo>
                  <a:lnTo>
                    <a:pt x="120000" y="30769"/>
                  </a:lnTo>
                  <a:close/>
                </a:path>
              </a:pathLst>
            </a:custGeom>
            <a:solidFill>
              <a:schemeClr val="lt1"/>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2" name="Shape 82"/>
            <p:cNvSpPr/>
            <p:nvPr/>
          </p:nvSpPr>
          <p:spPr>
            <a:xfrm>
              <a:off x="1472608" y="646870"/>
              <a:ext cx="62848" cy="214384"/>
            </a:xfrm>
            <a:custGeom>
              <a:pathLst>
                <a:path extrusionOk="0" h="120000" w="120000">
                  <a:moveTo>
                    <a:pt x="120000" y="16615"/>
                  </a:moveTo>
                  <a:cubicBezTo>
                    <a:pt x="120000" y="7384"/>
                    <a:pt x="94736" y="0"/>
                    <a:pt x="63157" y="0"/>
                  </a:cubicBezTo>
                  <a:cubicBezTo>
                    <a:pt x="25263" y="0"/>
                    <a:pt x="0" y="7384"/>
                    <a:pt x="0" y="16615"/>
                  </a:cubicBezTo>
                  <a:cubicBezTo>
                    <a:pt x="0" y="103384"/>
                    <a:pt x="0" y="103384"/>
                    <a:pt x="0" y="103384"/>
                  </a:cubicBezTo>
                  <a:cubicBezTo>
                    <a:pt x="0" y="112615"/>
                    <a:pt x="25263" y="120000"/>
                    <a:pt x="63157" y="120000"/>
                  </a:cubicBezTo>
                  <a:cubicBezTo>
                    <a:pt x="94736" y="120000"/>
                    <a:pt x="120000" y="112615"/>
                    <a:pt x="120000" y="103384"/>
                  </a:cubicBezTo>
                  <a:lnTo>
                    <a:pt x="120000" y="16615"/>
                  </a:lnTo>
                  <a:close/>
                </a:path>
              </a:pathLst>
            </a:custGeom>
            <a:solidFill>
              <a:schemeClr val="lt1"/>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3" name="Shape 83"/>
            <p:cNvSpPr/>
            <p:nvPr/>
          </p:nvSpPr>
          <p:spPr>
            <a:xfrm>
              <a:off x="1646590" y="528537"/>
              <a:ext cx="62848" cy="394958"/>
            </a:xfrm>
            <a:custGeom>
              <a:pathLst>
                <a:path extrusionOk="0" h="120000" w="120000">
                  <a:moveTo>
                    <a:pt x="120000" y="9000"/>
                  </a:moveTo>
                  <a:cubicBezTo>
                    <a:pt x="120000" y="4000"/>
                    <a:pt x="94736" y="0"/>
                    <a:pt x="56842" y="0"/>
                  </a:cubicBezTo>
                  <a:cubicBezTo>
                    <a:pt x="25263" y="0"/>
                    <a:pt x="0" y="4000"/>
                    <a:pt x="0" y="9000"/>
                  </a:cubicBezTo>
                  <a:cubicBezTo>
                    <a:pt x="0" y="111000"/>
                    <a:pt x="0" y="111000"/>
                    <a:pt x="0" y="111000"/>
                  </a:cubicBezTo>
                  <a:cubicBezTo>
                    <a:pt x="0" y="116000"/>
                    <a:pt x="25263" y="120000"/>
                    <a:pt x="56842" y="120000"/>
                  </a:cubicBezTo>
                  <a:cubicBezTo>
                    <a:pt x="94736" y="120000"/>
                    <a:pt x="120000" y="116000"/>
                    <a:pt x="120000" y="111000"/>
                  </a:cubicBezTo>
                  <a:lnTo>
                    <a:pt x="120000" y="9000"/>
                  </a:lnTo>
                  <a:close/>
                </a:path>
              </a:pathLst>
            </a:custGeom>
            <a:solidFill>
              <a:schemeClr val="lt1"/>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4" name="Shape 84"/>
            <p:cNvSpPr/>
            <p:nvPr/>
          </p:nvSpPr>
          <p:spPr>
            <a:xfrm>
              <a:off x="1817505" y="646870"/>
              <a:ext cx="62848" cy="214384"/>
            </a:xfrm>
            <a:custGeom>
              <a:pathLst>
                <a:path extrusionOk="0" h="120000" w="120000">
                  <a:moveTo>
                    <a:pt x="120000" y="16615"/>
                  </a:moveTo>
                  <a:cubicBezTo>
                    <a:pt x="120000" y="7384"/>
                    <a:pt x="94736" y="0"/>
                    <a:pt x="63157" y="0"/>
                  </a:cubicBezTo>
                  <a:cubicBezTo>
                    <a:pt x="31578" y="0"/>
                    <a:pt x="0" y="7384"/>
                    <a:pt x="0" y="16615"/>
                  </a:cubicBezTo>
                  <a:cubicBezTo>
                    <a:pt x="0" y="103384"/>
                    <a:pt x="0" y="103384"/>
                    <a:pt x="0" y="103384"/>
                  </a:cubicBezTo>
                  <a:cubicBezTo>
                    <a:pt x="0" y="112615"/>
                    <a:pt x="31578" y="120000"/>
                    <a:pt x="63157" y="120000"/>
                  </a:cubicBezTo>
                  <a:cubicBezTo>
                    <a:pt x="94736" y="120000"/>
                    <a:pt x="120000" y="112615"/>
                    <a:pt x="120000" y="103384"/>
                  </a:cubicBezTo>
                  <a:lnTo>
                    <a:pt x="120000" y="16615"/>
                  </a:lnTo>
                  <a:close/>
                </a:path>
              </a:pathLst>
            </a:custGeom>
            <a:solidFill>
              <a:schemeClr val="lt1"/>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85" name="Shape 85"/>
            <p:cNvSpPr/>
            <p:nvPr/>
          </p:nvSpPr>
          <p:spPr>
            <a:xfrm>
              <a:off x="1991485" y="732931"/>
              <a:ext cx="62848" cy="128323"/>
            </a:xfrm>
            <a:custGeom>
              <a:pathLst>
                <a:path extrusionOk="0" h="120000" w="120000">
                  <a:moveTo>
                    <a:pt x="120000" y="30769"/>
                  </a:moveTo>
                  <a:cubicBezTo>
                    <a:pt x="120000" y="12307"/>
                    <a:pt x="94736" y="0"/>
                    <a:pt x="56842" y="0"/>
                  </a:cubicBezTo>
                  <a:cubicBezTo>
                    <a:pt x="25263" y="0"/>
                    <a:pt x="0" y="12307"/>
                    <a:pt x="0" y="30769"/>
                  </a:cubicBezTo>
                  <a:cubicBezTo>
                    <a:pt x="0" y="92307"/>
                    <a:pt x="0" y="92307"/>
                    <a:pt x="0" y="92307"/>
                  </a:cubicBezTo>
                  <a:cubicBezTo>
                    <a:pt x="0" y="107692"/>
                    <a:pt x="25263" y="120000"/>
                    <a:pt x="56842" y="120000"/>
                  </a:cubicBezTo>
                  <a:cubicBezTo>
                    <a:pt x="94736" y="120000"/>
                    <a:pt x="120000" y="107692"/>
                    <a:pt x="120000" y="92307"/>
                  </a:cubicBezTo>
                  <a:lnTo>
                    <a:pt x="120000" y="30769"/>
                  </a:lnTo>
                  <a:close/>
                </a:path>
              </a:pathLst>
            </a:custGeom>
            <a:solidFill>
              <a:schemeClr val="lt1"/>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sp>
        <p:nvSpPr>
          <p:cNvPr id="86" name="Shape 86"/>
          <p:cNvSpPr/>
          <p:nvPr/>
        </p:nvSpPr>
        <p:spPr>
          <a:xfrm>
            <a:off x="251372" y="6586246"/>
            <a:ext cx="3420514" cy="175257"/>
          </a:xfrm>
          <a:prstGeom prst="rect">
            <a:avLst/>
          </a:prstGeom>
          <a:noFill/>
          <a:ln>
            <a:noFill/>
          </a:ln>
        </p:spPr>
        <p:txBody>
          <a:bodyPr anchorCtr="0" anchor="b" bIns="41050" lIns="82100" rIns="82100" tIns="41050">
            <a:noAutofit/>
          </a:bodyPr>
          <a:lstStyle/>
          <a:p>
            <a:pPr indent="0" lvl="0" marL="0" marR="0" rtl="0" algn="l">
              <a:lnSpc>
                <a:spcPct val="100000"/>
              </a:lnSpc>
              <a:spcBef>
                <a:spcPts val="0"/>
              </a:spcBef>
              <a:spcAft>
                <a:spcPts val="0"/>
              </a:spcAft>
              <a:buSzPct val="25000"/>
              <a:buNone/>
            </a:pPr>
            <a:r>
              <a:rPr lang="en-US" sz="600">
                <a:solidFill>
                  <a:srgbClr val="FFFFFF"/>
                </a:solidFill>
                <a:latin typeface="Arial"/>
                <a:ea typeface="Arial"/>
                <a:cs typeface="Arial"/>
                <a:sym typeface="Arial"/>
              </a:rPr>
              <a:t>© 2012 Cisco Networking Academy. All rights reserved.</a:t>
            </a:r>
          </a:p>
        </p:txBody>
      </p:sp>
      <p:sp>
        <p:nvSpPr>
          <p:cNvPr id="87" name="Shape 87"/>
          <p:cNvSpPr/>
          <p:nvPr/>
        </p:nvSpPr>
        <p:spPr>
          <a:xfrm>
            <a:off x="8639981" y="6580407"/>
            <a:ext cx="260428" cy="175257"/>
          </a:xfrm>
          <a:prstGeom prst="rect">
            <a:avLst/>
          </a:prstGeom>
          <a:noFill/>
          <a:ln>
            <a:noFill/>
          </a:ln>
        </p:spPr>
        <p:txBody>
          <a:bodyPr anchorCtr="0" anchor="b" bIns="41050" lIns="82100" rIns="82100" tIns="41050">
            <a:noAutofit/>
          </a:bodyPr>
          <a:lstStyle/>
          <a:p>
            <a:pPr indent="0" lvl="0" marL="0" marR="0" rtl="0" algn="r">
              <a:lnSpc>
                <a:spcPct val="100000"/>
              </a:lnSpc>
              <a:spcBef>
                <a:spcPts val="0"/>
              </a:spcBef>
              <a:spcAft>
                <a:spcPts val="0"/>
              </a:spcAft>
              <a:buSzPct val="25000"/>
              <a:buNone/>
            </a:pPr>
            <a:fld id="{00000000-1234-1234-1234-123412341234}" type="slidenum">
              <a:rPr lang="en-US" sz="600">
                <a:solidFill>
                  <a:schemeClr val="lt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Bullet - Double">
    <p:spTree>
      <p:nvGrpSpPr>
        <p:cNvPr id="88" name="Shape 88"/>
        <p:cNvGrpSpPr/>
        <p:nvPr/>
      </p:nvGrpSpPr>
      <p:grpSpPr>
        <a:xfrm>
          <a:off x="0" y="0"/>
          <a:ext cx="0" cy="0"/>
          <a:chOff x="0" y="0"/>
          <a:chExt cx="0" cy="0"/>
        </a:xfrm>
      </p:grpSpPr>
      <p:sp>
        <p:nvSpPr>
          <p:cNvPr id="89" name="Shape 89"/>
          <p:cNvSpPr txBox="1"/>
          <p:nvPr>
            <p:ph idx="1" type="body"/>
          </p:nvPr>
        </p:nvSpPr>
        <p:spPr>
          <a:xfrm>
            <a:off x="239712" y="914400"/>
            <a:ext cx="8578850" cy="2487168"/>
          </a:xfrm>
          <a:prstGeom prst="rect">
            <a:avLst/>
          </a:prstGeom>
          <a:noFill/>
          <a:ln>
            <a:noFill/>
          </a:ln>
        </p:spPr>
        <p:txBody>
          <a:bodyPr anchorCtr="0" anchor="t" bIns="91425" lIns="91425" rIns="91425" tIns="91425"/>
          <a:lstStyle>
            <a:lvl1pPr indent="-102870" lvl="0" marL="228600" marR="0" rtl="0" algn="l">
              <a:lnSpc>
                <a:spcPct val="95000"/>
              </a:lnSpc>
              <a:spcBef>
                <a:spcPts val="1480"/>
              </a:spcBef>
              <a:buClr>
                <a:schemeClr val="dk2"/>
              </a:buClr>
              <a:buSzPct val="90000"/>
              <a:buFont typeface="Arial"/>
              <a:buChar char="•"/>
              <a:defRPr b="0" i="0" sz="2200" u="none" cap="none" strike="noStrike">
                <a:solidFill>
                  <a:srgbClr val="000000"/>
                </a:solidFill>
                <a:latin typeface="Arial"/>
                <a:ea typeface="Arial"/>
                <a:cs typeface="Arial"/>
                <a:sym typeface="Arial"/>
              </a:defRPr>
            </a:lvl1pPr>
            <a:lvl2pPr indent="-180975" lvl="1" marL="511175" marR="0" rtl="0" algn="l">
              <a:lnSpc>
                <a:spcPct val="95000"/>
              </a:lnSpc>
              <a:spcBef>
                <a:spcPts val="600"/>
              </a:spcBef>
              <a:buClr>
                <a:schemeClr val="dk2"/>
              </a:buClr>
              <a:buSzPct val="100000"/>
              <a:buFont typeface="Arial"/>
              <a:buChar char="–"/>
              <a:defRPr b="0" i="0" sz="1800" u="none" cap="none" strike="noStrike">
                <a:solidFill>
                  <a:srgbClr val="000000"/>
                </a:solidFill>
                <a:latin typeface="Arial"/>
                <a:ea typeface="Arial"/>
                <a:cs typeface="Arial"/>
                <a:sym typeface="Arial"/>
              </a:defRPr>
            </a:lvl2pPr>
            <a:lvl3pPr indent="-195262" lvl="2" marL="855662" marR="0" rtl="0" algn="l">
              <a:lnSpc>
                <a:spcPct val="95000"/>
              </a:lnSpc>
              <a:spcBef>
                <a:spcPts val="840"/>
              </a:spcBef>
              <a:buClr>
                <a:srgbClr val="000000"/>
              </a:buClr>
              <a:buSzPct val="100000"/>
              <a:buFont typeface="Arial"/>
              <a:buChar char="•"/>
              <a:defRPr b="0" i="0" sz="1600" u="none" cap="none" strike="noStrike">
                <a:solidFill>
                  <a:srgbClr val="000000"/>
                </a:solidFill>
                <a:latin typeface="Arial"/>
                <a:ea typeface="Arial"/>
                <a:cs typeface="Arial"/>
                <a:sym typeface="Arial"/>
              </a:defRPr>
            </a:lvl3pPr>
            <a:lvl4pPr indent="-3175" lvl="3" marL="688975" marR="0" rtl="0" algn="l">
              <a:lnSpc>
                <a:spcPct val="95000"/>
              </a:lnSpc>
              <a:spcBef>
                <a:spcPts val="840"/>
              </a:spcBef>
              <a:buClr>
                <a:srgbClr val="000000"/>
              </a:buClr>
              <a:buFont typeface="Arial"/>
              <a:buNone/>
              <a:defRPr b="0" i="0" sz="1400" u="none" cap="none" strike="noStrike">
                <a:solidFill>
                  <a:srgbClr val="000000"/>
                </a:solidFill>
                <a:latin typeface="Arial"/>
                <a:ea typeface="Arial"/>
                <a:cs typeface="Arial"/>
                <a:sym typeface="Arial"/>
              </a:defRPr>
            </a:lvl4pPr>
            <a:lvl5pPr indent="-1587" lvl="4" marL="801688" marR="0" rtl="0" algn="l">
              <a:lnSpc>
                <a:spcPct val="95000"/>
              </a:lnSpc>
              <a:spcBef>
                <a:spcPts val="840"/>
              </a:spcBef>
              <a:buClr>
                <a:srgbClr val="000000"/>
              </a:buClr>
              <a:buFont typeface="Arial"/>
              <a:buNone/>
              <a:defRPr b="0" i="0" sz="1400" u="none" cap="none" strike="noStrike">
                <a:solidFill>
                  <a:srgbClr val="000000"/>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90" name="Shape 90"/>
          <p:cNvSpPr txBox="1"/>
          <p:nvPr>
            <p:ph type="title"/>
          </p:nvPr>
        </p:nvSpPr>
        <p:spPr>
          <a:xfrm>
            <a:off x="229702" y="152400"/>
            <a:ext cx="8588860" cy="685799"/>
          </a:xfrm>
          <a:prstGeom prst="rect">
            <a:avLst/>
          </a:prstGeom>
          <a:noFill/>
          <a:ln>
            <a:noFill/>
          </a:ln>
        </p:spPr>
        <p:txBody>
          <a:bodyPr anchorCtr="0" anchor="b" bIns="91425" lIns="91425" rIns="91425" tIns="91425"/>
          <a:lstStyle>
            <a:lvl1pPr indent="0" lvl="0" marL="0" marR="0" rtl="0" algn="l">
              <a:lnSpc>
                <a:spcPct val="80000"/>
              </a:lnSpc>
              <a:spcBef>
                <a:spcPts val="0"/>
              </a:spcBef>
              <a:buClr>
                <a:schemeClr val="dk1"/>
              </a:buClr>
              <a:buFont typeface="Arial"/>
              <a:buNone/>
              <a:defRPr b="1" i="0" sz="36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1" name="Shape 91"/>
          <p:cNvSpPr txBox="1"/>
          <p:nvPr>
            <p:ph idx="2" type="body"/>
          </p:nvPr>
        </p:nvSpPr>
        <p:spPr>
          <a:xfrm>
            <a:off x="245809" y="3462528"/>
            <a:ext cx="8578850" cy="2816352"/>
          </a:xfrm>
          <a:prstGeom prst="rect">
            <a:avLst/>
          </a:prstGeom>
          <a:noFill/>
          <a:ln>
            <a:noFill/>
          </a:ln>
        </p:spPr>
        <p:txBody>
          <a:bodyPr anchorCtr="0" anchor="t" bIns="91425" lIns="91425" rIns="91425" tIns="91425"/>
          <a:lstStyle>
            <a:lvl1pPr indent="-102870" lvl="0" marL="228600" marR="0" rtl="0" algn="l">
              <a:lnSpc>
                <a:spcPct val="95000"/>
              </a:lnSpc>
              <a:spcBef>
                <a:spcPts val="1480"/>
              </a:spcBef>
              <a:buClr>
                <a:schemeClr val="dk2"/>
              </a:buClr>
              <a:buSzPct val="90000"/>
              <a:buFont typeface="Arial"/>
              <a:buChar char="•"/>
              <a:defRPr b="0" i="0" sz="2200" u="none" cap="none" strike="noStrike">
                <a:solidFill>
                  <a:srgbClr val="000000"/>
                </a:solidFill>
                <a:latin typeface="Arial"/>
                <a:ea typeface="Arial"/>
                <a:cs typeface="Arial"/>
                <a:sym typeface="Arial"/>
              </a:defRPr>
            </a:lvl1pPr>
            <a:lvl2pPr indent="-180975" lvl="1" marL="511175" marR="0" rtl="0" algn="l">
              <a:lnSpc>
                <a:spcPct val="95000"/>
              </a:lnSpc>
              <a:spcBef>
                <a:spcPts val="600"/>
              </a:spcBef>
              <a:buClr>
                <a:schemeClr val="dk2"/>
              </a:buClr>
              <a:buSzPct val="100000"/>
              <a:buFont typeface="Arial"/>
              <a:buChar char="–"/>
              <a:defRPr b="0" i="0" sz="1800" u="none" cap="none" strike="noStrike">
                <a:solidFill>
                  <a:srgbClr val="000000"/>
                </a:solidFill>
                <a:latin typeface="Arial"/>
                <a:ea typeface="Arial"/>
                <a:cs typeface="Arial"/>
                <a:sym typeface="Arial"/>
              </a:defRPr>
            </a:lvl2pPr>
            <a:lvl3pPr indent="-195262" lvl="2" marL="855662" marR="0" rtl="0" algn="l">
              <a:lnSpc>
                <a:spcPct val="95000"/>
              </a:lnSpc>
              <a:spcBef>
                <a:spcPts val="840"/>
              </a:spcBef>
              <a:buClr>
                <a:srgbClr val="000000"/>
              </a:buClr>
              <a:buSzPct val="100000"/>
              <a:buFont typeface="Arial"/>
              <a:buChar char="•"/>
              <a:defRPr b="0" i="0" sz="1600" u="none" cap="none" strike="noStrike">
                <a:solidFill>
                  <a:srgbClr val="000000"/>
                </a:solidFill>
                <a:latin typeface="Arial"/>
                <a:ea typeface="Arial"/>
                <a:cs typeface="Arial"/>
                <a:sym typeface="Arial"/>
              </a:defRPr>
            </a:lvl3pPr>
            <a:lvl4pPr indent="-3175" lvl="3" marL="688975" marR="0" rtl="0" algn="l">
              <a:lnSpc>
                <a:spcPct val="95000"/>
              </a:lnSpc>
              <a:spcBef>
                <a:spcPts val="840"/>
              </a:spcBef>
              <a:buClr>
                <a:srgbClr val="000000"/>
              </a:buClr>
              <a:buFont typeface="Arial"/>
              <a:buNone/>
              <a:defRPr b="0" i="0" sz="1400" u="none" cap="none" strike="noStrike">
                <a:solidFill>
                  <a:srgbClr val="000000"/>
                </a:solidFill>
                <a:latin typeface="Arial"/>
                <a:ea typeface="Arial"/>
                <a:cs typeface="Arial"/>
                <a:sym typeface="Arial"/>
              </a:defRPr>
            </a:lvl4pPr>
            <a:lvl5pPr indent="-1587" lvl="4" marL="801688" marR="0" rtl="0" algn="l">
              <a:lnSpc>
                <a:spcPct val="95000"/>
              </a:lnSpc>
              <a:spcBef>
                <a:spcPts val="840"/>
              </a:spcBef>
              <a:buClr>
                <a:srgbClr val="000000"/>
              </a:buClr>
              <a:buFont typeface="Arial"/>
              <a:buNone/>
              <a:defRPr b="0" i="0" sz="1400" u="none" cap="none" strike="noStrike">
                <a:solidFill>
                  <a:srgbClr val="000000"/>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pic>
        <p:nvPicPr>
          <p:cNvPr descr="ylw_diploma" id="92" name="Shape 92"/>
          <p:cNvPicPr preferRelativeResize="0"/>
          <p:nvPr/>
        </p:nvPicPr>
        <p:blipFill rotWithShape="1">
          <a:blip r:embed="rId2">
            <a:alphaModFix/>
          </a:blip>
          <a:srcRect b="0" l="0" r="0" t="0"/>
          <a:stretch/>
        </p:blipFill>
        <p:spPr>
          <a:xfrm>
            <a:off x="8172450" y="5915025"/>
            <a:ext cx="971550" cy="942975"/>
          </a:xfrm>
          <a:prstGeom prst="rect">
            <a:avLst/>
          </a:prstGeom>
          <a:noFill/>
          <a:ln>
            <a:noFill/>
          </a:ln>
        </p:spPr>
      </p:pic>
      <p:sp>
        <p:nvSpPr>
          <p:cNvPr id="93" name="Shape 93"/>
          <p:cNvSpPr/>
          <p:nvPr/>
        </p:nvSpPr>
        <p:spPr>
          <a:xfrm>
            <a:off x="8297863" y="6165850"/>
            <a:ext cx="719136" cy="46196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SzPct val="25000"/>
              <a:buNone/>
            </a:pPr>
            <a:fld id="{00000000-1234-1234-1234-123412341234}" type="slidenum">
              <a:rPr lang="en-US" sz="2400">
                <a:solidFill>
                  <a:srgbClr val="009900"/>
                </a:solidFill>
                <a:latin typeface="Impact"/>
                <a:ea typeface="Impact"/>
                <a:cs typeface="Impact"/>
                <a:sym typeface="Impact"/>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_Heavy Text">
    <p:spTree>
      <p:nvGrpSpPr>
        <p:cNvPr id="94" name="Shape 94"/>
        <p:cNvGrpSpPr/>
        <p:nvPr/>
      </p:nvGrpSpPr>
      <p:grpSpPr>
        <a:xfrm>
          <a:off x="0" y="0"/>
          <a:ext cx="0" cy="0"/>
          <a:chOff x="0" y="0"/>
          <a:chExt cx="0" cy="0"/>
        </a:xfrm>
      </p:grpSpPr>
      <p:sp>
        <p:nvSpPr>
          <p:cNvPr id="95" name="Shape 95"/>
          <p:cNvSpPr txBox="1"/>
          <p:nvPr>
            <p:ph idx="1" type="body"/>
          </p:nvPr>
        </p:nvSpPr>
        <p:spPr>
          <a:xfrm>
            <a:off x="239712" y="914400"/>
            <a:ext cx="4122425" cy="5391044"/>
          </a:xfrm>
          <a:prstGeom prst="rect">
            <a:avLst/>
          </a:prstGeom>
          <a:noFill/>
          <a:ln>
            <a:noFill/>
          </a:ln>
        </p:spPr>
        <p:txBody>
          <a:bodyPr anchorCtr="0" anchor="t" bIns="91425" lIns="91425" rIns="91425" tIns="91425"/>
          <a:lstStyle>
            <a:lvl1pPr indent="-125729" lvl="0" marL="228600" marR="0" rtl="0" algn="l">
              <a:lnSpc>
                <a:spcPct val="95000"/>
              </a:lnSpc>
              <a:spcBef>
                <a:spcPts val="1480"/>
              </a:spcBef>
              <a:buClr>
                <a:schemeClr val="dk2"/>
              </a:buClr>
              <a:buSzPct val="90000"/>
              <a:buFont typeface="Arial"/>
              <a:buChar char="•"/>
              <a:defRPr b="0" i="0" sz="1800" u="none" cap="none" strike="noStrike">
                <a:solidFill>
                  <a:srgbClr val="000000"/>
                </a:solidFill>
                <a:latin typeface="Arial"/>
                <a:ea typeface="Arial"/>
                <a:cs typeface="Arial"/>
                <a:sym typeface="Arial"/>
              </a:defRPr>
            </a:lvl1pPr>
            <a:lvl2pPr indent="-206375" lvl="1" marL="511175" marR="0" rtl="0" algn="l">
              <a:lnSpc>
                <a:spcPct val="95000"/>
              </a:lnSpc>
              <a:spcBef>
                <a:spcPts val="600"/>
              </a:spcBef>
              <a:buClr>
                <a:schemeClr val="dk2"/>
              </a:buClr>
              <a:buSzPct val="100000"/>
              <a:buFont typeface="Arial"/>
              <a:buChar char="–"/>
              <a:defRPr b="0" i="0" sz="1400" u="none" cap="none" strike="noStrike">
                <a:solidFill>
                  <a:srgbClr val="000000"/>
                </a:solidFill>
                <a:latin typeface="Arial"/>
                <a:ea typeface="Arial"/>
                <a:cs typeface="Arial"/>
                <a:sym typeface="Arial"/>
              </a:defRPr>
            </a:lvl2pPr>
            <a:lvl3pPr indent="-220662" lvl="2" marL="855662" marR="0" rtl="0" algn="l">
              <a:lnSpc>
                <a:spcPct val="95000"/>
              </a:lnSpc>
              <a:spcBef>
                <a:spcPts val="840"/>
              </a:spcBef>
              <a:buClr>
                <a:srgbClr val="000000"/>
              </a:buClr>
              <a:buSzPct val="100000"/>
              <a:buFont typeface="Arial"/>
              <a:buChar char="•"/>
              <a:defRPr b="0" i="0" sz="1200" u="none" cap="none" strike="noStrike">
                <a:solidFill>
                  <a:srgbClr val="000000"/>
                </a:solidFill>
                <a:latin typeface="Arial"/>
                <a:ea typeface="Arial"/>
                <a:cs typeface="Arial"/>
                <a:sym typeface="Arial"/>
              </a:defRPr>
            </a:lvl3pPr>
            <a:lvl4pPr indent="-3175" lvl="3" marL="688975" marR="0" rtl="0" algn="l">
              <a:lnSpc>
                <a:spcPct val="95000"/>
              </a:lnSpc>
              <a:spcBef>
                <a:spcPts val="840"/>
              </a:spcBef>
              <a:buClr>
                <a:srgbClr val="000000"/>
              </a:buClr>
              <a:buFont typeface="Arial"/>
              <a:buNone/>
              <a:defRPr b="0" i="0" sz="1100" u="none" cap="none" strike="noStrike">
                <a:solidFill>
                  <a:srgbClr val="000000"/>
                </a:solidFill>
                <a:latin typeface="Arial"/>
                <a:ea typeface="Arial"/>
                <a:cs typeface="Arial"/>
                <a:sym typeface="Arial"/>
              </a:defRPr>
            </a:lvl4pPr>
            <a:lvl5pPr indent="-1587" lvl="4" marL="801688" marR="0" rtl="0" algn="l">
              <a:lnSpc>
                <a:spcPct val="95000"/>
              </a:lnSpc>
              <a:spcBef>
                <a:spcPts val="840"/>
              </a:spcBef>
              <a:buClr>
                <a:srgbClr val="000000"/>
              </a:buClr>
              <a:buFont typeface="Arial"/>
              <a:buNone/>
              <a:defRPr b="0" i="0" sz="1100" u="none" cap="none" strike="noStrike">
                <a:solidFill>
                  <a:srgbClr val="000000"/>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96" name="Shape 96"/>
          <p:cNvSpPr txBox="1"/>
          <p:nvPr>
            <p:ph idx="2" type="body"/>
          </p:nvPr>
        </p:nvSpPr>
        <p:spPr>
          <a:xfrm>
            <a:off x="4706780" y="914400"/>
            <a:ext cx="4122425" cy="5391044"/>
          </a:xfrm>
          <a:prstGeom prst="rect">
            <a:avLst/>
          </a:prstGeom>
          <a:noFill/>
          <a:ln>
            <a:noFill/>
          </a:ln>
        </p:spPr>
        <p:txBody>
          <a:bodyPr anchorCtr="0" anchor="t" bIns="91425" lIns="91425" rIns="91425" tIns="91425"/>
          <a:lstStyle>
            <a:lvl1pPr indent="-125729" lvl="0" marL="228600" marR="0" rtl="0" algn="l">
              <a:lnSpc>
                <a:spcPct val="95000"/>
              </a:lnSpc>
              <a:spcBef>
                <a:spcPts val="1480"/>
              </a:spcBef>
              <a:buClr>
                <a:schemeClr val="dk2"/>
              </a:buClr>
              <a:buSzPct val="90000"/>
              <a:buFont typeface="Arial"/>
              <a:buChar char="•"/>
              <a:defRPr b="0" i="0" sz="1800" u="none" cap="none" strike="noStrike">
                <a:solidFill>
                  <a:srgbClr val="000000"/>
                </a:solidFill>
                <a:latin typeface="Arial"/>
                <a:ea typeface="Arial"/>
                <a:cs typeface="Arial"/>
                <a:sym typeface="Arial"/>
              </a:defRPr>
            </a:lvl1pPr>
            <a:lvl2pPr indent="-206375" lvl="1" marL="511175" marR="0" rtl="0" algn="l">
              <a:lnSpc>
                <a:spcPct val="95000"/>
              </a:lnSpc>
              <a:spcBef>
                <a:spcPts val="600"/>
              </a:spcBef>
              <a:buClr>
                <a:schemeClr val="dk2"/>
              </a:buClr>
              <a:buSzPct val="100000"/>
              <a:buFont typeface="Arial"/>
              <a:buChar char="–"/>
              <a:defRPr b="0" i="0" sz="1400" u="none" cap="none" strike="noStrike">
                <a:solidFill>
                  <a:srgbClr val="000000"/>
                </a:solidFill>
                <a:latin typeface="Arial"/>
                <a:ea typeface="Arial"/>
                <a:cs typeface="Arial"/>
                <a:sym typeface="Arial"/>
              </a:defRPr>
            </a:lvl2pPr>
            <a:lvl3pPr indent="-220662" lvl="2" marL="855662" marR="0" rtl="0" algn="l">
              <a:lnSpc>
                <a:spcPct val="95000"/>
              </a:lnSpc>
              <a:spcBef>
                <a:spcPts val="840"/>
              </a:spcBef>
              <a:buClr>
                <a:srgbClr val="000000"/>
              </a:buClr>
              <a:buSzPct val="100000"/>
              <a:buFont typeface="Arial"/>
              <a:buChar char="•"/>
              <a:defRPr b="0" i="0" sz="1200" u="none" cap="none" strike="noStrike">
                <a:solidFill>
                  <a:srgbClr val="000000"/>
                </a:solidFill>
                <a:latin typeface="Arial"/>
                <a:ea typeface="Arial"/>
                <a:cs typeface="Arial"/>
                <a:sym typeface="Arial"/>
              </a:defRPr>
            </a:lvl3pPr>
            <a:lvl4pPr indent="-3175" lvl="3" marL="688975" marR="0" rtl="0" algn="l">
              <a:lnSpc>
                <a:spcPct val="95000"/>
              </a:lnSpc>
              <a:spcBef>
                <a:spcPts val="840"/>
              </a:spcBef>
              <a:buClr>
                <a:srgbClr val="000000"/>
              </a:buClr>
              <a:buFont typeface="Arial"/>
              <a:buNone/>
              <a:defRPr b="0" i="0" sz="1100" u="none" cap="none" strike="noStrike">
                <a:solidFill>
                  <a:srgbClr val="000000"/>
                </a:solidFill>
                <a:latin typeface="Arial"/>
                <a:ea typeface="Arial"/>
                <a:cs typeface="Arial"/>
                <a:sym typeface="Arial"/>
              </a:defRPr>
            </a:lvl4pPr>
            <a:lvl5pPr indent="-1587" lvl="4" marL="801688" marR="0" rtl="0" algn="l">
              <a:lnSpc>
                <a:spcPct val="95000"/>
              </a:lnSpc>
              <a:spcBef>
                <a:spcPts val="840"/>
              </a:spcBef>
              <a:buClr>
                <a:srgbClr val="000000"/>
              </a:buClr>
              <a:buFont typeface="Arial"/>
              <a:buNone/>
              <a:defRPr b="0" i="0" sz="1100" u="none" cap="none" strike="noStrike">
                <a:solidFill>
                  <a:srgbClr val="000000"/>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97" name="Shape 97"/>
          <p:cNvSpPr txBox="1"/>
          <p:nvPr>
            <p:ph type="title"/>
          </p:nvPr>
        </p:nvSpPr>
        <p:spPr>
          <a:xfrm>
            <a:off x="229702" y="152400"/>
            <a:ext cx="8588860" cy="685799"/>
          </a:xfrm>
          <a:prstGeom prst="rect">
            <a:avLst/>
          </a:prstGeom>
          <a:noFill/>
          <a:ln>
            <a:noFill/>
          </a:ln>
        </p:spPr>
        <p:txBody>
          <a:bodyPr anchorCtr="0" anchor="b" bIns="91425" lIns="91425" rIns="91425" tIns="91425"/>
          <a:lstStyle>
            <a:lvl1pPr indent="0" lvl="0" marL="0" marR="0" rtl="0" algn="l">
              <a:lnSpc>
                <a:spcPct val="80000"/>
              </a:lnSpc>
              <a:spcBef>
                <a:spcPts val="0"/>
              </a:spcBef>
              <a:buClr>
                <a:schemeClr val="dk1"/>
              </a:buClr>
              <a:buFont typeface="Arial"/>
              <a:buNone/>
              <a:defRPr b="1" i="0" sz="36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pic>
        <p:nvPicPr>
          <p:cNvPr descr="ylw_diploma" id="98" name="Shape 98"/>
          <p:cNvPicPr preferRelativeResize="0"/>
          <p:nvPr/>
        </p:nvPicPr>
        <p:blipFill rotWithShape="1">
          <a:blip r:embed="rId2">
            <a:alphaModFix/>
          </a:blip>
          <a:srcRect b="0" l="0" r="0" t="0"/>
          <a:stretch/>
        </p:blipFill>
        <p:spPr>
          <a:xfrm>
            <a:off x="8172450" y="5915025"/>
            <a:ext cx="971550" cy="942975"/>
          </a:xfrm>
          <a:prstGeom prst="rect">
            <a:avLst/>
          </a:prstGeom>
          <a:noFill/>
          <a:ln>
            <a:noFill/>
          </a:ln>
        </p:spPr>
      </p:pic>
      <p:sp>
        <p:nvSpPr>
          <p:cNvPr id="99" name="Shape 99"/>
          <p:cNvSpPr/>
          <p:nvPr/>
        </p:nvSpPr>
        <p:spPr>
          <a:xfrm>
            <a:off x="8297863" y="6165850"/>
            <a:ext cx="719136" cy="46196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SzPct val="25000"/>
              <a:buNone/>
            </a:pPr>
            <a:fld id="{00000000-1234-1234-1234-123412341234}" type="slidenum">
              <a:rPr lang="en-US" sz="2400">
                <a:solidFill>
                  <a:srgbClr val="009900"/>
                </a:solidFill>
                <a:latin typeface="Impact"/>
                <a:ea typeface="Impact"/>
                <a:cs typeface="Impact"/>
                <a:sym typeface="Impact"/>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00.jpg"/><Relationship Id="rId2" Type="http://schemas.openxmlformats.org/officeDocument/2006/relationships/image" Target="../media/image01.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229702" y="152400"/>
            <a:ext cx="8588860" cy="685799"/>
          </a:xfrm>
          <a:prstGeom prst="rect">
            <a:avLst/>
          </a:prstGeom>
          <a:noFill/>
          <a:ln>
            <a:noFill/>
          </a:ln>
        </p:spPr>
        <p:txBody>
          <a:bodyPr anchorCtr="0" anchor="b" bIns="91425" lIns="91425" rIns="91425" tIns="91425"/>
          <a:lstStyle>
            <a:lvl1pPr indent="0" lvl="0" marL="0" marR="0" rtl="0" algn="l">
              <a:lnSpc>
                <a:spcPct val="80000"/>
              </a:lnSpc>
              <a:spcBef>
                <a:spcPts val="0"/>
              </a:spcBef>
              <a:buClr>
                <a:schemeClr val="dk1"/>
              </a:buClr>
              <a:buFont typeface="Arial"/>
              <a:buNone/>
              <a:defRPr b="1" i="0" sz="36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229701" y="990600"/>
            <a:ext cx="8551440" cy="5314845"/>
          </a:xfrm>
          <a:prstGeom prst="rect">
            <a:avLst/>
          </a:prstGeom>
          <a:noFill/>
          <a:ln>
            <a:noFill/>
          </a:ln>
        </p:spPr>
        <p:txBody>
          <a:bodyPr anchorCtr="0" anchor="t" bIns="91425" lIns="91425" rIns="91425" tIns="91425"/>
          <a:lstStyle>
            <a:lvl1pPr indent="-114300" lvl="0" marL="228600" marR="0" rtl="0" algn="l">
              <a:lnSpc>
                <a:spcPct val="95000"/>
              </a:lnSpc>
              <a:spcBef>
                <a:spcPts val="1440"/>
              </a:spcBef>
              <a:buClr>
                <a:schemeClr val="dk2"/>
              </a:buClr>
              <a:buSzPct val="90000"/>
              <a:buFont typeface="Arial"/>
              <a:buChar char="•"/>
              <a:defRPr b="0" i="0" sz="2000" u="none" cap="none" strike="noStrike">
                <a:solidFill>
                  <a:srgbClr val="000000"/>
                </a:solidFill>
                <a:latin typeface="Arial"/>
                <a:ea typeface="Arial"/>
                <a:cs typeface="Arial"/>
                <a:sym typeface="Arial"/>
              </a:defRPr>
            </a:lvl1pPr>
            <a:lvl2pPr indent="-180975" lvl="1" marL="511175" marR="0" rtl="0" algn="l">
              <a:lnSpc>
                <a:spcPct val="95000"/>
              </a:lnSpc>
              <a:spcBef>
                <a:spcPts val="840"/>
              </a:spcBef>
              <a:buClr>
                <a:schemeClr val="dk2"/>
              </a:buClr>
              <a:buSzPct val="100000"/>
              <a:buFont typeface="Arial"/>
              <a:buChar char="–"/>
              <a:defRPr b="0" i="0" sz="1800" u="none" cap="none" strike="noStrike">
                <a:solidFill>
                  <a:srgbClr val="000000"/>
                </a:solidFill>
                <a:latin typeface="Arial"/>
                <a:ea typeface="Arial"/>
                <a:cs typeface="Arial"/>
                <a:sym typeface="Arial"/>
              </a:defRPr>
            </a:lvl2pPr>
            <a:lvl3pPr indent="-195262" lvl="2" marL="855662" marR="0" rtl="0" algn="l">
              <a:lnSpc>
                <a:spcPct val="95000"/>
              </a:lnSpc>
              <a:spcBef>
                <a:spcPts val="840"/>
              </a:spcBef>
              <a:buClr>
                <a:srgbClr val="000000"/>
              </a:buClr>
              <a:buSzPct val="100000"/>
              <a:buFont typeface="Arial"/>
              <a:buChar char="•"/>
              <a:defRPr b="0" i="0" sz="1600" u="none" cap="none" strike="noStrike">
                <a:solidFill>
                  <a:srgbClr val="000000"/>
                </a:solidFill>
                <a:latin typeface="Arial"/>
                <a:ea typeface="Arial"/>
                <a:cs typeface="Arial"/>
                <a:sym typeface="Arial"/>
              </a:defRPr>
            </a:lvl3pPr>
            <a:lvl4pPr indent="-3175" lvl="3" marL="688975" marR="0" rtl="0" algn="l">
              <a:lnSpc>
                <a:spcPct val="95000"/>
              </a:lnSpc>
              <a:spcBef>
                <a:spcPts val="840"/>
              </a:spcBef>
              <a:buClr>
                <a:srgbClr val="000000"/>
              </a:buClr>
              <a:buFont typeface="Arial"/>
              <a:buNone/>
              <a:defRPr b="0" i="0" sz="1400" u="none" cap="none" strike="noStrike">
                <a:solidFill>
                  <a:srgbClr val="000000"/>
                </a:solidFill>
                <a:latin typeface="Arial"/>
                <a:ea typeface="Arial"/>
                <a:cs typeface="Arial"/>
                <a:sym typeface="Arial"/>
              </a:defRPr>
            </a:lvl4pPr>
            <a:lvl5pPr indent="-1587" lvl="4" marL="801688" marR="0" rtl="0" algn="l">
              <a:lnSpc>
                <a:spcPct val="95000"/>
              </a:lnSpc>
              <a:spcBef>
                <a:spcPts val="840"/>
              </a:spcBef>
              <a:buClr>
                <a:srgbClr val="000000"/>
              </a:buClr>
              <a:buFont typeface="Arial"/>
              <a:buNone/>
              <a:defRPr b="0" i="0" sz="1400" u="none" cap="none" strike="noStrike">
                <a:solidFill>
                  <a:srgbClr val="000000"/>
                </a:solidFill>
                <a:latin typeface="Arial"/>
                <a:ea typeface="Arial"/>
                <a:cs typeface="Arial"/>
                <a:sym typeface="Arial"/>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2" name="Shape 12"/>
          <p:cNvSpPr/>
          <p:nvPr/>
        </p:nvSpPr>
        <p:spPr>
          <a:xfrm>
            <a:off x="251372" y="6586246"/>
            <a:ext cx="3420514" cy="175257"/>
          </a:xfrm>
          <a:prstGeom prst="rect">
            <a:avLst/>
          </a:prstGeom>
          <a:noFill/>
          <a:ln>
            <a:noFill/>
          </a:ln>
        </p:spPr>
        <p:txBody>
          <a:bodyPr anchorCtr="0" anchor="b" bIns="41050" lIns="82100" rIns="82100" tIns="41050">
            <a:noAutofit/>
          </a:bodyPr>
          <a:lstStyle/>
          <a:p>
            <a:pPr indent="0" lvl="0" marL="0" marR="0" rtl="0" algn="l">
              <a:lnSpc>
                <a:spcPct val="100000"/>
              </a:lnSpc>
              <a:spcBef>
                <a:spcPts val="0"/>
              </a:spcBef>
              <a:spcAft>
                <a:spcPts val="0"/>
              </a:spcAft>
              <a:buSzPct val="25000"/>
              <a:buNone/>
            </a:pPr>
            <a:r>
              <a:rPr b="0" i="0" lang="en-US" sz="600" u="none" cap="none" strike="noStrike">
                <a:solidFill>
                  <a:srgbClr val="C0C0C0"/>
                </a:solidFill>
                <a:latin typeface="Arial"/>
                <a:ea typeface="Arial"/>
                <a:cs typeface="Arial"/>
                <a:sym typeface="Arial"/>
              </a:rPr>
              <a:t>© 2013 Cisco Networking Academy. All rights reserved.</a:t>
            </a:r>
          </a:p>
        </p:txBody>
      </p:sp>
      <p:sp>
        <p:nvSpPr>
          <p:cNvPr id="13" name="Shape 13"/>
          <p:cNvSpPr/>
          <p:nvPr/>
        </p:nvSpPr>
        <p:spPr>
          <a:xfrm>
            <a:off x="8639981" y="6580407"/>
            <a:ext cx="260428" cy="175257"/>
          </a:xfrm>
          <a:prstGeom prst="rect">
            <a:avLst/>
          </a:prstGeom>
          <a:noFill/>
          <a:ln>
            <a:noFill/>
          </a:ln>
        </p:spPr>
        <p:txBody>
          <a:bodyPr anchorCtr="0" anchor="b" bIns="41050" lIns="82100" rIns="82100" tIns="41050">
            <a:noAutofit/>
          </a:bodyPr>
          <a:lstStyle/>
          <a:p>
            <a:pPr indent="0" lvl="0" marL="0" marR="0" rtl="0" algn="r">
              <a:lnSpc>
                <a:spcPct val="100000"/>
              </a:lnSpc>
              <a:spcBef>
                <a:spcPts val="0"/>
              </a:spcBef>
              <a:spcAft>
                <a:spcPts val="0"/>
              </a:spcAft>
              <a:buSzPct val="25000"/>
              <a:buNone/>
            </a:pPr>
            <a:fld id="{00000000-1234-1234-1234-123412341234}" type="slidenum">
              <a:rPr b="0" i="0" lang="en-US" sz="600" u="none" cap="none" strike="noStrike">
                <a:solidFill>
                  <a:srgbClr val="C0C0C0"/>
                </a:solidFill>
                <a:latin typeface="Arial"/>
                <a:ea typeface="Arial"/>
                <a:cs typeface="Arial"/>
                <a:sym typeface="Arial"/>
              </a:rPr>
              <a:t>‹#›</a:t>
            </a:fld>
          </a:p>
        </p:txBody>
      </p:sp>
      <p:pic>
        <p:nvPicPr>
          <p:cNvPr descr="bottom bar.jpg" id="14" name="Shape 14"/>
          <p:cNvPicPr preferRelativeResize="0"/>
          <p:nvPr/>
        </p:nvPicPr>
        <p:blipFill rotWithShape="1">
          <a:blip r:embed="rId1">
            <a:alphaModFix/>
          </a:blip>
          <a:srcRect b="0" l="0" r="0" t="0"/>
          <a:stretch/>
        </p:blipFill>
        <p:spPr>
          <a:xfrm>
            <a:off x="333375" y="6378339"/>
            <a:ext cx="8477250" cy="162911"/>
          </a:xfrm>
          <a:prstGeom prst="rect">
            <a:avLst/>
          </a:prstGeom>
          <a:noFill/>
          <a:ln>
            <a:noFill/>
          </a:ln>
        </p:spPr>
      </p:pic>
      <p:pic>
        <p:nvPicPr>
          <p:cNvPr descr="ylw_diploma" id="15" name="Shape 15"/>
          <p:cNvPicPr preferRelativeResize="0"/>
          <p:nvPr/>
        </p:nvPicPr>
        <p:blipFill rotWithShape="1">
          <a:blip r:embed="rId2">
            <a:alphaModFix/>
          </a:blip>
          <a:srcRect b="0" l="0" r="0" t="0"/>
          <a:stretch/>
        </p:blipFill>
        <p:spPr>
          <a:xfrm>
            <a:off x="8172450" y="5915025"/>
            <a:ext cx="971550" cy="942975"/>
          </a:xfrm>
          <a:prstGeom prst="rect">
            <a:avLst/>
          </a:prstGeom>
          <a:noFill/>
          <a:ln>
            <a:noFill/>
          </a:ln>
        </p:spPr>
      </p:pic>
      <p:sp>
        <p:nvSpPr>
          <p:cNvPr id="16" name="Shape 16"/>
          <p:cNvSpPr/>
          <p:nvPr/>
        </p:nvSpPr>
        <p:spPr>
          <a:xfrm>
            <a:off x="8297863" y="6165850"/>
            <a:ext cx="719136" cy="461962"/>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SzPct val="25000"/>
              <a:buNone/>
            </a:pPr>
            <a:fld id="{00000000-1234-1234-1234-123412341234}" type="slidenum">
              <a:rPr b="0" i="0" lang="en-US" sz="2400" u="none" cap="none" strike="noStrike">
                <a:solidFill>
                  <a:srgbClr val="009900"/>
                </a:solidFill>
                <a:latin typeface="Impact"/>
                <a:ea typeface="Impact"/>
                <a:cs typeface="Impact"/>
                <a:sym typeface="Impact"/>
              </a:rPr>
              <a:t>‹#›</a:t>
            </a:fld>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libproxy.ecpi.edu:2555/9780133363289/gloss01"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ctrTitle"/>
          </p:nvPr>
        </p:nvSpPr>
        <p:spPr>
          <a:xfrm>
            <a:off x="221392" y="1236688"/>
            <a:ext cx="8112125" cy="2918778"/>
          </a:xfrm>
          <a:prstGeom prst="rect">
            <a:avLst/>
          </a:prstGeom>
          <a:noFill/>
          <a:ln>
            <a:noFill/>
          </a:ln>
        </p:spPr>
        <p:txBody>
          <a:bodyPr anchorCtr="0" anchor="b" bIns="45700" lIns="82275" rIns="82275" tIns="45700">
            <a:noAutofit/>
          </a:bodyPr>
          <a:lstStyle/>
          <a:p>
            <a:pPr indent="0" lvl="0" marL="0" marR="0" rtl="0" algn="l">
              <a:lnSpc>
                <a:spcPct val="90000"/>
              </a:lnSpc>
              <a:spcBef>
                <a:spcPts val="0"/>
              </a:spcBef>
              <a:buClr>
                <a:schemeClr val="lt1"/>
              </a:buClr>
              <a:buSzPct val="25000"/>
              <a:buFont typeface="Arial"/>
              <a:buNone/>
            </a:pPr>
            <a:r>
              <a:rPr b="0" i="0" lang="en-US" sz="4000" u="none" cap="none" strike="noStrike">
                <a:solidFill>
                  <a:schemeClr val="lt1"/>
                </a:solidFill>
                <a:latin typeface="Arial"/>
                <a:ea typeface="Arial"/>
                <a:cs typeface="Arial"/>
                <a:sym typeface="Arial"/>
              </a:rPr>
              <a:t>Topic </a:t>
            </a:r>
            <a:br>
              <a:rPr b="0" i="0" lang="en-US" sz="4000" u="none" cap="none" strike="noStrike">
                <a:solidFill>
                  <a:schemeClr val="lt1"/>
                </a:solidFill>
                <a:latin typeface="Arial"/>
                <a:ea typeface="Arial"/>
                <a:cs typeface="Arial"/>
                <a:sym typeface="Arial"/>
              </a:rPr>
            </a:br>
            <a:r>
              <a:rPr b="0" i="0" lang="en-US" sz="4000" u="none" cap="none" strike="noStrike">
                <a:solidFill>
                  <a:schemeClr val="lt1"/>
                </a:solidFill>
                <a:latin typeface="Arial"/>
                <a:ea typeface="Arial"/>
                <a:cs typeface="Arial"/>
                <a:sym typeface="Arial"/>
              </a:rPr>
              <a:t>IP Services</a:t>
            </a:r>
          </a:p>
        </p:txBody>
      </p:sp>
      <p:sp>
        <p:nvSpPr>
          <p:cNvPr id="120" name="Shape 120"/>
          <p:cNvSpPr txBox="1"/>
          <p:nvPr>
            <p:ph idx="4294967295" type="subTitle"/>
          </p:nvPr>
        </p:nvSpPr>
        <p:spPr>
          <a:xfrm>
            <a:off x="221392" y="1236688"/>
            <a:ext cx="7495589" cy="1118583"/>
          </a:xfrm>
          <a:prstGeom prst="rect">
            <a:avLst/>
          </a:prstGeom>
          <a:noFill/>
          <a:ln>
            <a:noFill/>
          </a:ln>
        </p:spPr>
        <p:txBody>
          <a:bodyPr anchorCtr="0" anchor="t" bIns="45700" lIns="91425" rIns="91425" tIns="45700">
            <a:noAutofit/>
          </a:bodyPr>
          <a:lstStyle/>
          <a:p>
            <a:pPr indent="0" lvl="0" marL="0" marR="0" rtl="0" algn="l">
              <a:lnSpc>
                <a:spcPct val="70000"/>
              </a:lnSpc>
              <a:spcBef>
                <a:spcPts val="0"/>
              </a:spcBef>
              <a:spcAft>
                <a:spcPts val="0"/>
              </a:spcAft>
              <a:buClr>
                <a:schemeClr val="dk2"/>
              </a:buClr>
              <a:buSzPct val="25000"/>
              <a:buFont typeface="Arial"/>
              <a:buNone/>
            </a:pPr>
            <a:r>
              <a:rPr b="0" i="0" lang="en-US" sz="3200" u="none" cap="none" strike="noStrike">
                <a:solidFill>
                  <a:srgbClr val="FFFF00"/>
                </a:solidFill>
                <a:latin typeface="Arial"/>
                <a:ea typeface="Arial"/>
                <a:cs typeface="Arial"/>
                <a:sym typeface="Arial"/>
              </a:rPr>
              <a:t>CCNA Routing and Switching </a:t>
            </a:r>
          </a:p>
          <a:p>
            <a:pPr indent="0" lvl="0" marL="0" marR="0" rtl="0" algn="l">
              <a:lnSpc>
                <a:spcPct val="70000"/>
              </a:lnSpc>
              <a:spcBef>
                <a:spcPts val="1440"/>
              </a:spcBef>
              <a:buClr>
                <a:schemeClr val="dk2"/>
              </a:buClr>
              <a:buSzPct val="25000"/>
              <a:buFont typeface="Arial"/>
              <a:buNone/>
            </a:pPr>
            <a:r>
              <a:rPr b="0" i="0" lang="en-US" sz="3200" u="none" cap="none" strike="noStrike">
                <a:solidFill>
                  <a:srgbClr val="FFFF00"/>
                </a:solidFill>
                <a:latin typeface="Arial"/>
                <a:ea typeface="Arial"/>
                <a:cs typeface="Arial"/>
                <a:sym typeface="Arial"/>
              </a:rPr>
              <a:t>200-120 Examination</a:t>
            </a:r>
          </a:p>
        </p:txBody>
      </p:sp>
      <p:sp>
        <p:nvSpPr>
          <p:cNvPr id="121" name="Shape 121"/>
          <p:cNvSpPr txBox="1"/>
          <p:nvPr/>
        </p:nvSpPr>
        <p:spPr>
          <a:xfrm>
            <a:off x="221391" y="5296071"/>
            <a:ext cx="7301625" cy="942109"/>
          </a:xfrm>
          <a:prstGeom prst="rect">
            <a:avLst/>
          </a:prstGeom>
          <a:noFill/>
          <a:ln>
            <a:noFill/>
          </a:ln>
        </p:spPr>
        <p:txBody>
          <a:bodyPr anchorCtr="0" anchor="t" bIns="45700" lIns="91425" rIns="91425" tIns="45700">
            <a:noAutofit/>
          </a:bodyPr>
          <a:lstStyle/>
          <a:p>
            <a:pPr indent="0" lvl="0" marL="0" marR="0" rtl="0" algn="l">
              <a:lnSpc>
                <a:spcPct val="70000"/>
              </a:lnSpc>
              <a:spcBef>
                <a:spcPts val="0"/>
              </a:spcBef>
              <a:spcAft>
                <a:spcPts val="0"/>
              </a:spcAft>
              <a:buClr>
                <a:schemeClr val="dk2"/>
              </a:buClr>
              <a:buSzPct val="25000"/>
              <a:buFont typeface="Arial"/>
              <a:buNone/>
            </a:pPr>
            <a:r>
              <a:rPr lang="en-US" sz="2590">
                <a:solidFill>
                  <a:srgbClr val="C00000"/>
                </a:solidFill>
                <a:latin typeface="Arial"/>
                <a:ea typeface="Arial"/>
                <a:cs typeface="Arial"/>
                <a:sym typeface="Arial"/>
              </a:rPr>
              <a:t>Jeng-Yueng Chen</a:t>
            </a:r>
          </a:p>
          <a:p>
            <a:pPr indent="0" lvl="0" marL="0" marR="0" rtl="0" algn="l">
              <a:lnSpc>
                <a:spcPct val="70000"/>
              </a:lnSpc>
              <a:spcBef>
                <a:spcPts val="1440"/>
              </a:spcBef>
              <a:spcAft>
                <a:spcPts val="0"/>
              </a:spcAft>
              <a:buClr>
                <a:schemeClr val="dk2"/>
              </a:buClr>
              <a:buSzPct val="25000"/>
              <a:buFont typeface="Arial"/>
              <a:buNone/>
            </a:pPr>
            <a:r>
              <a:rPr lang="en-US" sz="2590">
                <a:solidFill>
                  <a:srgbClr val="C00000"/>
                </a:solidFill>
                <a:latin typeface="Arial"/>
                <a:ea typeface="Arial"/>
                <a:cs typeface="Arial"/>
                <a:sym typeface="Arial"/>
              </a:rPr>
              <a:t>Hsiuping University of Science and Technology</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Dynamic ACLs</a:t>
            </a:r>
          </a:p>
        </p:txBody>
      </p:sp>
      <p:pic>
        <p:nvPicPr>
          <p:cNvPr id="182" name="Shape 182"/>
          <p:cNvPicPr preferRelativeResize="0"/>
          <p:nvPr/>
        </p:nvPicPr>
        <p:blipFill rotWithShape="1">
          <a:blip r:embed="rId3">
            <a:alphaModFix/>
          </a:blip>
          <a:srcRect b="0" l="0" r="0" t="0"/>
          <a:stretch/>
        </p:blipFill>
        <p:spPr>
          <a:xfrm>
            <a:off x="669681" y="1286796"/>
            <a:ext cx="7708899" cy="43989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Reflexive ACLs</a:t>
            </a:r>
          </a:p>
        </p:txBody>
      </p:sp>
      <p:pic>
        <p:nvPicPr>
          <p:cNvPr id="188" name="Shape 188"/>
          <p:cNvPicPr preferRelativeResize="0"/>
          <p:nvPr/>
        </p:nvPicPr>
        <p:blipFill rotWithShape="1">
          <a:blip r:embed="rId3">
            <a:alphaModFix/>
          </a:blip>
          <a:srcRect b="0" l="0" r="0" t="0"/>
          <a:stretch/>
        </p:blipFill>
        <p:spPr>
          <a:xfrm>
            <a:off x="1069732" y="983482"/>
            <a:ext cx="6908799" cy="4794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Reflexive ACL Example</a:t>
            </a:r>
          </a:p>
        </p:txBody>
      </p:sp>
      <p:pic>
        <p:nvPicPr>
          <p:cNvPr id="194" name="Shape 194"/>
          <p:cNvPicPr preferRelativeResize="0"/>
          <p:nvPr/>
        </p:nvPicPr>
        <p:blipFill rotWithShape="1">
          <a:blip r:embed="rId3">
            <a:alphaModFix/>
          </a:blip>
          <a:srcRect b="0" l="0" r="0" t="0"/>
          <a:stretch/>
        </p:blipFill>
        <p:spPr>
          <a:xfrm>
            <a:off x="810968" y="1440170"/>
            <a:ext cx="7426325" cy="4381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Time-based ACLs</a:t>
            </a:r>
          </a:p>
        </p:txBody>
      </p:sp>
      <p:pic>
        <p:nvPicPr>
          <p:cNvPr id="200" name="Shape 200"/>
          <p:cNvPicPr preferRelativeResize="0"/>
          <p:nvPr/>
        </p:nvPicPr>
        <p:blipFill rotWithShape="1">
          <a:blip r:embed="rId3">
            <a:alphaModFix/>
          </a:blip>
          <a:srcRect b="0" l="0" r="0" t="0"/>
          <a:stretch/>
        </p:blipFill>
        <p:spPr>
          <a:xfrm>
            <a:off x="873675" y="1262523"/>
            <a:ext cx="7300912" cy="4568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Time-based ACLs</a:t>
            </a:r>
          </a:p>
        </p:txBody>
      </p:sp>
      <p:pic>
        <p:nvPicPr>
          <p:cNvPr id="206" name="Shape 206"/>
          <p:cNvPicPr preferRelativeResize="0"/>
          <p:nvPr/>
        </p:nvPicPr>
        <p:blipFill rotWithShape="1">
          <a:blip r:embed="rId3">
            <a:alphaModFix/>
          </a:blip>
          <a:srcRect b="0" l="0" r="0" t="0"/>
          <a:stretch/>
        </p:blipFill>
        <p:spPr>
          <a:xfrm>
            <a:off x="234950" y="1521541"/>
            <a:ext cx="8583613" cy="382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A network engineer wants to allow a temporary entry for a remote user with a specific username and password so that the user can access the entire network over the Internet. Which ACL can be used?</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standard</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extended</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dynamic</a:t>
            </a:r>
          </a:p>
          <a:p>
            <a:pPr indent="-352425" lvl="1" marL="568325" marR="0" rtl="0" algn="l">
              <a:lnSpc>
                <a:spcPct val="95000"/>
              </a:lnSpc>
              <a:spcBef>
                <a:spcPts val="600"/>
              </a:spcBef>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reflexive</a:t>
            </a:r>
          </a:p>
        </p:txBody>
      </p:sp>
      <p:sp>
        <p:nvSpPr>
          <p:cNvPr id="212" name="Shape 212"/>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206</a:t>
            </a:r>
          </a:p>
        </p:txBody>
      </p:sp>
      <p:sp>
        <p:nvSpPr>
          <p:cNvPr id="213" name="Shape 213"/>
          <p:cNvSpPr/>
          <p:nvPr/>
        </p:nvSpPr>
        <p:spPr>
          <a:xfrm>
            <a:off x="239712" y="2909271"/>
            <a:ext cx="8693072" cy="412551"/>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How does a DHCP server dynamically assign IP addresses to hosts?</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Addresses are permanently assigned so that the host uses the same address at all times.</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Addresses are assigned for a fixed period of time. At the end of the period, a new request for an address must be made, and another address is then assigned.</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Addresses are leased to hosts. A host will usually keep the same address by periodically contacting the DHCP server to renew the lease.</a:t>
            </a:r>
          </a:p>
          <a:p>
            <a:pPr indent="-352425" lvl="1" marL="568325" marR="0" rtl="0" algn="l">
              <a:lnSpc>
                <a:spcPct val="95000"/>
              </a:lnSpc>
              <a:spcBef>
                <a:spcPts val="600"/>
              </a:spcBef>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Addresses are allocated after a negotiation between the server and the host to determine the length of the agreement.</a:t>
            </a:r>
          </a:p>
        </p:txBody>
      </p:sp>
      <p:sp>
        <p:nvSpPr>
          <p:cNvPr id="219" name="Shape 219"/>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207</a:t>
            </a:r>
          </a:p>
        </p:txBody>
      </p:sp>
      <p:sp>
        <p:nvSpPr>
          <p:cNvPr id="220" name="Shape 220"/>
          <p:cNvSpPr/>
          <p:nvPr/>
        </p:nvSpPr>
        <p:spPr>
          <a:xfrm>
            <a:off x="239712" y="3100998"/>
            <a:ext cx="8693072" cy="600847"/>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Refer to the exhibit. Which rule does the DHCP server use when there is an IP address conflict?</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The address is removed from the pool until the conflict is resolved.</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The address remains in the pool until the conflict is resolved.</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Only the IP detected by Gratuitous ARP is removed from the pool.</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Only the IP detected by Ping is removed from the pool.</a:t>
            </a:r>
          </a:p>
          <a:p>
            <a:pPr indent="-352425" lvl="1" marL="568325" marR="0" rtl="0" algn="l">
              <a:lnSpc>
                <a:spcPct val="95000"/>
              </a:lnSpc>
              <a:spcBef>
                <a:spcPts val="600"/>
              </a:spcBef>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The IP will be shown, even after the conflict is resolved.</a:t>
            </a:r>
          </a:p>
        </p:txBody>
      </p:sp>
      <p:sp>
        <p:nvSpPr>
          <p:cNvPr id="226" name="Shape 226"/>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208</a:t>
            </a:r>
          </a:p>
        </p:txBody>
      </p:sp>
      <p:pic>
        <p:nvPicPr>
          <p:cNvPr id="227" name="Shape 227"/>
          <p:cNvPicPr preferRelativeResize="0"/>
          <p:nvPr/>
        </p:nvPicPr>
        <p:blipFill rotWithShape="1">
          <a:blip r:embed="rId3">
            <a:alphaModFix/>
          </a:blip>
          <a:srcRect b="0" l="0" r="0" t="0"/>
          <a:stretch/>
        </p:blipFill>
        <p:spPr>
          <a:xfrm>
            <a:off x="600377" y="3981062"/>
            <a:ext cx="7847507" cy="1682317"/>
          </a:xfrm>
          <a:prstGeom prst="rect">
            <a:avLst/>
          </a:prstGeom>
          <a:noFill/>
          <a:ln>
            <a:noFill/>
          </a:ln>
        </p:spPr>
      </p:pic>
      <p:sp>
        <p:nvSpPr>
          <p:cNvPr id="228" name="Shape 228"/>
          <p:cNvSpPr/>
          <p:nvPr/>
        </p:nvSpPr>
        <p:spPr>
          <a:xfrm>
            <a:off x="239712" y="1581916"/>
            <a:ext cx="8693072" cy="412551"/>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Refer to the exhibit. The Bigtime router is unable to authenticate to the Littletime router. What is the cause of the problem?</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The usernames are incorrectly configured on the two routers.</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The passwords do not match on the two routers.</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CHAP authentication cannot be used on a serial interface.</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The routers cannot be connected from interface S0/0 to interface S0/0.</a:t>
            </a:r>
          </a:p>
          <a:p>
            <a:pPr indent="-352425" lvl="1" marL="568325" marR="0" rtl="0" algn="l">
              <a:lnSpc>
                <a:spcPct val="95000"/>
              </a:lnSpc>
              <a:spcBef>
                <a:spcPts val="600"/>
              </a:spcBef>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With CHAP authentication, one router must authenticate to another router. The routers cannot be configured to authenticate to each other.</a:t>
            </a:r>
          </a:p>
        </p:txBody>
      </p:sp>
      <p:sp>
        <p:nvSpPr>
          <p:cNvPr id="234" name="Shape 234"/>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209</a:t>
            </a:r>
          </a:p>
        </p:txBody>
      </p:sp>
      <p:pic>
        <p:nvPicPr>
          <p:cNvPr id="235" name="Shape 235"/>
          <p:cNvPicPr preferRelativeResize="0"/>
          <p:nvPr/>
        </p:nvPicPr>
        <p:blipFill rotWithShape="1">
          <a:blip r:embed="rId3">
            <a:alphaModFix/>
          </a:blip>
          <a:srcRect b="0" l="0" r="0" t="0"/>
          <a:stretch/>
        </p:blipFill>
        <p:spPr>
          <a:xfrm>
            <a:off x="811995" y="3893417"/>
            <a:ext cx="7576055" cy="2094427"/>
          </a:xfrm>
          <a:prstGeom prst="rect">
            <a:avLst/>
          </a:prstGeom>
          <a:noFill/>
          <a:ln>
            <a:noFill/>
          </a:ln>
        </p:spPr>
      </p:pic>
      <p:sp>
        <p:nvSpPr>
          <p:cNvPr id="236" name="Shape 236"/>
          <p:cNvSpPr/>
          <p:nvPr/>
        </p:nvSpPr>
        <p:spPr>
          <a:xfrm>
            <a:off x="239712" y="1921132"/>
            <a:ext cx="8693072" cy="412551"/>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Which two tasks does the Dynamic Host Configuration Protocol perform? (Choose two.)</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Set the IP gateway to be used by the network.</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Perform host discovery used DHCPDISCOVER message.</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Configure IP address parameters from DHCP server to a host.</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Provide an easy management of layer 3 devices.</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Monitor IP performance using the DHCP server.</a:t>
            </a:r>
          </a:p>
          <a:p>
            <a:pPr indent="-352425" lvl="1" marL="568325" marR="0" rtl="0" algn="l">
              <a:lnSpc>
                <a:spcPct val="95000"/>
              </a:lnSpc>
              <a:spcBef>
                <a:spcPts val="600"/>
              </a:spcBef>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Assign and renew IP address from the default pool.</a:t>
            </a:r>
          </a:p>
        </p:txBody>
      </p:sp>
      <p:sp>
        <p:nvSpPr>
          <p:cNvPr id="242" name="Shape 242"/>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210</a:t>
            </a:r>
          </a:p>
        </p:txBody>
      </p:sp>
      <p:sp>
        <p:nvSpPr>
          <p:cNvPr id="243" name="Shape 243"/>
          <p:cNvSpPr/>
          <p:nvPr/>
        </p:nvSpPr>
        <p:spPr>
          <a:xfrm>
            <a:off x="239712" y="2260343"/>
            <a:ext cx="8693072" cy="412551"/>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44" name="Shape 244"/>
          <p:cNvSpPr/>
          <p:nvPr/>
        </p:nvSpPr>
        <p:spPr>
          <a:xfrm>
            <a:off x="239712" y="3287817"/>
            <a:ext cx="8693072" cy="412551"/>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Which statement is correct regarding the operation of DHCP?</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A DHCP client uses a ping to detect address conflicts.</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A DHCP server uses a gratuitous ARP to detect DHCP clients.</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A DHCP client uses a gratuitous ARP to detect a DHCP server.</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If an address conflict is detected, the address is removed from the pool and an administrator must resolve the conflict.</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If an address conflict is detected, the address is removed from the pool for an amount of time configurable by the administrator.</a:t>
            </a:r>
          </a:p>
          <a:p>
            <a:pPr indent="-352425" lvl="1" marL="568325" marR="0" rtl="0" algn="l">
              <a:lnSpc>
                <a:spcPct val="95000"/>
              </a:lnSpc>
              <a:spcBef>
                <a:spcPts val="600"/>
              </a:spcBef>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If an address conflict is detected, the address is removed from the pool and will not be reused until the server is rebooted.</a:t>
            </a:r>
          </a:p>
        </p:txBody>
      </p:sp>
      <p:sp>
        <p:nvSpPr>
          <p:cNvPr id="127" name="Shape 127"/>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201</a:t>
            </a:r>
          </a:p>
        </p:txBody>
      </p:sp>
      <p:sp>
        <p:nvSpPr>
          <p:cNvPr id="128" name="Shape 128"/>
          <p:cNvSpPr/>
          <p:nvPr/>
        </p:nvSpPr>
        <p:spPr>
          <a:xfrm>
            <a:off x="239712" y="2314425"/>
            <a:ext cx="8693072" cy="605755"/>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When a DHCP server is configured, which two IP addresses should never be assignable to hosts? (Choose two.)</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network or subnetwork IP address</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broadcast address on the network</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IP address leased to the LAN</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IP address used by the interfaces</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manually assigned address to the clients</a:t>
            </a:r>
          </a:p>
          <a:p>
            <a:pPr indent="-352425" lvl="1" marL="568325" marR="0" rtl="0" algn="l">
              <a:lnSpc>
                <a:spcPct val="95000"/>
              </a:lnSpc>
              <a:spcBef>
                <a:spcPts val="600"/>
              </a:spcBef>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designated IP address to the DHCP server</a:t>
            </a:r>
          </a:p>
        </p:txBody>
      </p:sp>
      <p:sp>
        <p:nvSpPr>
          <p:cNvPr id="250" name="Shape 250"/>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211</a:t>
            </a:r>
          </a:p>
        </p:txBody>
      </p:sp>
      <p:sp>
        <p:nvSpPr>
          <p:cNvPr id="251" name="Shape 251"/>
          <p:cNvSpPr/>
          <p:nvPr/>
        </p:nvSpPr>
        <p:spPr>
          <a:xfrm>
            <a:off x="239712" y="1621250"/>
            <a:ext cx="8693072" cy="355033"/>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52" name="Shape 252"/>
          <p:cNvSpPr/>
          <p:nvPr/>
        </p:nvSpPr>
        <p:spPr>
          <a:xfrm>
            <a:off x="229885" y="1965375"/>
            <a:ext cx="8693072" cy="355033"/>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Which two statements about static NAT translations are true? (Choose two.)</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They allow connections to be initiated from the outside.</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They require no inside or outside interface markings because addresses are statically defined.</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They are always present in the NAT table.</a:t>
            </a:r>
          </a:p>
          <a:p>
            <a:pPr indent="-352425" lvl="1" marL="568325" marR="0" rtl="0" algn="l">
              <a:lnSpc>
                <a:spcPct val="95000"/>
              </a:lnSpc>
              <a:spcBef>
                <a:spcPts val="600"/>
              </a:spcBef>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They can be configured with access lists, to allow two or more connections to be initiated from the outside.</a:t>
            </a:r>
          </a:p>
        </p:txBody>
      </p:sp>
      <p:sp>
        <p:nvSpPr>
          <p:cNvPr id="258" name="Shape 258"/>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212</a:t>
            </a:r>
          </a:p>
        </p:txBody>
      </p:sp>
      <p:sp>
        <p:nvSpPr>
          <p:cNvPr id="259" name="Shape 259"/>
          <p:cNvSpPr/>
          <p:nvPr/>
        </p:nvSpPr>
        <p:spPr>
          <a:xfrm>
            <a:off x="239712" y="1581917"/>
            <a:ext cx="8693072" cy="412551"/>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60" name="Shape 260"/>
          <p:cNvSpPr/>
          <p:nvPr/>
        </p:nvSpPr>
        <p:spPr>
          <a:xfrm>
            <a:off x="239712" y="2531910"/>
            <a:ext cx="8693072" cy="412551"/>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First Hop Redundancy Protocols</a:t>
            </a:r>
          </a:p>
        </p:txBody>
      </p:sp>
      <p:pic>
        <p:nvPicPr>
          <p:cNvPr id="266" name="Shape 266"/>
          <p:cNvPicPr preferRelativeResize="0"/>
          <p:nvPr/>
        </p:nvPicPr>
        <p:blipFill rotWithShape="1">
          <a:blip r:embed="rId3">
            <a:alphaModFix/>
          </a:blip>
          <a:srcRect b="0" l="0" r="0" t="0"/>
          <a:stretch/>
        </p:blipFill>
        <p:spPr>
          <a:xfrm>
            <a:off x="1026075" y="1458041"/>
            <a:ext cx="6996112" cy="40893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What is a valid HSRP virtual MAC address?</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0000.5E00.01A3</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0007.B400.AE01</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0000.0C07.AC15</a:t>
            </a:r>
          </a:p>
          <a:p>
            <a:pPr indent="-352425" lvl="1" marL="568325" marR="0" rtl="0" algn="l">
              <a:lnSpc>
                <a:spcPct val="95000"/>
              </a:lnSpc>
              <a:spcBef>
                <a:spcPts val="600"/>
              </a:spcBef>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0007.5E00.B301</a:t>
            </a:r>
          </a:p>
        </p:txBody>
      </p:sp>
      <p:sp>
        <p:nvSpPr>
          <p:cNvPr id="272" name="Shape 272"/>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213</a:t>
            </a:r>
          </a:p>
        </p:txBody>
      </p:sp>
      <p:sp>
        <p:nvSpPr>
          <p:cNvPr id="273" name="Shape 273"/>
          <p:cNvSpPr/>
          <p:nvPr/>
        </p:nvSpPr>
        <p:spPr>
          <a:xfrm>
            <a:off x="239712" y="1935877"/>
            <a:ext cx="8693072" cy="412551"/>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74" name="Shape 274"/>
          <p:cNvSpPr txBox="1"/>
          <p:nvPr/>
        </p:nvSpPr>
        <p:spPr>
          <a:xfrm>
            <a:off x="486697" y="4085303"/>
            <a:ext cx="7683908" cy="1089529"/>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lang="en-US" sz="2400">
                <a:solidFill>
                  <a:schemeClr val="dk1"/>
                </a:solidFill>
                <a:latin typeface="Arial"/>
                <a:ea typeface="Arial"/>
                <a:cs typeface="Arial"/>
                <a:sym typeface="Arial"/>
              </a:rPr>
              <a:t>HSRP Virtual MAC</a:t>
            </a:r>
          </a:p>
          <a:p>
            <a:pPr indent="0" lvl="0" marL="0" marR="0" rtl="0" algn="l">
              <a:lnSpc>
                <a:spcPct val="90000"/>
              </a:lnSpc>
              <a:spcBef>
                <a:spcPts val="0"/>
              </a:spcBef>
              <a:spcAft>
                <a:spcPts val="0"/>
              </a:spcAft>
              <a:buSzPct val="25000"/>
              <a:buNone/>
            </a:pPr>
            <a:r>
              <a:rPr lang="en-US" sz="2400">
                <a:solidFill>
                  <a:schemeClr val="dk1"/>
                </a:solidFill>
                <a:latin typeface="Arial"/>
                <a:ea typeface="Arial"/>
                <a:cs typeface="Arial"/>
                <a:sym typeface="Arial"/>
              </a:rPr>
              <a:t>HSRPv1  0000.0C07.ACxx</a:t>
            </a:r>
          </a:p>
          <a:p>
            <a:pPr indent="0" lvl="0" marL="0" marR="0" rtl="0" algn="l">
              <a:lnSpc>
                <a:spcPct val="90000"/>
              </a:lnSpc>
              <a:spcBef>
                <a:spcPts val="0"/>
              </a:spcBef>
              <a:spcAft>
                <a:spcPts val="0"/>
              </a:spcAft>
              <a:buSzPct val="25000"/>
              <a:buNone/>
            </a:pPr>
            <a:r>
              <a:rPr lang="en-US" sz="2400">
                <a:solidFill>
                  <a:schemeClr val="dk1"/>
                </a:solidFill>
                <a:latin typeface="Arial"/>
                <a:ea typeface="Arial"/>
                <a:cs typeface="Arial"/>
                <a:sym typeface="Arial"/>
              </a:rPr>
              <a:t>HSRPv2  0000.0C9F.Fxxx</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In GLBP, which router will respond to client ARP requests?</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The active virtual gateway will reply with one of four possible virtual MAC addresses.</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All GLBP member routers will reply in round-robin fashion.</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The active virtual gateway will reply with its own hardware MAC address.</a:t>
            </a:r>
          </a:p>
          <a:p>
            <a:pPr indent="-352425" lvl="1" marL="568325" marR="0" rtl="0" algn="l">
              <a:lnSpc>
                <a:spcPct val="95000"/>
              </a:lnSpc>
              <a:spcBef>
                <a:spcPts val="600"/>
              </a:spcBef>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The GLBP member routers will reply with one of four possible burned in hardware addresses.</a:t>
            </a:r>
          </a:p>
        </p:txBody>
      </p:sp>
      <p:sp>
        <p:nvSpPr>
          <p:cNvPr id="280" name="Shape 280"/>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214</a:t>
            </a:r>
          </a:p>
        </p:txBody>
      </p:sp>
      <p:sp>
        <p:nvSpPr>
          <p:cNvPr id="281" name="Shape 281"/>
          <p:cNvSpPr/>
          <p:nvPr/>
        </p:nvSpPr>
        <p:spPr>
          <a:xfrm>
            <a:off x="239712" y="1301699"/>
            <a:ext cx="8693072" cy="600842"/>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Which statement describes VRRP object tracking?</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It monitors traffic flow and link utilization.</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It ensures the best VRRP router is the virtual router master for the group.</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It causes traffic to dynamically move to higher bandwidth links.</a:t>
            </a:r>
          </a:p>
          <a:p>
            <a:pPr indent="-352425" lvl="1" marL="568325" marR="0" rtl="0" algn="l">
              <a:lnSpc>
                <a:spcPct val="95000"/>
              </a:lnSpc>
              <a:spcBef>
                <a:spcPts val="600"/>
              </a:spcBef>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It thwarts man-in-the-middle attacks.</a:t>
            </a:r>
          </a:p>
        </p:txBody>
      </p:sp>
      <p:sp>
        <p:nvSpPr>
          <p:cNvPr id="287" name="Shape 287"/>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215</a:t>
            </a:r>
          </a:p>
        </p:txBody>
      </p:sp>
      <p:sp>
        <p:nvSpPr>
          <p:cNvPr id="288" name="Shape 288"/>
          <p:cNvSpPr/>
          <p:nvPr/>
        </p:nvSpPr>
        <p:spPr>
          <a:xfrm>
            <a:off x="239712" y="1626162"/>
            <a:ext cx="8693072" cy="412551"/>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What are three benefits of GLBP? (Choose three.)</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GLBP supports up to eight virtual forwarders per GLBP group.</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GLBP supports clear text and MD5 password authentication between GLBP group members.</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GLBP is an open source standardized protocol that can be used with multiple vendors.</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GLBP supports up to 1024 virtual routers.</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GLBP can load share traffic across a maximum of four routers.</a:t>
            </a:r>
          </a:p>
          <a:p>
            <a:pPr indent="-352425" lvl="1" marL="568325" marR="0" rtl="0" algn="l">
              <a:lnSpc>
                <a:spcPct val="95000"/>
              </a:lnSpc>
              <a:spcBef>
                <a:spcPts val="600"/>
              </a:spcBef>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GLBP elects two AVGs and two standby AVGs for redundancy.</a:t>
            </a:r>
          </a:p>
        </p:txBody>
      </p:sp>
      <p:sp>
        <p:nvSpPr>
          <p:cNvPr id="295" name="Shape 295"/>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216</a:t>
            </a:r>
          </a:p>
        </p:txBody>
      </p:sp>
      <p:sp>
        <p:nvSpPr>
          <p:cNvPr id="296" name="Shape 296"/>
          <p:cNvSpPr/>
          <p:nvPr/>
        </p:nvSpPr>
        <p:spPr>
          <a:xfrm>
            <a:off x="239712" y="1621250"/>
            <a:ext cx="8693072" cy="620505"/>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97" name="Shape 297"/>
          <p:cNvSpPr/>
          <p:nvPr/>
        </p:nvSpPr>
        <p:spPr>
          <a:xfrm>
            <a:off x="239712" y="2815867"/>
            <a:ext cx="8693072" cy="355033"/>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298" name="Shape 298"/>
          <p:cNvSpPr/>
          <p:nvPr/>
        </p:nvSpPr>
        <p:spPr>
          <a:xfrm>
            <a:off x="239712" y="3155082"/>
            <a:ext cx="8693072" cy="355033"/>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Which three statements about HSRP operation are true? (Choose three.)</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The virtual IP address and virtual MAC address are active on the HSRP Master router.</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The HSRP default timers are a 3 second hello interval and a 10 second dead interval.</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HSRP supports only clear-text authentication.</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The HSRP virtual IP address must be on a different subnet than the routers' interfaces on the same LAN.</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The HSRP virtual IP address must be the same as one of the router's interface addresses on the LAN.</a:t>
            </a:r>
          </a:p>
          <a:p>
            <a:pPr indent="-352425" lvl="1" marL="568325" marR="0" rtl="0" algn="l">
              <a:lnSpc>
                <a:spcPct val="95000"/>
              </a:lnSpc>
              <a:spcBef>
                <a:spcPts val="600"/>
              </a:spcBef>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HSRP supports up to 255 groups per interface, enabling an administrative form of load balancing.</a:t>
            </a:r>
          </a:p>
        </p:txBody>
      </p:sp>
      <p:sp>
        <p:nvSpPr>
          <p:cNvPr id="305" name="Shape 305"/>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217</a:t>
            </a:r>
          </a:p>
        </p:txBody>
      </p:sp>
      <p:sp>
        <p:nvSpPr>
          <p:cNvPr id="306" name="Shape 306"/>
          <p:cNvSpPr/>
          <p:nvPr/>
        </p:nvSpPr>
        <p:spPr>
          <a:xfrm>
            <a:off x="239712" y="1621249"/>
            <a:ext cx="8693072" cy="576260"/>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07" name="Shape 307"/>
          <p:cNvSpPr/>
          <p:nvPr/>
        </p:nvSpPr>
        <p:spPr>
          <a:xfrm>
            <a:off x="229702" y="2212258"/>
            <a:ext cx="8693072" cy="575186"/>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308" name="Shape 308"/>
          <p:cNvSpPr/>
          <p:nvPr/>
        </p:nvSpPr>
        <p:spPr>
          <a:xfrm>
            <a:off x="239712" y="4334951"/>
            <a:ext cx="8693072" cy="635253"/>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SNMP is an application layer protocol that provides a message format for communication between what are termed managers and agents</a:t>
            </a:r>
          </a:p>
          <a:p>
            <a:pPr indent="-228600" lvl="0" marL="228600" marR="0" rtl="0" algn="l">
              <a:lnSpc>
                <a:spcPct val="95000"/>
              </a:lnSpc>
              <a:spcBef>
                <a:spcPts val="148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Components include</a:t>
            </a:r>
          </a:p>
          <a:p>
            <a:pPr indent="-295275" lvl="1" marL="511175" marR="0" rtl="0" algn="l">
              <a:lnSpc>
                <a:spcPct val="95000"/>
              </a:lnSpc>
              <a:spcBef>
                <a:spcPts val="600"/>
              </a:spcBef>
              <a:spcAft>
                <a:spcPts val="0"/>
              </a:spcAft>
              <a:buClr>
                <a:schemeClr val="dk2"/>
              </a:buClr>
              <a:buSzPct val="100000"/>
              <a:buFont typeface="Arial"/>
              <a:buChar char="–"/>
            </a:pPr>
            <a:r>
              <a:rPr b="0" i="0" lang="en-US" sz="1800" u="none" cap="none" strike="noStrike">
                <a:solidFill>
                  <a:srgbClr val="000000"/>
                </a:solidFill>
                <a:latin typeface="Arial"/>
                <a:ea typeface="Arial"/>
                <a:cs typeface="Arial"/>
                <a:sym typeface="Arial"/>
              </a:rPr>
              <a:t>SNMP manager</a:t>
            </a:r>
          </a:p>
          <a:p>
            <a:pPr indent="-295275" lvl="1" marL="511175" marR="0" rtl="0" algn="l">
              <a:lnSpc>
                <a:spcPct val="95000"/>
              </a:lnSpc>
              <a:spcBef>
                <a:spcPts val="600"/>
              </a:spcBef>
              <a:spcAft>
                <a:spcPts val="0"/>
              </a:spcAft>
              <a:buClr>
                <a:schemeClr val="dk2"/>
              </a:buClr>
              <a:buSzPct val="100000"/>
              <a:buFont typeface="Arial"/>
              <a:buChar char="–"/>
            </a:pPr>
            <a:r>
              <a:rPr b="0" i="0" lang="en-US" sz="1800" u="none" cap="none" strike="noStrike">
                <a:solidFill>
                  <a:srgbClr val="000000"/>
                </a:solidFill>
                <a:latin typeface="Arial"/>
                <a:ea typeface="Arial"/>
                <a:cs typeface="Arial"/>
                <a:sym typeface="Arial"/>
              </a:rPr>
              <a:t>SNMP agent</a:t>
            </a:r>
          </a:p>
          <a:p>
            <a:pPr indent="-295275" lvl="1" marL="511175" marR="0" rtl="0" algn="l">
              <a:lnSpc>
                <a:spcPct val="95000"/>
              </a:lnSpc>
              <a:spcBef>
                <a:spcPts val="600"/>
              </a:spcBef>
              <a:buClr>
                <a:schemeClr val="dk2"/>
              </a:buClr>
              <a:buSzPct val="100000"/>
              <a:buFont typeface="Arial"/>
              <a:buChar char="–"/>
            </a:pPr>
            <a:r>
              <a:rPr b="0" i="0" lang="en-US" sz="1800" u="none" cap="none" strike="noStrike">
                <a:solidFill>
                  <a:srgbClr val="000000"/>
                </a:solidFill>
                <a:latin typeface="Arial"/>
                <a:ea typeface="Arial"/>
                <a:cs typeface="Arial"/>
                <a:sym typeface="Arial"/>
              </a:rPr>
              <a:t>Management Information Base </a:t>
            </a:r>
          </a:p>
        </p:txBody>
      </p:sp>
      <p:sp>
        <p:nvSpPr>
          <p:cNvPr id="314" name="Shape 314"/>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SNMP</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Get</a:t>
            </a:r>
          </a:p>
          <a:p>
            <a:pPr indent="-228600" lvl="0" marL="228600" marR="0" rtl="0" algn="l">
              <a:lnSpc>
                <a:spcPct val="95000"/>
              </a:lnSpc>
              <a:spcBef>
                <a:spcPts val="148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Set </a:t>
            </a:r>
          </a:p>
          <a:p>
            <a:pPr indent="-228600" lvl="0" marL="228600" marR="0" rtl="0" algn="l">
              <a:lnSpc>
                <a:spcPct val="95000"/>
              </a:lnSpc>
              <a:spcBef>
                <a:spcPts val="148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Trap - unreliable</a:t>
            </a:r>
          </a:p>
          <a:p>
            <a:pPr indent="-228600" lvl="0" marL="228600" marR="0" rtl="0" algn="l">
              <a:lnSpc>
                <a:spcPct val="95000"/>
              </a:lnSpc>
              <a:spcBef>
                <a:spcPts val="1480"/>
              </a:spcBef>
              <a:buClr>
                <a:schemeClr val="dk2"/>
              </a:buClr>
              <a:buSzPct val="90000"/>
              <a:buFont typeface="Arial"/>
              <a:buChar char="•"/>
            </a:pPr>
            <a:r>
              <a:rPr b="0" i="0" lang="en-US" sz="2200" u="none" cap="none" strike="noStrike">
                <a:solidFill>
                  <a:srgbClr val="000000"/>
                </a:solidFill>
                <a:latin typeface="Arial"/>
                <a:ea typeface="Arial"/>
                <a:cs typeface="Arial"/>
                <a:sym typeface="Arial"/>
              </a:rPr>
              <a:t>Trap (SNMPv3 uses ACK) - reliable</a:t>
            </a:r>
          </a:p>
        </p:txBody>
      </p:sp>
      <p:sp>
        <p:nvSpPr>
          <p:cNvPr id="320" name="Shape 320"/>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SNMP Messages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buClr>
                <a:schemeClr val="dk2"/>
              </a:buClr>
              <a:buSzPct val="90000"/>
              <a:buFont typeface="Arial"/>
              <a:buChar char="•"/>
            </a:pPr>
            <a:r>
              <a:rPr b="0" i="0" lang="en-US" sz="2200" u="none" cap="none" strike="noStrike">
                <a:solidFill>
                  <a:srgbClr val="000000"/>
                </a:solidFill>
                <a:latin typeface="Arial"/>
                <a:ea typeface="Arial"/>
                <a:cs typeface="Arial"/>
                <a:sym typeface="Arial"/>
              </a:rPr>
              <a:t>Refer to the exhibit. What statement is true of the configuration for this network?</a:t>
            </a:r>
          </a:p>
        </p:txBody>
      </p:sp>
      <p:sp>
        <p:nvSpPr>
          <p:cNvPr id="134" name="Shape 134"/>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202</a:t>
            </a:r>
          </a:p>
        </p:txBody>
      </p:sp>
      <p:pic>
        <p:nvPicPr>
          <p:cNvPr id="135" name="Shape 135"/>
          <p:cNvPicPr preferRelativeResize="0"/>
          <p:nvPr/>
        </p:nvPicPr>
        <p:blipFill rotWithShape="1">
          <a:blip r:embed="rId3">
            <a:alphaModFix/>
          </a:blip>
          <a:srcRect b="0" l="0" r="0" t="0"/>
          <a:stretch/>
        </p:blipFill>
        <p:spPr>
          <a:xfrm>
            <a:off x="1272909" y="1792038"/>
            <a:ext cx="6455245" cy="428881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pic>
        <p:nvPicPr>
          <p:cNvPr id="325" name="Shape 325"/>
          <p:cNvPicPr preferRelativeResize="0"/>
          <p:nvPr/>
        </p:nvPicPr>
        <p:blipFill rotWithShape="1">
          <a:blip r:embed="rId3">
            <a:alphaModFix/>
          </a:blip>
          <a:srcRect b="0" l="0" r="0" t="0"/>
          <a:stretch/>
        </p:blipFill>
        <p:spPr>
          <a:xfrm>
            <a:off x="1271587" y="2350293"/>
            <a:ext cx="6600824" cy="2157413"/>
          </a:xfrm>
          <a:prstGeom prst="rect">
            <a:avLst/>
          </a:prstGeom>
          <a:noFill/>
          <a:ln>
            <a:noFill/>
          </a:ln>
        </p:spPr>
      </p:pic>
      <p:sp>
        <p:nvSpPr>
          <p:cNvPr id="326" name="Shape 326"/>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2800" u="none" cap="none" strike="noStrike">
                <a:solidFill>
                  <a:schemeClr val="dk1"/>
                </a:solidFill>
                <a:latin typeface="Arial"/>
                <a:ea typeface="Arial"/>
                <a:cs typeface="Arial"/>
                <a:sym typeface="Arial"/>
              </a:rPr>
              <a:t>Elements of Simple Network Management Protocol</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SNMP in Use for Monitoring the Network</a:t>
            </a:r>
          </a:p>
        </p:txBody>
      </p:sp>
      <p:pic>
        <p:nvPicPr>
          <p:cNvPr id="332" name="Shape 332"/>
          <p:cNvPicPr preferRelativeResize="0"/>
          <p:nvPr/>
        </p:nvPicPr>
        <p:blipFill rotWithShape="1">
          <a:blip r:embed="rId3">
            <a:alphaModFix/>
          </a:blip>
          <a:srcRect b="0" l="0" r="0" t="0"/>
          <a:stretch/>
        </p:blipFill>
        <p:spPr>
          <a:xfrm>
            <a:off x="957262" y="2228850"/>
            <a:ext cx="7229475" cy="2400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sp>
        <p:nvSpPr>
          <p:cNvPr id="337" name="Shape 337"/>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SNMP in Use for Monitoring the Network</a:t>
            </a:r>
          </a:p>
        </p:txBody>
      </p:sp>
      <p:pic>
        <p:nvPicPr>
          <p:cNvPr id="338" name="Shape 338"/>
          <p:cNvPicPr preferRelativeResize="0"/>
          <p:nvPr/>
        </p:nvPicPr>
        <p:blipFill rotWithShape="1">
          <a:blip r:embed="rId3">
            <a:alphaModFix/>
          </a:blip>
          <a:srcRect b="0" l="0" r="0" t="0"/>
          <a:stretch/>
        </p:blipFill>
        <p:spPr>
          <a:xfrm>
            <a:off x="830083" y="2143125"/>
            <a:ext cx="6707980" cy="257174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MIB defines each variable as an object ID (</a:t>
            </a:r>
            <a:r>
              <a:rPr b="0" i="0" lang="en-US" sz="2200" u="sng" cap="none" strike="noStrike">
                <a:solidFill>
                  <a:schemeClr val="hlink"/>
                </a:solidFill>
                <a:latin typeface="Arial"/>
                <a:ea typeface="Arial"/>
                <a:cs typeface="Arial"/>
                <a:sym typeface="Arial"/>
                <a:hlinkClick r:id="rId3"/>
              </a:rPr>
              <a:t>OID</a:t>
            </a:r>
            <a:r>
              <a:rPr b="0" i="0" lang="en-US" sz="2200" u="none" cap="none" strike="noStrike">
                <a:solidFill>
                  <a:srgbClr val="000000"/>
                </a:solidFill>
                <a:latin typeface="Arial"/>
                <a:ea typeface="Arial"/>
                <a:cs typeface="Arial"/>
                <a:sym typeface="Arial"/>
              </a:rPr>
              <a:t>)</a:t>
            </a:r>
          </a:p>
          <a:p>
            <a:pPr indent="-228600" lvl="0" marL="228600" marR="0" rtl="0" algn="l">
              <a:lnSpc>
                <a:spcPct val="95000"/>
              </a:lnSpc>
              <a:spcBef>
                <a:spcPts val="148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Organizes the into a hierarchy of OIDs, usually shown as a tree</a:t>
            </a:r>
          </a:p>
          <a:p>
            <a:pPr indent="-228600" lvl="0" marL="228600" marR="0" rtl="0" algn="l">
              <a:lnSpc>
                <a:spcPct val="95000"/>
              </a:lnSpc>
              <a:spcBef>
                <a:spcPts val="148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MIB for any device includes some branches of the tree with variables common to many networking devices and branches with variables specific to that device.</a:t>
            </a:r>
          </a:p>
          <a:p>
            <a:pPr indent="-228600" lvl="0" marL="228600" marR="0" rtl="0" algn="l">
              <a:lnSpc>
                <a:spcPct val="95000"/>
              </a:lnSpc>
              <a:spcBef>
                <a:spcPts val="1480"/>
              </a:spcBef>
              <a:buClr>
                <a:schemeClr val="dk2"/>
              </a:buClr>
              <a:buSzPct val="90000"/>
              <a:buFont typeface="Arial"/>
              <a:buChar char="•"/>
            </a:pPr>
            <a:r>
              <a:rPr b="0" i="0" lang="en-US" sz="2200" u="none" cap="none" strike="noStrike">
                <a:solidFill>
                  <a:srgbClr val="000000"/>
                </a:solidFill>
                <a:latin typeface="Arial"/>
                <a:ea typeface="Arial"/>
                <a:cs typeface="Arial"/>
                <a:sym typeface="Arial"/>
              </a:rPr>
              <a:t>Networking equipment vendors like Cisco can define their own private branches of the tree</a:t>
            </a:r>
          </a:p>
        </p:txBody>
      </p:sp>
      <p:sp>
        <p:nvSpPr>
          <p:cNvPr id="344" name="Shape 344"/>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The Management Information Base (MIB) </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MIB tree</a:t>
            </a:r>
          </a:p>
        </p:txBody>
      </p:sp>
      <p:pic>
        <p:nvPicPr>
          <p:cNvPr id="350" name="Shape 350"/>
          <p:cNvPicPr preferRelativeResize="0"/>
          <p:nvPr/>
        </p:nvPicPr>
        <p:blipFill rotWithShape="1">
          <a:blip r:embed="rId3">
            <a:alphaModFix/>
          </a:blip>
          <a:srcRect b="0" l="0" r="0" t="0"/>
          <a:stretch/>
        </p:blipFill>
        <p:spPr>
          <a:xfrm>
            <a:off x="2343150" y="1598357"/>
            <a:ext cx="4271500" cy="415926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4" name="Shape 354"/>
        <p:cNvGrpSpPr/>
        <p:nvPr/>
      </p:nvGrpSpPr>
      <p:grpSpPr>
        <a:xfrm>
          <a:off x="0" y="0"/>
          <a:ext cx="0" cy="0"/>
          <a:chOff x="0" y="0"/>
          <a:chExt cx="0" cy="0"/>
        </a:xfrm>
      </p:grpSpPr>
      <p:sp>
        <p:nvSpPr>
          <p:cNvPr id="355" name="Shape 355"/>
          <p:cNvSpPr/>
          <p:nvPr/>
        </p:nvSpPr>
        <p:spPr>
          <a:xfrm>
            <a:off x="244258" y="3459532"/>
            <a:ext cx="573064" cy="281834"/>
          </a:xfrm>
          <a:prstGeom prst="rect">
            <a:avLst/>
          </a:prstGeom>
          <a:solidFill>
            <a:srgbClr val="ADD7AF"/>
          </a:solidFill>
          <a:ln>
            <a:noFill/>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1800">
              <a:solidFill>
                <a:schemeClr val="lt1"/>
              </a:solidFill>
              <a:latin typeface="Arial"/>
              <a:ea typeface="Arial"/>
              <a:cs typeface="Arial"/>
              <a:sym typeface="Arial"/>
            </a:endParaRPr>
          </a:p>
        </p:txBody>
      </p:sp>
      <p:sp>
        <p:nvSpPr>
          <p:cNvPr id="356" name="Shape 356"/>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Obtaining MIB value with snmpget</a:t>
            </a:r>
          </a:p>
        </p:txBody>
      </p:sp>
      <p:pic>
        <p:nvPicPr>
          <p:cNvPr id="357" name="Shape 357"/>
          <p:cNvPicPr preferRelativeResize="0"/>
          <p:nvPr/>
        </p:nvPicPr>
        <p:blipFill rotWithShape="1">
          <a:blip r:embed="rId3">
            <a:alphaModFix/>
          </a:blip>
          <a:srcRect b="0" l="0" r="0" t="0"/>
          <a:stretch/>
        </p:blipFill>
        <p:spPr>
          <a:xfrm>
            <a:off x="628650" y="1939673"/>
            <a:ext cx="7100782" cy="1341362"/>
          </a:xfrm>
          <a:prstGeom prst="rect">
            <a:avLst/>
          </a:prstGeom>
          <a:noFill/>
          <a:ln>
            <a:noFill/>
          </a:ln>
        </p:spPr>
      </p:pic>
      <p:sp>
        <p:nvSpPr>
          <p:cNvPr id="358" name="Shape 358"/>
          <p:cNvSpPr/>
          <p:nvPr/>
        </p:nvSpPr>
        <p:spPr>
          <a:xfrm>
            <a:off x="245823" y="3959007"/>
            <a:ext cx="1454585" cy="281834"/>
          </a:xfrm>
          <a:prstGeom prst="rect">
            <a:avLst/>
          </a:prstGeom>
          <a:solidFill>
            <a:srgbClr val="ADD7AF"/>
          </a:solidFill>
          <a:ln>
            <a:noFill/>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1800">
              <a:solidFill>
                <a:schemeClr val="lt1"/>
              </a:solidFill>
              <a:latin typeface="Arial"/>
              <a:ea typeface="Arial"/>
              <a:cs typeface="Arial"/>
              <a:sym typeface="Arial"/>
            </a:endParaRPr>
          </a:p>
        </p:txBody>
      </p:sp>
      <p:sp>
        <p:nvSpPr>
          <p:cNvPr id="359" name="Shape 359"/>
          <p:cNvSpPr/>
          <p:nvPr/>
        </p:nvSpPr>
        <p:spPr>
          <a:xfrm>
            <a:off x="247387" y="4467876"/>
            <a:ext cx="1546964" cy="281834"/>
          </a:xfrm>
          <a:prstGeom prst="rect">
            <a:avLst/>
          </a:prstGeom>
          <a:solidFill>
            <a:srgbClr val="ADD7AF"/>
          </a:solidFill>
          <a:ln>
            <a:noFill/>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1800">
              <a:solidFill>
                <a:schemeClr val="lt1"/>
              </a:solidFill>
              <a:latin typeface="Arial"/>
              <a:ea typeface="Arial"/>
              <a:cs typeface="Arial"/>
              <a:sym typeface="Arial"/>
            </a:endParaRPr>
          </a:p>
        </p:txBody>
      </p:sp>
      <p:sp>
        <p:nvSpPr>
          <p:cNvPr id="360" name="Shape 360"/>
          <p:cNvSpPr/>
          <p:nvPr/>
        </p:nvSpPr>
        <p:spPr>
          <a:xfrm>
            <a:off x="247388" y="4965783"/>
            <a:ext cx="2570967" cy="281834"/>
          </a:xfrm>
          <a:prstGeom prst="rect">
            <a:avLst/>
          </a:prstGeom>
          <a:solidFill>
            <a:srgbClr val="ADD7AF"/>
          </a:solidFill>
          <a:ln>
            <a:noFill/>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1800">
              <a:solidFill>
                <a:schemeClr val="lt1"/>
              </a:solidFill>
              <a:latin typeface="Arial"/>
              <a:ea typeface="Arial"/>
              <a:cs typeface="Arial"/>
              <a:sym typeface="Arial"/>
            </a:endParaRPr>
          </a:p>
        </p:txBody>
      </p:sp>
      <p:sp>
        <p:nvSpPr>
          <p:cNvPr id="361" name="Shape 361"/>
          <p:cNvSpPr txBox="1"/>
          <p:nvPr>
            <p:ph idx="1" type="body"/>
          </p:nvPr>
        </p:nvSpPr>
        <p:spPr>
          <a:xfrm>
            <a:off x="229702" y="3421953"/>
            <a:ext cx="8551440" cy="2164379"/>
          </a:xfrm>
          <a:prstGeom prst="rect">
            <a:avLst/>
          </a:prstGeom>
          <a:noFill/>
          <a:ln>
            <a:noFill/>
          </a:ln>
        </p:spPr>
        <p:txBody>
          <a:bodyPr anchorCtr="0" anchor="t" bIns="45700" lIns="91425" rIns="91425" tIns="45700">
            <a:noAutofit/>
          </a:bodyPr>
          <a:lstStyle/>
          <a:p>
            <a:pPr indent="0" lvl="0" marL="0" marR="0" rtl="0" algn="l">
              <a:lnSpc>
                <a:spcPct val="85000"/>
              </a:lnSpc>
              <a:spcBef>
                <a:spcPts val="0"/>
              </a:spcBef>
              <a:spcAft>
                <a:spcPts val="0"/>
              </a:spcAft>
              <a:buClr>
                <a:schemeClr val="dk2"/>
              </a:buClr>
              <a:buSzPct val="25000"/>
              <a:buFont typeface="Arial"/>
              <a:buNone/>
            </a:pPr>
            <a:r>
              <a:rPr b="1" i="0" lang="en-US" sz="2000" u="none" cap="none" strike="noStrike">
                <a:solidFill>
                  <a:srgbClr val="000000"/>
                </a:solidFill>
                <a:latin typeface="Courier New"/>
                <a:ea typeface="Courier New"/>
                <a:cs typeface="Courier New"/>
                <a:sym typeface="Courier New"/>
              </a:rPr>
              <a:t>-v2c</a:t>
            </a:r>
            <a:r>
              <a:rPr b="1" i="0"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Arial"/>
                <a:ea typeface="Arial"/>
                <a:cs typeface="Arial"/>
                <a:sym typeface="Arial"/>
              </a:rPr>
              <a:t> The version on SNMP in use</a:t>
            </a:r>
          </a:p>
          <a:p>
            <a:pPr indent="0" lvl="0" marL="0" marR="0" rtl="0" algn="l">
              <a:lnSpc>
                <a:spcPct val="85000"/>
              </a:lnSpc>
              <a:spcBef>
                <a:spcPts val="1440"/>
              </a:spcBef>
              <a:spcAft>
                <a:spcPts val="0"/>
              </a:spcAft>
              <a:buClr>
                <a:schemeClr val="dk2"/>
              </a:buClr>
              <a:buSzPct val="25000"/>
              <a:buFont typeface="Arial"/>
              <a:buNone/>
            </a:pPr>
            <a:br>
              <a:rPr b="0" i="0" lang="en-US" sz="600" u="none" cap="none" strike="noStrike">
                <a:solidFill>
                  <a:srgbClr val="000000"/>
                </a:solidFill>
                <a:latin typeface="Arial"/>
                <a:ea typeface="Arial"/>
                <a:cs typeface="Arial"/>
                <a:sym typeface="Arial"/>
              </a:rPr>
            </a:br>
            <a:r>
              <a:rPr b="1" i="0" lang="en-US" sz="2000" u="none" cap="none" strike="noStrike">
                <a:solidFill>
                  <a:srgbClr val="000000"/>
                </a:solidFill>
                <a:latin typeface="Courier New"/>
                <a:ea typeface="Courier New"/>
                <a:cs typeface="Courier New"/>
                <a:sym typeface="Courier New"/>
              </a:rPr>
              <a:t>-c community</a:t>
            </a:r>
            <a:r>
              <a:rPr b="0" i="0" lang="en-US" sz="1800" u="none" cap="none" strike="noStrike">
                <a:solidFill>
                  <a:srgbClr val="000000"/>
                </a:solidFill>
                <a:latin typeface="Arial"/>
                <a:ea typeface="Arial"/>
                <a:cs typeface="Arial"/>
                <a:sym typeface="Arial"/>
              </a:rPr>
              <a:t> The SNMP password, called a community string</a:t>
            </a:r>
          </a:p>
          <a:p>
            <a:pPr indent="0" lvl="0" marL="0" marR="0" rtl="0" algn="l">
              <a:lnSpc>
                <a:spcPct val="85000"/>
              </a:lnSpc>
              <a:spcBef>
                <a:spcPts val="1440"/>
              </a:spcBef>
              <a:spcAft>
                <a:spcPts val="0"/>
              </a:spcAft>
              <a:buClr>
                <a:schemeClr val="dk2"/>
              </a:buClr>
              <a:buSzPct val="25000"/>
              <a:buFont typeface="Arial"/>
              <a:buNone/>
            </a:pPr>
            <a:br>
              <a:rPr b="0" i="0" lang="en-US" sz="600" u="none" cap="none" strike="noStrike">
                <a:solidFill>
                  <a:srgbClr val="000000"/>
                </a:solidFill>
                <a:latin typeface="Arial"/>
                <a:ea typeface="Arial"/>
                <a:cs typeface="Arial"/>
                <a:sym typeface="Arial"/>
              </a:rPr>
            </a:br>
            <a:r>
              <a:rPr b="1" i="0" lang="en-US" sz="2000" u="none" cap="none" strike="noStrike">
                <a:solidFill>
                  <a:srgbClr val="000000"/>
                </a:solidFill>
                <a:latin typeface="Courier New"/>
                <a:ea typeface="Courier New"/>
                <a:cs typeface="Courier New"/>
                <a:sym typeface="Courier New"/>
              </a:rPr>
              <a:t>10.250.250.14</a:t>
            </a:r>
            <a:r>
              <a:rPr b="0" i="0" lang="en-US" sz="1800" u="none" cap="none" strike="noStrike">
                <a:solidFill>
                  <a:srgbClr val="000000"/>
                </a:solidFill>
                <a:latin typeface="Arial"/>
                <a:ea typeface="Arial"/>
                <a:cs typeface="Arial"/>
                <a:sym typeface="Arial"/>
              </a:rPr>
              <a:t> The IP address of the monitored device</a:t>
            </a:r>
          </a:p>
          <a:p>
            <a:pPr indent="0" lvl="0" marL="0" marR="0" rtl="0" algn="l">
              <a:lnSpc>
                <a:spcPct val="85000"/>
              </a:lnSpc>
              <a:spcBef>
                <a:spcPts val="1440"/>
              </a:spcBef>
              <a:buClr>
                <a:schemeClr val="dk2"/>
              </a:buClr>
              <a:buSzPct val="25000"/>
              <a:buFont typeface="Arial"/>
              <a:buNone/>
            </a:pPr>
            <a:br>
              <a:rPr b="0" i="0" lang="en-US" sz="600" u="none" cap="none" strike="noStrike">
                <a:solidFill>
                  <a:srgbClr val="000000"/>
                </a:solidFill>
                <a:latin typeface="Arial"/>
                <a:ea typeface="Arial"/>
                <a:cs typeface="Arial"/>
                <a:sym typeface="Arial"/>
              </a:rPr>
            </a:br>
            <a:r>
              <a:rPr b="1" i="0" lang="en-US" sz="2000" u="none" cap="none" strike="noStrike">
                <a:solidFill>
                  <a:srgbClr val="000000"/>
                </a:solidFill>
                <a:latin typeface="Courier New"/>
                <a:ea typeface="Courier New"/>
                <a:cs typeface="Courier New"/>
                <a:sym typeface="Courier New"/>
              </a:rPr>
              <a:t>1.3.6.1.4.1.9.2.1.58.0</a:t>
            </a:r>
            <a:r>
              <a:rPr b="0" i="0" lang="en-US" sz="1800" u="none" cap="none" strike="noStrike">
                <a:solidFill>
                  <a:srgbClr val="000000"/>
                </a:solidFill>
                <a:latin typeface="Arial"/>
                <a:ea typeface="Arial"/>
                <a:cs typeface="Arial"/>
                <a:sym typeface="Arial"/>
              </a:rPr>
              <a:t> The numeric object identifier (OID) of the MIB variable</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There are two types of community strings in SNMP Version 2c:</a:t>
            </a:r>
          </a:p>
          <a:p>
            <a:pPr indent="-228600" lvl="0" marL="228600" marR="0" rtl="0" algn="l">
              <a:lnSpc>
                <a:spcPct val="95000"/>
              </a:lnSpc>
              <a:spcBef>
                <a:spcPts val="148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Read-only (RO): Provides access to the MIB variables, but does not allow these variables to changed, only read. Because security is so weak in Version 2c, many organizations only use SNMP in this read-only mode.</a:t>
            </a:r>
          </a:p>
          <a:p>
            <a:pPr indent="-228600" lvl="0" marL="228600" marR="0" rtl="0" algn="l">
              <a:lnSpc>
                <a:spcPct val="95000"/>
              </a:lnSpc>
              <a:spcBef>
                <a:spcPts val="1480"/>
              </a:spcBef>
              <a:buClr>
                <a:schemeClr val="dk2"/>
              </a:buClr>
              <a:buSzPct val="90000"/>
              <a:buFont typeface="Arial"/>
              <a:buChar char="•"/>
            </a:pPr>
            <a:r>
              <a:rPr b="0" i="0" lang="en-US" sz="2200" u="none" cap="none" strike="noStrike">
                <a:solidFill>
                  <a:srgbClr val="000000"/>
                </a:solidFill>
                <a:latin typeface="Arial"/>
                <a:ea typeface="Arial"/>
                <a:cs typeface="Arial"/>
                <a:sym typeface="Arial"/>
              </a:rPr>
              <a:t>Read-write (RW): Provides read and write access to all objects in the MIB.</a:t>
            </a:r>
          </a:p>
        </p:txBody>
      </p:sp>
      <p:sp>
        <p:nvSpPr>
          <p:cNvPr id="367" name="Shape 367"/>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Configuring SNMPv2</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1" name="Shape 371"/>
        <p:cNvGrpSpPr/>
        <p:nvPr/>
      </p:nvGrpSpPr>
      <p:grpSpPr>
        <a:xfrm>
          <a:off x="0" y="0"/>
          <a:ext cx="0" cy="0"/>
          <a:chOff x="0" y="0"/>
          <a:chExt cx="0" cy="0"/>
        </a:xfrm>
      </p:grpSpPr>
      <p:sp>
        <p:nvSpPr>
          <p:cNvPr id="372" name="Shape 372"/>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R1(config)# ip access-list standard ACL_PROTECTSNMP </a:t>
            </a:r>
          </a:p>
          <a:p>
            <a:pPr indent="-228600" lvl="0" marL="228600" marR="0" rtl="0" algn="l">
              <a:lnSpc>
                <a:spcPct val="95000"/>
              </a:lnSpc>
              <a:spcBef>
                <a:spcPts val="148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R1(config-std-nacl)# permit host 10.10.10.101</a:t>
            </a:r>
          </a:p>
          <a:p>
            <a:pPr indent="-228600" lvl="0" marL="228600" marR="0" rtl="0" algn="l">
              <a:lnSpc>
                <a:spcPct val="95000"/>
              </a:lnSpc>
              <a:spcBef>
                <a:spcPts val="148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R1(config-std-nacl)# exit</a:t>
            </a:r>
          </a:p>
          <a:p>
            <a:pPr indent="-228600" lvl="0" marL="228600" marR="0" rtl="0" algn="l">
              <a:lnSpc>
                <a:spcPct val="95000"/>
              </a:lnSpc>
              <a:spcBef>
                <a:spcPts val="148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R1(config)# snmp-server community V011eyB@11!!! RO ACL_PROTECTSNMP </a:t>
            </a:r>
          </a:p>
          <a:p>
            <a:pPr indent="-228600" lvl="0" marL="228600" marR="0" rtl="0" algn="l">
              <a:lnSpc>
                <a:spcPct val="95000"/>
              </a:lnSpc>
              <a:spcBef>
                <a:spcPts val="148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R1(config)# snmp-server location Tampa </a:t>
            </a:r>
          </a:p>
          <a:p>
            <a:pPr indent="-228600" lvl="0" marL="228600" marR="0" rtl="0" algn="l">
              <a:lnSpc>
                <a:spcPct val="95000"/>
              </a:lnSpc>
              <a:spcBef>
                <a:spcPts val="148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R1(config)# snmp-server contact Anthony Sequeira </a:t>
            </a:r>
          </a:p>
          <a:p>
            <a:pPr indent="-228600" lvl="0" marL="228600" marR="0" rtl="0" algn="l">
              <a:lnSpc>
                <a:spcPct val="95000"/>
              </a:lnSpc>
              <a:spcBef>
                <a:spcPts val="148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R1(config)# end</a:t>
            </a:r>
          </a:p>
          <a:p>
            <a:pPr indent="-228600" lvl="0" marL="228600" marR="0" rtl="0" algn="l">
              <a:lnSpc>
                <a:spcPct val="95000"/>
              </a:lnSpc>
              <a:spcBef>
                <a:spcPts val="1480"/>
              </a:spcBef>
              <a:buClr>
                <a:schemeClr val="dk2"/>
              </a:buClr>
              <a:buSzPct val="90000"/>
              <a:buFont typeface="Arial"/>
              <a:buChar char="•"/>
            </a:pPr>
            <a:r>
              <a:rPr b="0" i="0" lang="en-US" sz="2200" u="none" cap="none" strike="noStrike">
                <a:solidFill>
                  <a:srgbClr val="000000"/>
                </a:solidFill>
                <a:latin typeface="Arial"/>
                <a:ea typeface="Arial"/>
                <a:cs typeface="Arial"/>
                <a:sym typeface="Arial"/>
              </a:rPr>
              <a:t>R1#</a:t>
            </a:r>
          </a:p>
        </p:txBody>
      </p:sp>
      <p:sp>
        <p:nvSpPr>
          <p:cNvPr id="373" name="Shape 373"/>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2800" u="none" cap="none" strike="noStrike">
                <a:solidFill>
                  <a:schemeClr val="dk1"/>
                </a:solidFill>
                <a:latin typeface="Arial"/>
                <a:ea typeface="Arial"/>
                <a:cs typeface="Arial"/>
                <a:sym typeface="Arial"/>
              </a:rPr>
              <a:t>Configuring SNMP Version 2c for Read-Only Access</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sp>
        <p:nvSpPr>
          <p:cNvPr id="378" name="Shape 378"/>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240" u="none" cap="none" strike="noStrike">
                <a:solidFill>
                  <a:schemeClr val="dk1"/>
                </a:solidFill>
                <a:latin typeface="Arial"/>
                <a:ea typeface="Arial"/>
                <a:cs typeface="Arial"/>
                <a:sym typeface="Arial"/>
              </a:rPr>
              <a:t>Configuring SNMP Version 2c for Read and Write Access</a:t>
            </a:r>
          </a:p>
        </p:txBody>
      </p:sp>
      <p:sp>
        <p:nvSpPr>
          <p:cNvPr id="379" name="Shape 379"/>
          <p:cNvSpPr txBox="1"/>
          <p:nvPr>
            <p:ph idx="4294967295" type="body"/>
          </p:nvPr>
        </p:nvSpPr>
        <p:spPr>
          <a:xfrm>
            <a:off x="0" y="2058988"/>
            <a:ext cx="8550275" cy="3527424"/>
          </a:xfrm>
          <a:prstGeom prst="rect">
            <a:avLst/>
          </a:prstGeom>
          <a:noFill/>
          <a:ln>
            <a:noFill/>
          </a:ln>
        </p:spPr>
        <p:txBody>
          <a:bodyPr anchorCtr="0" anchor="t" bIns="45700" lIns="91425" rIns="91425" tIns="45700">
            <a:noAutofit/>
          </a:bodyPr>
          <a:lstStyle/>
          <a:p>
            <a:pPr indent="0" lvl="0" marL="0" marR="0" rtl="0" algn="l">
              <a:lnSpc>
                <a:spcPct val="95000"/>
              </a:lnSpc>
              <a:spcBef>
                <a:spcPts val="0"/>
              </a:spcBef>
              <a:spcAft>
                <a:spcPts val="0"/>
              </a:spcAft>
              <a:buClr>
                <a:schemeClr val="dk2"/>
              </a:buClr>
              <a:buSzPct val="25000"/>
              <a:buFont typeface="Arial"/>
              <a:buNone/>
            </a:pPr>
            <a:r>
              <a:rPr b="0" i="0" lang="en-US" sz="1650" u="none" cap="none" strike="noStrike">
                <a:solidFill>
                  <a:srgbClr val="000000"/>
                </a:solidFill>
                <a:latin typeface="Courier New"/>
                <a:ea typeface="Courier New"/>
                <a:cs typeface="Courier New"/>
                <a:sym typeface="Courier New"/>
              </a:rPr>
              <a:t>R2(config)# </a:t>
            </a:r>
            <a:r>
              <a:rPr b="1" i="0" lang="en-US" sz="1650" u="none" cap="none" strike="noStrike">
                <a:solidFill>
                  <a:srgbClr val="000000"/>
                </a:solidFill>
                <a:latin typeface="Courier New"/>
                <a:ea typeface="Courier New"/>
                <a:cs typeface="Courier New"/>
                <a:sym typeface="Courier New"/>
              </a:rPr>
              <a:t>ip access-list standard ACL_PROTECTSNMP</a:t>
            </a:r>
          </a:p>
          <a:p>
            <a:pPr indent="0" lvl="0" marL="0" marR="0" rtl="0" algn="l">
              <a:lnSpc>
                <a:spcPct val="95000"/>
              </a:lnSpc>
              <a:spcBef>
                <a:spcPts val="1440"/>
              </a:spcBef>
              <a:spcAft>
                <a:spcPts val="0"/>
              </a:spcAft>
              <a:buClr>
                <a:schemeClr val="dk2"/>
              </a:buClr>
              <a:buSzPct val="25000"/>
              <a:buFont typeface="Arial"/>
              <a:buNone/>
            </a:pPr>
            <a:r>
              <a:rPr b="0" i="0" lang="en-US" sz="1650" u="none" cap="none" strike="noStrike">
                <a:solidFill>
                  <a:srgbClr val="000000"/>
                </a:solidFill>
                <a:latin typeface="Courier New"/>
                <a:ea typeface="Courier New"/>
                <a:cs typeface="Courier New"/>
                <a:sym typeface="Courier New"/>
              </a:rPr>
              <a:t>R2(config-std-nacl)# </a:t>
            </a:r>
            <a:r>
              <a:rPr b="1" i="0" lang="en-US" sz="1650" u="none" cap="none" strike="noStrike">
                <a:solidFill>
                  <a:srgbClr val="000000"/>
                </a:solidFill>
                <a:latin typeface="Courier New"/>
                <a:ea typeface="Courier New"/>
                <a:cs typeface="Courier New"/>
                <a:sym typeface="Courier New"/>
              </a:rPr>
              <a:t>permit host 10.20.20.201 </a:t>
            </a:r>
          </a:p>
          <a:p>
            <a:pPr indent="0" lvl="0" marL="0" marR="0" rtl="0" algn="l">
              <a:lnSpc>
                <a:spcPct val="95000"/>
              </a:lnSpc>
              <a:spcBef>
                <a:spcPts val="1440"/>
              </a:spcBef>
              <a:spcAft>
                <a:spcPts val="0"/>
              </a:spcAft>
              <a:buClr>
                <a:schemeClr val="dk2"/>
              </a:buClr>
              <a:buSzPct val="25000"/>
              <a:buFont typeface="Arial"/>
              <a:buNone/>
            </a:pPr>
            <a:r>
              <a:rPr b="0" i="0" lang="en-US" sz="1650" u="none" cap="none" strike="noStrike">
                <a:solidFill>
                  <a:srgbClr val="000000"/>
                </a:solidFill>
                <a:latin typeface="Courier New"/>
                <a:ea typeface="Courier New"/>
                <a:cs typeface="Courier New"/>
                <a:sym typeface="Courier New"/>
              </a:rPr>
              <a:t>R2(config-std-nacl)# </a:t>
            </a:r>
            <a:r>
              <a:rPr b="1" i="0" lang="en-US" sz="1650" u="none" cap="none" strike="noStrike">
                <a:solidFill>
                  <a:srgbClr val="000000"/>
                </a:solidFill>
                <a:latin typeface="Courier New"/>
                <a:ea typeface="Courier New"/>
                <a:cs typeface="Courier New"/>
                <a:sym typeface="Courier New"/>
              </a:rPr>
              <a:t>exit</a:t>
            </a:r>
          </a:p>
          <a:p>
            <a:pPr indent="0" lvl="0" marL="0" marR="0" rtl="0" algn="l">
              <a:lnSpc>
                <a:spcPct val="95000"/>
              </a:lnSpc>
              <a:spcBef>
                <a:spcPts val="1440"/>
              </a:spcBef>
              <a:spcAft>
                <a:spcPts val="0"/>
              </a:spcAft>
              <a:buClr>
                <a:schemeClr val="dk2"/>
              </a:buClr>
              <a:buSzPct val="25000"/>
              <a:buFont typeface="Arial"/>
              <a:buNone/>
            </a:pPr>
            <a:r>
              <a:rPr b="0" i="0" lang="en-US" sz="1650" u="none" cap="none" strike="noStrike">
                <a:solidFill>
                  <a:srgbClr val="000000"/>
                </a:solidFill>
                <a:latin typeface="Courier New"/>
                <a:ea typeface="Courier New"/>
                <a:cs typeface="Courier New"/>
                <a:sym typeface="Courier New"/>
              </a:rPr>
              <a:t>R2(config)# </a:t>
            </a:r>
            <a:r>
              <a:rPr b="1" i="0" lang="en-US" sz="1650" u="none" cap="none" strike="noStrike">
                <a:solidFill>
                  <a:srgbClr val="000000"/>
                </a:solidFill>
                <a:latin typeface="Courier New"/>
                <a:ea typeface="Courier New"/>
                <a:cs typeface="Courier New"/>
                <a:sym typeface="Courier New"/>
              </a:rPr>
              <a:t>snmp-server community T3nn1sB@ll RW ACL_PROTECTSNMP </a:t>
            </a:r>
          </a:p>
          <a:p>
            <a:pPr indent="0" lvl="0" marL="0" marR="0" rtl="0" algn="l">
              <a:lnSpc>
                <a:spcPct val="95000"/>
              </a:lnSpc>
              <a:spcBef>
                <a:spcPts val="1440"/>
              </a:spcBef>
              <a:spcAft>
                <a:spcPts val="0"/>
              </a:spcAft>
              <a:buClr>
                <a:schemeClr val="dk2"/>
              </a:buClr>
              <a:buSzPct val="25000"/>
              <a:buFont typeface="Arial"/>
              <a:buNone/>
            </a:pPr>
            <a:r>
              <a:rPr b="0" i="0" lang="en-US" sz="1650" u="none" cap="none" strike="noStrike">
                <a:solidFill>
                  <a:srgbClr val="000000"/>
                </a:solidFill>
                <a:latin typeface="Courier New"/>
                <a:ea typeface="Courier New"/>
                <a:cs typeface="Courier New"/>
                <a:sym typeface="Courier New"/>
              </a:rPr>
              <a:t>R2(config)# </a:t>
            </a:r>
            <a:r>
              <a:rPr b="1" i="0" lang="en-US" sz="1650" u="none" cap="none" strike="noStrike">
                <a:solidFill>
                  <a:srgbClr val="000000"/>
                </a:solidFill>
                <a:latin typeface="Courier New"/>
                <a:ea typeface="Courier New"/>
                <a:cs typeface="Courier New"/>
                <a:sym typeface="Courier New"/>
              </a:rPr>
              <a:t>snmp-server location New York</a:t>
            </a:r>
          </a:p>
          <a:p>
            <a:pPr indent="0" lvl="0" marL="0" marR="0" rtl="0" algn="l">
              <a:lnSpc>
                <a:spcPct val="95000"/>
              </a:lnSpc>
              <a:spcBef>
                <a:spcPts val="1440"/>
              </a:spcBef>
              <a:spcAft>
                <a:spcPts val="0"/>
              </a:spcAft>
              <a:buClr>
                <a:schemeClr val="dk2"/>
              </a:buClr>
              <a:buSzPct val="25000"/>
              <a:buFont typeface="Arial"/>
              <a:buNone/>
            </a:pPr>
            <a:r>
              <a:rPr b="0" i="0" lang="en-US" sz="1650" u="none" cap="none" strike="noStrike">
                <a:solidFill>
                  <a:srgbClr val="000000"/>
                </a:solidFill>
                <a:latin typeface="Courier New"/>
                <a:ea typeface="Courier New"/>
                <a:cs typeface="Courier New"/>
                <a:sym typeface="Courier New"/>
              </a:rPr>
              <a:t>R2(config)# </a:t>
            </a:r>
            <a:r>
              <a:rPr b="1" i="0" lang="en-US" sz="1650" u="none" cap="none" strike="noStrike">
                <a:solidFill>
                  <a:srgbClr val="000000"/>
                </a:solidFill>
                <a:latin typeface="Courier New"/>
                <a:ea typeface="Courier New"/>
                <a:cs typeface="Courier New"/>
                <a:sym typeface="Courier New"/>
              </a:rPr>
              <a:t>snmp-server contact John Sequeira</a:t>
            </a:r>
          </a:p>
          <a:p>
            <a:pPr indent="0" lvl="0" marL="0" marR="0" rtl="0" algn="l">
              <a:lnSpc>
                <a:spcPct val="95000"/>
              </a:lnSpc>
              <a:spcBef>
                <a:spcPts val="1440"/>
              </a:spcBef>
              <a:spcAft>
                <a:spcPts val="0"/>
              </a:spcAft>
              <a:buClr>
                <a:schemeClr val="dk2"/>
              </a:buClr>
              <a:buSzPct val="25000"/>
              <a:buFont typeface="Arial"/>
              <a:buNone/>
            </a:pPr>
            <a:r>
              <a:rPr b="0" i="0" lang="en-US" sz="1650" u="none" cap="none" strike="noStrike">
                <a:solidFill>
                  <a:srgbClr val="000000"/>
                </a:solidFill>
                <a:latin typeface="Courier New"/>
                <a:ea typeface="Courier New"/>
                <a:cs typeface="Courier New"/>
                <a:sym typeface="Courier New"/>
              </a:rPr>
              <a:t>R2(config)# </a:t>
            </a:r>
            <a:r>
              <a:rPr b="1" i="0" lang="en-US" sz="1650" u="none" cap="none" strike="noStrike">
                <a:solidFill>
                  <a:srgbClr val="000000"/>
                </a:solidFill>
                <a:latin typeface="Courier New"/>
                <a:ea typeface="Courier New"/>
                <a:cs typeface="Courier New"/>
                <a:sym typeface="Courier New"/>
              </a:rPr>
              <a:t>end</a:t>
            </a:r>
          </a:p>
          <a:p>
            <a:pPr indent="0" lvl="0" marL="0" marR="0" rtl="0" algn="l">
              <a:lnSpc>
                <a:spcPct val="95000"/>
              </a:lnSpc>
              <a:spcBef>
                <a:spcPts val="1440"/>
              </a:spcBef>
              <a:buClr>
                <a:schemeClr val="dk2"/>
              </a:buClr>
              <a:buSzPct val="25000"/>
              <a:buFont typeface="Arial"/>
              <a:buNone/>
            </a:pPr>
            <a:r>
              <a:rPr b="0" i="0" lang="en-US" sz="1650" u="none" cap="none" strike="noStrike">
                <a:solidFill>
                  <a:srgbClr val="000000"/>
                </a:solidFill>
                <a:latin typeface="Courier New"/>
                <a:ea typeface="Courier New"/>
                <a:cs typeface="Courier New"/>
                <a:sym typeface="Courier New"/>
              </a:rPr>
              <a:t>R2#</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3" name="Shape 383"/>
        <p:cNvGrpSpPr/>
        <p:nvPr/>
      </p:nvGrpSpPr>
      <p:grpSpPr>
        <a:xfrm>
          <a:off x="0" y="0"/>
          <a:ext cx="0" cy="0"/>
          <a:chOff x="0" y="0"/>
          <a:chExt cx="0" cy="0"/>
        </a:xfrm>
      </p:grpSpPr>
      <p:sp>
        <p:nvSpPr>
          <p:cNvPr id="384" name="Shape 384"/>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Message integrity: This helps ensure that a packet has not been tampered with in transit</a:t>
            </a:r>
          </a:p>
          <a:p>
            <a:pPr indent="-228600" lvl="0" marL="228600" marR="0" rtl="0" algn="l">
              <a:lnSpc>
                <a:spcPct val="95000"/>
              </a:lnSpc>
              <a:spcBef>
                <a:spcPts val="148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Authentication: This helps ensure that the packet came from a known and trusted source</a:t>
            </a:r>
          </a:p>
          <a:p>
            <a:pPr indent="-228600" lvl="0" marL="228600" marR="0" rtl="0" algn="l">
              <a:lnSpc>
                <a:spcPct val="95000"/>
              </a:lnSpc>
              <a:spcBef>
                <a:spcPts val="1480"/>
              </a:spcBef>
              <a:buClr>
                <a:schemeClr val="dk2"/>
              </a:buClr>
              <a:buSzPct val="90000"/>
              <a:buFont typeface="Arial"/>
              <a:buChar char="•"/>
            </a:pPr>
            <a:r>
              <a:rPr b="0" i="0" lang="en-US" sz="2200" u="none" cap="none" strike="noStrike">
                <a:solidFill>
                  <a:srgbClr val="000000"/>
                </a:solidFill>
                <a:latin typeface="Arial"/>
                <a:ea typeface="Arial"/>
                <a:cs typeface="Arial"/>
                <a:sym typeface="Arial"/>
              </a:rPr>
              <a:t>Encryption: This helps to ensure that information cannot be read if the data is captured in transit</a:t>
            </a:r>
          </a:p>
        </p:txBody>
      </p:sp>
      <p:sp>
        <p:nvSpPr>
          <p:cNvPr id="385" name="Shape 385"/>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SNMPv3</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352425" lvl="1" marL="568325" marR="0" rtl="0" algn="l">
              <a:lnSpc>
                <a:spcPct val="95000"/>
              </a:lnSpc>
              <a:spcBef>
                <a:spcPts val="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The configuration that is shown provides inadequate outside address space for translation of the number of inside addresses that are supported.</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Because of the addressing on interface FastEthernet0/1, the Serial0/0 interface address will not support the NAT configuration as shown.</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The number 1 referred to in the ip nat inside source command references access-list number 1.</a:t>
            </a:r>
          </a:p>
          <a:p>
            <a:pPr indent="-352425" lvl="1" marL="568325" marR="0" rtl="0" algn="l">
              <a:lnSpc>
                <a:spcPct val="95000"/>
              </a:lnSpc>
              <a:spcBef>
                <a:spcPts val="600"/>
              </a:spcBef>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ExternalRouter must be configured with static routes to networks 172.16.1.0/24 and 172.16.2.0/24.</a:t>
            </a:r>
          </a:p>
        </p:txBody>
      </p:sp>
      <p:sp>
        <p:nvSpPr>
          <p:cNvPr id="141" name="Shape 141"/>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202</a:t>
            </a:r>
          </a:p>
        </p:txBody>
      </p:sp>
      <p:sp>
        <p:nvSpPr>
          <p:cNvPr id="142" name="Shape 142"/>
          <p:cNvSpPr/>
          <p:nvPr/>
        </p:nvSpPr>
        <p:spPr>
          <a:xfrm>
            <a:off x="229702" y="2107948"/>
            <a:ext cx="8693072" cy="591007"/>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9" name="Shape 389"/>
        <p:cNvGrpSpPr/>
        <p:nvPr/>
      </p:nvGrpSpPr>
      <p:grpSpPr>
        <a:xfrm>
          <a:off x="0" y="0"/>
          <a:ext cx="0" cy="0"/>
          <a:chOff x="0" y="0"/>
          <a:chExt cx="0" cy="0"/>
        </a:xfrm>
      </p:grpSpPr>
      <p:sp>
        <p:nvSpPr>
          <p:cNvPr id="390" name="Shape 390"/>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Possible Security modes of SNMPv3</a:t>
            </a:r>
          </a:p>
        </p:txBody>
      </p:sp>
      <p:pic>
        <p:nvPicPr>
          <p:cNvPr id="391" name="Shape 391"/>
          <p:cNvPicPr preferRelativeResize="0"/>
          <p:nvPr/>
        </p:nvPicPr>
        <p:blipFill rotWithShape="1">
          <a:blip r:embed="rId3">
            <a:alphaModFix/>
          </a:blip>
          <a:srcRect b="0" l="0" r="0" t="0"/>
          <a:stretch/>
        </p:blipFill>
        <p:spPr>
          <a:xfrm>
            <a:off x="288480" y="2134598"/>
            <a:ext cx="8570109" cy="2383938"/>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5" name="Shape 395"/>
        <p:cNvGrpSpPr/>
        <p:nvPr/>
      </p:nvGrpSpPr>
      <p:grpSpPr>
        <a:xfrm>
          <a:off x="0" y="0"/>
          <a:ext cx="0" cy="0"/>
          <a:chOff x="0" y="0"/>
          <a:chExt cx="0" cy="0"/>
        </a:xfrm>
      </p:grpSpPr>
      <p:sp>
        <p:nvSpPr>
          <p:cNvPr id="396" name="Shape 396"/>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Syslog permits various Cisco devices (and some other non-Cisco devices) to send their system messages across the network to syslog servers</a:t>
            </a:r>
          </a:p>
          <a:p>
            <a:pPr indent="-228600" lvl="0" marL="228600" marR="0" rtl="0" algn="l">
              <a:lnSpc>
                <a:spcPct val="95000"/>
              </a:lnSpc>
              <a:spcBef>
                <a:spcPts val="148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You can even build a special out-of-band (OOB) network for this purpose</a:t>
            </a:r>
          </a:p>
          <a:p>
            <a:pPr indent="-228600" lvl="0" marL="228600" marR="0" rtl="0" algn="l">
              <a:lnSpc>
                <a:spcPct val="95000"/>
              </a:lnSpc>
              <a:spcBef>
                <a:spcPts val="1480"/>
              </a:spcBef>
              <a:buClr>
                <a:schemeClr val="dk2"/>
              </a:buClr>
              <a:buSzPct val="90000"/>
              <a:buFont typeface="Arial"/>
              <a:buChar char="•"/>
            </a:pPr>
            <a:r>
              <a:rPr b="0" i="0" lang="en-US" sz="2200" u="none" cap="none" strike="noStrike">
                <a:solidFill>
                  <a:srgbClr val="000000"/>
                </a:solidFill>
                <a:latin typeface="Arial"/>
                <a:ea typeface="Arial"/>
                <a:cs typeface="Arial"/>
                <a:sym typeface="Arial"/>
              </a:rPr>
              <a:t>There are many different Syslog server software packages for Windows and UNIX</a:t>
            </a:r>
          </a:p>
        </p:txBody>
      </p:sp>
      <p:sp>
        <p:nvSpPr>
          <p:cNvPr id="397" name="Shape 397"/>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Syslog</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1" name="Shape 401"/>
        <p:cNvGrpSpPr/>
        <p:nvPr/>
      </p:nvGrpSpPr>
      <p:grpSpPr>
        <a:xfrm>
          <a:off x="0" y="0"/>
          <a:ext cx="0" cy="0"/>
          <a:chOff x="0" y="0"/>
          <a:chExt cx="0" cy="0"/>
        </a:xfrm>
      </p:grpSpPr>
      <p:sp>
        <p:nvSpPr>
          <p:cNvPr id="402" name="Shape 402"/>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The logging buffer (RAM inside the router or switch)</a:t>
            </a:r>
          </a:p>
          <a:p>
            <a:pPr indent="-228600" lvl="0" marL="228600" marR="0" rtl="0" algn="l">
              <a:lnSpc>
                <a:spcPct val="95000"/>
              </a:lnSpc>
              <a:spcBef>
                <a:spcPts val="148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The console line</a:t>
            </a:r>
          </a:p>
          <a:p>
            <a:pPr indent="-228600" lvl="0" marL="228600" marR="0" rtl="0" algn="l">
              <a:lnSpc>
                <a:spcPct val="95000"/>
              </a:lnSpc>
              <a:spcBef>
                <a:spcPts val="148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The terminal lines</a:t>
            </a:r>
          </a:p>
          <a:p>
            <a:pPr indent="-228600" lvl="0" marL="228600" marR="0" rtl="0" algn="l">
              <a:lnSpc>
                <a:spcPct val="95000"/>
              </a:lnSpc>
              <a:spcBef>
                <a:spcPts val="1480"/>
              </a:spcBef>
              <a:buClr>
                <a:schemeClr val="dk2"/>
              </a:buClr>
              <a:buSzPct val="90000"/>
              <a:buFont typeface="Arial"/>
              <a:buChar char="•"/>
            </a:pPr>
            <a:r>
              <a:rPr b="0" i="0" lang="en-US" sz="2200" u="none" cap="none" strike="noStrike">
                <a:solidFill>
                  <a:srgbClr val="000000"/>
                </a:solidFill>
                <a:latin typeface="Arial"/>
                <a:ea typeface="Arial"/>
                <a:cs typeface="Arial"/>
                <a:sym typeface="Arial"/>
              </a:rPr>
              <a:t>A syslog server</a:t>
            </a:r>
          </a:p>
        </p:txBody>
      </p:sp>
      <p:sp>
        <p:nvSpPr>
          <p:cNvPr id="403" name="Shape 403"/>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240" u="none" cap="none" strike="noStrike">
                <a:solidFill>
                  <a:schemeClr val="dk1"/>
                </a:solidFill>
                <a:latin typeface="Arial"/>
                <a:ea typeface="Arial"/>
                <a:cs typeface="Arial"/>
                <a:sym typeface="Arial"/>
              </a:rPr>
              <a:t>Popular destinations for syslog messages</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7" name="Shape 407"/>
        <p:cNvGrpSpPr/>
        <p:nvPr/>
      </p:nvGrpSpPr>
      <p:grpSpPr>
        <a:xfrm>
          <a:off x="0" y="0"/>
          <a:ext cx="0" cy="0"/>
          <a:chOff x="0" y="0"/>
          <a:chExt cx="0" cy="0"/>
        </a:xfrm>
      </p:grpSpPr>
      <p:sp>
        <p:nvSpPr>
          <p:cNvPr id="408" name="Shape 408"/>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Syslogging in the Network</a:t>
            </a:r>
          </a:p>
        </p:txBody>
      </p:sp>
      <p:pic>
        <p:nvPicPr>
          <p:cNvPr id="409" name="Shape 409"/>
          <p:cNvPicPr preferRelativeResize="0"/>
          <p:nvPr/>
        </p:nvPicPr>
        <p:blipFill rotWithShape="1">
          <a:blip r:embed="rId3">
            <a:alphaModFix/>
          </a:blip>
          <a:srcRect b="0" l="0" r="0" t="0"/>
          <a:stretch/>
        </p:blipFill>
        <p:spPr>
          <a:xfrm>
            <a:off x="630493" y="2089416"/>
            <a:ext cx="6336276" cy="373435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3" name="Shape 413"/>
        <p:cNvGrpSpPr/>
        <p:nvPr/>
      </p:nvGrpSpPr>
      <p:grpSpPr>
        <a:xfrm>
          <a:off x="0" y="0"/>
          <a:ext cx="0" cy="0"/>
          <a:chOff x="0" y="0"/>
          <a:chExt cx="0" cy="0"/>
        </a:xfrm>
      </p:grpSpPr>
      <p:sp>
        <p:nvSpPr>
          <p:cNvPr id="414" name="Shape 414"/>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System Message Format</a:t>
            </a:r>
          </a:p>
        </p:txBody>
      </p:sp>
      <p:sp>
        <p:nvSpPr>
          <p:cNvPr id="415" name="Shape 415"/>
          <p:cNvSpPr txBox="1"/>
          <p:nvPr>
            <p:ph idx="4294967295" type="body"/>
          </p:nvPr>
        </p:nvSpPr>
        <p:spPr>
          <a:xfrm>
            <a:off x="0" y="3070225"/>
            <a:ext cx="8550275" cy="2516187"/>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1989"/>
              <a:buFont typeface="Arial"/>
              <a:buChar char="•"/>
            </a:pPr>
            <a:r>
              <a:rPr b="1" i="0" lang="en-US" sz="1942" u="none" cap="none" strike="noStrike">
                <a:solidFill>
                  <a:srgbClr val="000000"/>
                </a:solidFill>
                <a:latin typeface="Arial"/>
                <a:ea typeface="Arial"/>
                <a:cs typeface="Arial"/>
                <a:sym typeface="Arial"/>
              </a:rPr>
              <a:t>A timestamp:</a:t>
            </a:r>
            <a:r>
              <a:rPr b="0" i="0" lang="en-US" sz="1942" u="none" cap="none" strike="noStrike">
                <a:solidFill>
                  <a:srgbClr val="000000"/>
                </a:solidFill>
                <a:latin typeface="Arial"/>
                <a:ea typeface="Arial"/>
                <a:cs typeface="Arial"/>
                <a:sym typeface="Arial"/>
              </a:rPr>
              <a:t> *Dec 18 17:10:15.079</a:t>
            </a:r>
          </a:p>
          <a:p>
            <a:pPr indent="-228600" lvl="0" marL="228600" marR="0" rtl="0" algn="l">
              <a:lnSpc>
                <a:spcPct val="95000"/>
              </a:lnSpc>
              <a:spcBef>
                <a:spcPts val="1440"/>
              </a:spcBef>
              <a:spcAft>
                <a:spcPts val="0"/>
              </a:spcAft>
              <a:buClr>
                <a:schemeClr val="dk2"/>
              </a:buClr>
              <a:buSzPct val="91989"/>
              <a:buFont typeface="Arial"/>
              <a:buChar char="•"/>
            </a:pPr>
            <a:r>
              <a:rPr b="1" i="0" lang="en-US" sz="1942" u="none" cap="none" strike="noStrike">
                <a:solidFill>
                  <a:srgbClr val="000000"/>
                </a:solidFill>
                <a:latin typeface="Arial"/>
                <a:ea typeface="Arial"/>
                <a:cs typeface="Arial"/>
                <a:sym typeface="Arial"/>
              </a:rPr>
              <a:t>The facility on the router that generated the message:</a:t>
            </a:r>
            <a:r>
              <a:rPr b="0" i="0" lang="en-US" sz="1942" u="none" cap="none" strike="noStrike">
                <a:solidFill>
                  <a:srgbClr val="000000"/>
                </a:solidFill>
                <a:latin typeface="Arial"/>
                <a:ea typeface="Arial"/>
                <a:cs typeface="Arial"/>
                <a:sym typeface="Arial"/>
              </a:rPr>
              <a:t> %LINEPROTO</a:t>
            </a:r>
          </a:p>
          <a:p>
            <a:pPr indent="-228600" lvl="0" marL="228600" marR="0" rtl="0" algn="l">
              <a:lnSpc>
                <a:spcPct val="95000"/>
              </a:lnSpc>
              <a:spcBef>
                <a:spcPts val="1440"/>
              </a:spcBef>
              <a:spcAft>
                <a:spcPts val="0"/>
              </a:spcAft>
              <a:buClr>
                <a:schemeClr val="dk2"/>
              </a:buClr>
              <a:buSzPct val="91989"/>
              <a:buFont typeface="Arial"/>
              <a:buChar char="•"/>
            </a:pPr>
            <a:r>
              <a:rPr b="1" i="0" lang="en-US" sz="1942" u="none" cap="none" strike="noStrike">
                <a:solidFill>
                  <a:srgbClr val="000000"/>
                </a:solidFill>
                <a:latin typeface="Arial"/>
                <a:ea typeface="Arial"/>
                <a:cs typeface="Arial"/>
                <a:sym typeface="Arial"/>
              </a:rPr>
              <a:t>The severity level:</a:t>
            </a:r>
            <a:r>
              <a:rPr b="0" i="0" lang="en-US" sz="1942" u="none" cap="none" strike="noStrike">
                <a:solidFill>
                  <a:srgbClr val="000000"/>
                </a:solidFill>
                <a:latin typeface="Arial"/>
                <a:ea typeface="Arial"/>
                <a:cs typeface="Arial"/>
                <a:sym typeface="Arial"/>
              </a:rPr>
              <a:t> 5</a:t>
            </a:r>
          </a:p>
          <a:p>
            <a:pPr indent="-228600" lvl="0" marL="228600" marR="0" rtl="0" algn="l">
              <a:lnSpc>
                <a:spcPct val="95000"/>
              </a:lnSpc>
              <a:spcBef>
                <a:spcPts val="1440"/>
              </a:spcBef>
              <a:spcAft>
                <a:spcPts val="0"/>
              </a:spcAft>
              <a:buClr>
                <a:schemeClr val="dk2"/>
              </a:buClr>
              <a:buSzPct val="91989"/>
              <a:buFont typeface="Arial"/>
              <a:buChar char="•"/>
            </a:pPr>
            <a:r>
              <a:rPr b="1" i="0" lang="en-US" sz="1942" u="none" cap="none" strike="noStrike">
                <a:solidFill>
                  <a:srgbClr val="000000"/>
                </a:solidFill>
                <a:latin typeface="Arial"/>
                <a:ea typeface="Arial"/>
                <a:cs typeface="Arial"/>
                <a:sym typeface="Arial"/>
              </a:rPr>
              <a:t>A mnemonic for the message:</a:t>
            </a:r>
            <a:r>
              <a:rPr b="0" i="0" lang="en-US" sz="1942" u="none" cap="none" strike="noStrike">
                <a:solidFill>
                  <a:srgbClr val="000000"/>
                </a:solidFill>
                <a:latin typeface="Arial"/>
                <a:ea typeface="Arial"/>
                <a:cs typeface="Arial"/>
                <a:sym typeface="Arial"/>
              </a:rPr>
              <a:t> UPDOWN</a:t>
            </a:r>
          </a:p>
          <a:p>
            <a:pPr indent="-228600" lvl="0" marL="228600" marR="0" rtl="0" algn="l">
              <a:lnSpc>
                <a:spcPct val="95000"/>
              </a:lnSpc>
              <a:spcBef>
                <a:spcPts val="1440"/>
              </a:spcBef>
              <a:buClr>
                <a:schemeClr val="dk2"/>
              </a:buClr>
              <a:buSzPct val="91989"/>
              <a:buFont typeface="Arial"/>
              <a:buChar char="•"/>
            </a:pPr>
            <a:r>
              <a:rPr b="1" i="0" lang="en-US" sz="1942" u="none" cap="none" strike="noStrike">
                <a:solidFill>
                  <a:srgbClr val="000000"/>
                </a:solidFill>
                <a:latin typeface="Arial"/>
                <a:ea typeface="Arial"/>
                <a:cs typeface="Arial"/>
                <a:sym typeface="Arial"/>
              </a:rPr>
              <a:t>The description of the message:</a:t>
            </a:r>
            <a:r>
              <a:rPr b="0" i="0" lang="en-US" sz="1942" u="none" cap="none" strike="noStrike">
                <a:solidFill>
                  <a:srgbClr val="000000"/>
                </a:solidFill>
                <a:latin typeface="Arial"/>
                <a:ea typeface="Arial"/>
                <a:cs typeface="Arial"/>
                <a:sym typeface="Arial"/>
              </a:rPr>
              <a:t> Line protocol on Interface FastEthernet0/0, changed state to down</a:t>
            </a:r>
          </a:p>
        </p:txBody>
      </p:sp>
      <p:pic>
        <p:nvPicPr>
          <p:cNvPr id="416" name="Shape 416"/>
          <p:cNvPicPr preferRelativeResize="0"/>
          <p:nvPr/>
        </p:nvPicPr>
        <p:blipFill rotWithShape="1">
          <a:blip r:embed="rId3">
            <a:alphaModFix/>
          </a:blip>
          <a:srcRect b="0" l="0" r="0" t="0"/>
          <a:stretch/>
        </p:blipFill>
        <p:spPr>
          <a:xfrm>
            <a:off x="254220" y="1919133"/>
            <a:ext cx="8395517" cy="98445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x="0" y="0"/>
          <a:ext cx="0" cy="0"/>
          <a:chOff x="0" y="0"/>
          <a:chExt cx="0" cy="0"/>
        </a:xfrm>
      </p:grpSpPr>
      <p:sp>
        <p:nvSpPr>
          <p:cNvPr id="421" name="Shape 421"/>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Modifying System Messages</a:t>
            </a:r>
          </a:p>
        </p:txBody>
      </p:sp>
      <p:pic>
        <p:nvPicPr>
          <p:cNvPr id="422" name="Shape 422"/>
          <p:cNvPicPr preferRelativeResize="0"/>
          <p:nvPr/>
        </p:nvPicPr>
        <p:blipFill rotWithShape="1">
          <a:blip r:embed="rId3">
            <a:alphaModFix/>
          </a:blip>
          <a:srcRect b="0" l="0" r="0" t="0"/>
          <a:stretch/>
        </p:blipFill>
        <p:spPr>
          <a:xfrm>
            <a:off x="257914" y="2048874"/>
            <a:ext cx="8718551" cy="211570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6" name="Shape 426"/>
        <p:cNvGrpSpPr/>
        <p:nvPr/>
      </p:nvGrpSpPr>
      <p:grpSpPr>
        <a:xfrm>
          <a:off x="0" y="0"/>
          <a:ext cx="0" cy="0"/>
          <a:chOff x="0" y="0"/>
          <a:chExt cx="0" cy="0"/>
        </a:xfrm>
      </p:grpSpPr>
      <p:sp>
        <p:nvSpPr>
          <p:cNvPr id="427" name="Shape 427"/>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System Message Severity Levels</a:t>
            </a:r>
          </a:p>
        </p:txBody>
      </p:sp>
      <p:pic>
        <p:nvPicPr>
          <p:cNvPr id="428" name="Shape 428"/>
          <p:cNvPicPr preferRelativeResize="0"/>
          <p:nvPr/>
        </p:nvPicPr>
        <p:blipFill rotWithShape="1">
          <a:blip r:embed="rId3">
            <a:alphaModFix/>
          </a:blip>
          <a:srcRect b="0" l="0" r="0" t="0"/>
          <a:stretch/>
        </p:blipFill>
        <p:spPr>
          <a:xfrm>
            <a:off x="860326" y="1945201"/>
            <a:ext cx="7327609" cy="293478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x="0" y="0"/>
          <a:ext cx="0" cy="0"/>
          <a:chOff x="0" y="0"/>
          <a:chExt cx="0" cy="0"/>
        </a:xfrm>
      </p:grpSpPr>
      <p:sp>
        <p:nvSpPr>
          <p:cNvPr id="433" name="Shape 433"/>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Configuring and Verifying Syslog</a:t>
            </a:r>
          </a:p>
        </p:txBody>
      </p:sp>
      <p:sp>
        <p:nvSpPr>
          <p:cNvPr id="434" name="Shape 434"/>
          <p:cNvSpPr txBox="1"/>
          <p:nvPr>
            <p:ph idx="4294967295" type="body"/>
          </p:nvPr>
        </p:nvSpPr>
        <p:spPr>
          <a:xfrm>
            <a:off x="0" y="1998663"/>
            <a:ext cx="8366125" cy="3681411"/>
          </a:xfrm>
          <a:prstGeom prst="rect">
            <a:avLst/>
          </a:prstGeom>
          <a:noFill/>
          <a:ln>
            <a:noFill/>
          </a:ln>
        </p:spPr>
        <p:txBody>
          <a:bodyPr anchorCtr="0" anchor="t" bIns="45700" lIns="91425" rIns="91425" tIns="45700">
            <a:noAutofit/>
          </a:bodyPr>
          <a:lstStyle/>
          <a:p>
            <a:pPr indent="-228600" lvl="0" marL="228600" marR="0" rtl="0" algn="l">
              <a:lnSpc>
                <a:spcPct val="85000"/>
              </a:lnSpc>
              <a:spcBef>
                <a:spcPts val="0"/>
              </a:spcBef>
              <a:spcAft>
                <a:spcPts val="0"/>
              </a:spcAft>
              <a:buClr>
                <a:schemeClr val="dk2"/>
              </a:buClr>
              <a:buSzPct val="90000"/>
              <a:buFont typeface="Arial"/>
              <a:buChar char="•"/>
            </a:pPr>
            <a:r>
              <a:rPr b="0" i="0" lang="en-US" sz="2400" u="none" cap="none" strike="noStrike">
                <a:solidFill>
                  <a:srgbClr val="000000"/>
                </a:solidFill>
                <a:latin typeface="Arial"/>
                <a:ea typeface="Arial"/>
                <a:cs typeface="Arial"/>
                <a:sym typeface="Arial"/>
              </a:rPr>
              <a:t>R1(config)#logging 192.168.1.101</a:t>
            </a:r>
          </a:p>
          <a:p>
            <a:pPr indent="-228600" lvl="0" marL="228600" marR="0" rtl="0" algn="l">
              <a:lnSpc>
                <a:spcPct val="85000"/>
              </a:lnSpc>
              <a:spcBef>
                <a:spcPts val="1440"/>
              </a:spcBef>
              <a:spcAft>
                <a:spcPts val="0"/>
              </a:spcAft>
              <a:buClr>
                <a:schemeClr val="dk2"/>
              </a:buClr>
              <a:buSzPct val="90000"/>
              <a:buFont typeface="Arial"/>
              <a:buChar char="•"/>
            </a:pPr>
            <a:r>
              <a:rPr b="0" i="0" lang="en-US" sz="2400" u="none" cap="none" strike="noStrike">
                <a:solidFill>
                  <a:srgbClr val="000000"/>
                </a:solidFill>
                <a:latin typeface="Arial"/>
                <a:ea typeface="Arial"/>
                <a:cs typeface="Arial"/>
                <a:sym typeface="Arial"/>
              </a:rPr>
              <a:t>R1(config)#logging trap 4</a:t>
            </a:r>
          </a:p>
          <a:p>
            <a:pPr indent="-228600" lvl="0" marL="228600" marR="0" rtl="0" algn="l">
              <a:lnSpc>
                <a:spcPct val="85000"/>
              </a:lnSpc>
              <a:spcBef>
                <a:spcPts val="1440"/>
              </a:spcBef>
              <a:spcAft>
                <a:spcPts val="0"/>
              </a:spcAft>
              <a:buClr>
                <a:schemeClr val="dk2"/>
              </a:buClr>
              <a:buSzPct val="90000"/>
              <a:buFont typeface="Arial"/>
              <a:buChar char="•"/>
            </a:pPr>
            <a:r>
              <a:rPr b="0" i="0" lang="en-US" sz="2400" u="none" cap="none" strike="noStrike">
                <a:solidFill>
                  <a:srgbClr val="000000"/>
                </a:solidFill>
                <a:latin typeface="Arial"/>
                <a:ea typeface="Arial"/>
                <a:cs typeface="Arial"/>
                <a:sym typeface="Arial"/>
              </a:rPr>
              <a:t>By default, Cisco routers and switches send log messages for all severity levels to the console. On some IOS versions, the device also buffers those log messages by default</a:t>
            </a:r>
          </a:p>
          <a:p>
            <a:pPr indent="-295275" lvl="1" marL="511175" marR="0" rtl="0" algn="l">
              <a:lnSpc>
                <a:spcPct val="85000"/>
              </a:lnSpc>
              <a:spcBef>
                <a:spcPts val="840"/>
              </a:spcBef>
              <a:spcAft>
                <a:spcPts val="0"/>
              </a:spcAft>
              <a:buClr>
                <a:schemeClr val="dk2"/>
              </a:buClr>
              <a:buSzPct val="107142"/>
              <a:buFont typeface="Arial"/>
              <a:buChar char="–"/>
            </a:pPr>
            <a:r>
              <a:rPr b="0" i="0" lang="en-US" sz="2100" u="none" cap="none" strike="noStrike">
                <a:solidFill>
                  <a:srgbClr val="000000"/>
                </a:solidFill>
                <a:latin typeface="Arial"/>
                <a:ea typeface="Arial"/>
                <a:cs typeface="Arial"/>
                <a:sym typeface="Arial"/>
              </a:rPr>
              <a:t>R1(config)# </a:t>
            </a:r>
            <a:r>
              <a:rPr b="0" i="0" lang="en-US" sz="2250" u="none" cap="none" strike="noStrike">
                <a:solidFill>
                  <a:srgbClr val="000000"/>
                </a:solidFill>
                <a:latin typeface="Arial"/>
                <a:ea typeface="Arial"/>
                <a:cs typeface="Arial"/>
                <a:sym typeface="Arial"/>
              </a:rPr>
              <a:t>logging console</a:t>
            </a:r>
          </a:p>
          <a:p>
            <a:pPr indent="-295275" lvl="1" marL="511175" marR="0" rtl="0" algn="l">
              <a:lnSpc>
                <a:spcPct val="85000"/>
              </a:lnSpc>
              <a:spcBef>
                <a:spcPts val="840"/>
              </a:spcBef>
              <a:spcAft>
                <a:spcPts val="0"/>
              </a:spcAft>
              <a:buClr>
                <a:schemeClr val="dk2"/>
              </a:buClr>
              <a:buSzPct val="107142"/>
              <a:buFont typeface="Arial"/>
              <a:buChar char="–"/>
            </a:pPr>
            <a:r>
              <a:rPr b="0" i="0" lang="en-US" sz="2100" u="none" cap="none" strike="noStrike">
                <a:solidFill>
                  <a:srgbClr val="000000"/>
                </a:solidFill>
                <a:latin typeface="Arial"/>
                <a:ea typeface="Arial"/>
                <a:cs typeface="Arial"/>
                <a:sym typeface="Arial"/>
              </a:rPr>
              <a:t>R1(config)# </a:t>
            </a:r>
            <a:r>
              <a:rPr b="0" i="0" lang="en-US" sz="2250" u="none" cap="none" strike="noStrike">
                <a:solidFill>
                  <a:srgbClr val="000000"/>
                </a:solidFill>
                <a:latin typeface="Arial"/>
                <a:ea typeface="Arial"/>
                <a:cs typeface="Arial"/>
                <a:sym typeface="Arial"/>
              </a:rPr>
              <a:t>logging buffered</a:t>
            </a:r>
          </a:p>
          <a:p>
            <a:pPr indent="-228600" lvl="0" marL="228600" marR="0" rtl="0" algn="l">
              <a:lnSpc>
                <a:spcPct val="85000"/>
              </a:lnSpc>
              <a:spcBef>
                <a:spcPts val="1440"/>
              </a:spcBef>
              <a:buClr>
                <a:schemeClr val="dk2"/>
              </a:buClr>
              <a:buSzPct val="90000"/>
              <a:buFont typeface="Arial"/>
              <a:buChar char="•"/>
            </a:pPr>
            <a:r>
              <a:rPr b="0" i="0" lang="en-US" sz="2400" u="none" cap="none" strike="noStrike">
                <a:solidFill>
                  <a:srgbClr val="000000"/>
                </a:solidFill>
                <a:latin typeface="Arial"/>
                <a:ea typeface="Arial"/>
                <a:cs typeface="Arial"/>
                <a:sym typeface="Arial"/>
              </a:rPr>
              <a:t>R1#  show logging	</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8" name="Shape 438"/>
        <p:cNvGrpSpPr/>
        <p:nvPr/>
      </p:nvGrpSpPr>
      <p:grpSpPr>
        <a:xfrm>
          <a:off x="0" y="0"/>
          <a:ext cx="0" cy="0"/>
          <a:chOff x="0" y="0"/>
          <a:chExt cx="0" cy="0"/>
        </a:xfrm>
      </p:grpSpPr>
      <p:sp>
        <p:nvSpPr>
          <p:cNvPr id="439" name="Shape 439"/>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Which three statements about Syslog utilization are true? (Choose three.)</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Utilizing Syslog improves network performance.</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The Syslog server automatically notifies the network administrator of network problems.</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A Syslog server provides the storage space necessary to store log files without using router disk space.</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There are more Syslog messages available within Cisco IOS than there are comparable SNMP trap messages.</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Enabling Syslog on a router automatically enables NTP for accurate time stamping.</a:t>
            </a:r>
          </a:p>
          <a:p>
            <a:pPr indent="-352425" lvl="1" marL="568325" marR="0" rtl="0" algn="l">
              <a:lnSpc>
                <a:spcPct val="95000"/>
              </a:lnSpc>
              <a:spcBef>
                <a:spcPts val="600"/>
              </a:spcBef>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A Syslog server helps in aggregation of logs and alerts.</a:t>
            </a:r>
          </a:p>
        </p:txBody>
      </p:sp>
      <p:sp>
        <p:nvSpPr>
          <p:cNvPr id="440" name="Shape 440"/>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218</a:t>
            </a:r>
          </a:p>
        </p:txBody>
      </p:sp>
      <p:sp>
        <p:nvSpPr>
          <p:cNvPr id="441" name="Shape 441"/>
          <p:cNvSpPr/>
          <p:nvPr/>
        </p:nvSpPr>
        <p:spPr>
          <a:xfrm>
            <a:off x="239712" y="2565144"/>
            <a:ext cx="8693072" cy="561512"/>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442" name="Shape 442"/>
          <p:cNvSpPr/>
          <p:nvPr/>
        </p:nvSpPr>
        <p:spPr>
          <a:xfrm>
            <a:off x="239712" y="3126658"/>
            <a:ext cx="8693072" cy="619431"/>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443" name="Shape 443"/>
          <p:cNvSpPr/>
          <p:nvPr/>
        </p:nvSpPr>
        <p:spPr>
          <a:xfrm>
            <a:off x="239712" y="4337098"/>
            <a:ext cx="8693072" cy="355033"/>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8" name="Shape 448"/>
        <p:cNvGrpSpPr/>
        <p:nvPr/>
      </p:nvGrpSpPr>
      <p:grpSpPr>
        <a:xfrm>
          <a:off x="0" y="0"/>
          <a:ext cx="0" cy="0"/>
          <a:chOff x="0" y="0"/>
          <a:chExt cx="0" cy="0"/>
        </a:xfrm>
      </p:grpSpPr>
      <p:sp>
        <p:nvSpPr>
          <p:cNvPr id="449" name="Shape 449"/>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A network administrator enters the following command on a router: logging trap 3. What are three message types that will be sent to the Syslog server? (Choose three.)</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informational</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emergency</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warning</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critical</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debug</a:t>
            </a:r>
          </a:p>
          <a:p>
            <a:pPr indent="-352425" lvl="1" marL="568325" marR="0" rtl="0" algn="l">
              <a:lnSpc>
                <a:spcPct val="95000"/>
              </a:lnSpc>
              <a:spcBef>
                <a:spcPts val="600"/>
              </a:spcBef>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error</a:t>
            </a:r>
          </a:p>
        </p:txBody>
      </p:sp>
      <p:sp>
        <p:nvSpPr>
          <p:cNvPr id="450" name="Shape 450"/>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219</a:t>
            </a:r>
          </a:p>
        </p:txBody>
      </p:sp>
      <p:sp>
        <p:nvSpPr>
          <p:cNvPr id="451" name="Shape 451"/>
          <p:cNvSpPr/>
          <p:nvPr/>
        </p:nvSpPr>
        <p:spPr>
          <a:xfrm>
            <a:off x="239712" y="2260341"/>
            <a:ext cx="8693072" cy="412551"/>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452" name="Shape 452"/>
          <p:cNvSpPr/>
          <p:nvPr/>
        </p:nvSpPr>
        <p:spPr>
          <a:xfrm>
            <a:off x="239712" y="2924019"/>
            <a:ext cx="8693072" cy="412551"/>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453" name="Shape 453"/>
          <p:cNvSpPr/>
          <p:nvPr/>
        </p:nvSpPr>
        <p:spPr>
          <a:xfrm>
            <a:off x="239712" y="3640208"/>
            <a:ext cx="8693072" cy="412551"/>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454" name="Shape 454"/>
          <p:cNvSpPr txBox="1"/>
          <p:nvPr/>
        </p:nvSpPr>
        <p:spPr>
          <a:xfrm>
            <a:off x="239712" y="4321276"/>
            <a:ext cx="3034428" cy="1421927"/>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1" lang="en-US" sz="2400">
                <a:solidFill>
                  <a:schemeClr val="dk1"/>
                </a:solidFill>
                <a:latin typeface="Arial"/>
                <a:ea typeface="Arial"/>
                <a:cs typeface="Arial"/>
                <a:sym typeface="Arial"/>
              </a:rPr>
              <a:t>logging trap</a:t>
            </a:r>
            <a:r>
              <a:rPr lang="en-US" sz="2400">
                <a:solidFill>
                  <a:schemeClr val="dk1"/>
                </a:solidFill>
                <a:latin typeface="Arial"/>
                <a:ea typeface="Arial"/>
                <a:cs typeface="Arial"/>
                <a:sym typeface="Arial"/>
              </a:rPr>
              <a:t> </a:t>
            </a:r>
            <a:r>
              <a:rPr i="1" lang="en-US" sz="2400">
                <a:solidFill>
                  <a:schemeClr val="dk1"/>
                </a:solidFill>
                <a:latin typeface="Arial"/>
                <a:ea typeface="Arial"/>
                <a:cs typeface="Arial"/>
                <a:sym typeface="Arial"/>
              </a:rPr>
              <a:t>level</a:t>
            </a:r>
          </a:p>
          <a:p>
            <a:pPr indent="0" lvl="0" marL="0" marR="0" rtl="0" algn="l">
              <a:lnSpc>
                <a:spcPct val="90000"/>
              </a:lnSpc>
              <a:spcBef>
                <a:spcPts val="0"/>
              </a:spcBef>
              <a:spcAft>
                <a:spcPts val="0"/>
              </a:spcAft>
              <a:buSzPct val="25000"/>
              <a:buNone/>
            </a:pPr>
            <a:r>
              <a:rPr lang="en-US" sz="2400">
                <a:solidFill>
                  <a:schemeClr val="dk1"/>
                </a:solidFill>
                <a:latin typeface="Arial"/>
                <a:ea typeface="Arial"/>
                <a:cs typeface="Arial"/>
                <a:sym typeface="Arial"/>
              </a:rPr>
              <a:t>(Limit messages logged to the syslog servers.)</a:t>
            </a:r>
          </a:p>
        </p:txBody>
      </p:sp>
      <p:graphicFrame>
        <p:nvGraphicFramePr>
          <p:cNvPr id="455" name="Shape 455"/>
          <p:cNvGraphicFramePr/>
          <p:nvPr/>
        </p:nvGraphicFramePr>
        <p:xfrm>
          <a:off x="3893575" y="4173794"/>
          <a:ext cx="3000000" cy="3000000"/>
        </p:xfrm>
        <a:graphic>
          <a:graphicData uri="http://schemas.openxmlformats.org/drawingml/2006/table">
            <a:tbl>
              <a:tblPr>
                <a:noFill/>
                <a:tableStyleId>{033879FD-3E44-4DDE-B855-62BB56943921}</a:tableStyleId>
              </a:tblPr>
              <a:tblGrid>
                <a:gridCol w="1174150"/>
                <a:gridCol w="853925"/>
                <a:gridCol w="2150625"/>
              </a:tblGrid>
              <a:tr h="323850">
                <a:tc>
                  <a:txBody>
                    <a:bodyPr>
                      <a:noAutofit/>
                    </a:bodyPr>
                    <a:lstStyle/>
                    <a:p>
                      <a:pPr indent="0" lvl="0" marL="0" marR="0" rtl="0" algn="ctr">
                        <a:spcBef>
                          <a:spcPts val="0"/>
                        </a:spcBef>
                        <a:buSzPct val="25000"/>
                        <a:buNone/>
                      </a:pPr>
                      <a:r>
                        <a:rPr lang="en-US" sz="1000" u="none" cap="none" strike="noStrike"/>
                        <a:t>Level Keyword</a:t>
                      </a:r>
                    </a:p>
                  </a:txBody>
                  <a:tcPr marT="9525" marB="0" marR="9525" marL="9525" anchor="ctr"/>
                </a:tc>
                <a:tc>
                  <a:txBody>
                    <a:bodyPr>
                      <a:noAutofit/>
                    </a:bodyPr>
                    <a:lstStyle/>
                    <a:p>
                      <a:pPr indent="0" lvl="0" marL="0" marR="0" rtl="0" algn="ctr">
                        <a:spcBef>
                          <a:spcPts val="0"/>
                        </a:spcBef>
                        <a:buSzPct val="25000"/>
                        <a:buNone/>
                      </a:pPr>
                      <a:r>
                        <a:rPr lang="en-US" sz="1000" u="none" cap="none" strike="noStrike"/>
                        <a:t>Level</a:t>
                      </a:r>
                    </a:p>
                  </a:txBody>
                  <a:tcPr marT="9525" marB="0" marR="9525" marL="9525" anchor="ctr"/>
                </a:tc>
                <a:tc>
                  <a:txBody>
                    <a:bodyPr>
                      <a:noAutofit/>
                    </a:bodyPr>
                    <a:lstStyle/>
                    <a:p>
                      <a:pPr indent="0" lvl="0" marL="0" marR="0" rtl="0" algn="ctr">
                        <a:spcBef>
                          <a:spcPts val="0"/>
                        </a:spcBef>
                        <a:buSzPct val="25000"/>
                        <a:buNone/>
                      </a:pPr>
                      <a:r>
                        <a:rPr lang="en-US" sz="1000" u="none" cap="none" strike="noStrike"/>
                        <a:t>Description</a:t>
                      </a:r>
                    </a:p>
                  </a:txBody>
                  <a:tcPr marT="9525" marB="0" marR="9525" marL="9525" anchor="ctr"/>
                </a:tc>
              </a:tr>
              <a:tr h="209550">
                <a:tc>
                  <a:txBody>
                    <a:bodyPr>
                      <a:noAutofit/>
                    </a:bodyPr>
                    <a:lstStyle/>
                    <a:p>
                      <a:pPr indent="0" lvl="0" marL="0" marR="0" rtl="0" algn="l">
                        <a:spcBef>
                          <a:spcPts val="0"/>
                        </a:spcBef>
                        <a:buSzPct val="25000"/>
                        <a:buNone/>
                      </a:pPr>
                      <a:r>
                        <a:rPr lang="en-US" sz="900" u="none" cap="none" strike="noStrike"/>
                        <a:t>emergencies</a:t>
                      </a:r>
                    </a:p>
                  </a:txBody>
                  <a:tcPr marT="9525" marB="0" marR="9525" marL="9525" anchor="ctr"/>
                </a:tc>
                <a:tc>
                  <a:txBody>
                    <a:bodyPr>
                      <a:noAutofit/>
                    </a:bodyPr>
                    <a:lstStyle/>
                    <a:p>
                      <a:pPr indent="0" lvl="0" marL="0" marR="0" rtl="0" algn="ctr">
                        <a:spcBef>
                          <a:spcPts val="0"/>
                        </a:spcBef>
                        <a:buSzPct val="25000"/>
                        <a:buNone/>
                      </a:pPr>
                      <a:r>
                        <a:rPr lang="en-US" sz="900" u="none" cap="none" strike="noStrike"/>
                        <a:t>0</a:t>
                      </a:r>
                    </a:p>
                  </a:txBody>
                  <a:tcPr marT="9525" marB="0" marR="9525" marL="9525" anchor="ctr"/>
                </a:tc>
                <a:tc>
                  <a:txBody>
                    <a:bodyPr>
                      <a:noAutofit/>
                    </a:bodyPr>
                    <a:lstStyle/>
                    <a:p>
                      <a:pPr indent="0" lvl="0" marL="0" marR="0" rtl="0" algn="l">
                        <a:spcBef>
                          <a:spcPts val="0"/>
                        </a:spcBef>
                        <a:buSzPct val="25000"/>
                        <a:buNone/>
                      </a:pPr>
                      <a:r>
                        <a:rPr lang="en-US" sz="900" u="none" cap="none" strike="noStrike"/>
                        <a:t>System unstable</a:t>
                      </a:r>
                    </a:p>
                  </a:txBody>
                  <a:tcPr marT="9525" marB="0" marR="9525" marL="9525" anchor="ctr"/>
                </a:tc>
              </a:tr>
              <a:tr h="209550">
                <a:tc>
                  <a:txBody>
                    <a:bodyPr>
                      <a:noAutofit/>
                    </a:bodyPr>
                    <a:lstStyle/>
                    <a:p>
                      <a:pPr indent="0" lvl="0" marL="0" marR="0" rtl="0" algn="l">
                        <a:spcBef>
                          <a:spcPts val="0"/>
                        </a:spcBef>
                        <a:buSzPct val="25000"/>
                        <a:buNone/>
                      </a:pPr>
                      <a:r>
                        <a:rPr lang="en-US" sz="900" u="none" cap="none" strike="noStrike"/>
                        <a:t>alerts</a:t>
                      </a:r>
                    </a:p>
                  </a:txBody>
                  <a:tcPr marT="9525" marB="0" marR="9525" marL="9525" anchor="ctr"/>
                </a:tc>
                <a:tc>
                  <a:txBody>
                    <a:bodyPr>
                      <a:noAutofit/>
                    </a:bodyPr>
                    <a:lstStyle/>
                    <a:p>
                      <a:pPr indent="0" lvl="0" marL="0" marR="0" rtl="0" algn="ctr">
                        <a:spcBef>
                          <a:spcPts val="0"/>
                        </a:spcBef>
                        <a:buSzPct val="25000"/>
                        <a:buNone/>
                      </a:pPr>
                      <a:r>
                        <a:rPr lang="en-US" sz="900" u="none" cap="none" strike="noStrike"/>
                        <a:t>1</a:t>
                      </a:r>
                    </a:p>
                  </a:txBody>
                  <a:tcPr marT="9525" marB="0" marR="9525" marL="9525" anchor="ctr"/>
                </a:tc>
                <a:tc>
                  <a:txBody>
                    <a:bodyPr>
                      <a:noAutofit/>
                    </a:bodyPr>
                    <a:lstStyle/>
                    <a:p>
                      <a:pPr indent="0" lvl="0" marL="0" marR="0" rtl="0" algn="l">
                        <a:spcBef>
                          <a:spcPts val="0"/>
                        </a:spcBef>
                        <a:buSzPct val="25000"/>
                        <a:buNone/>
                      </a:pPr>
                      <a:r>
                        <a:rPr lang="en-US" sz="900" u="none" cap="none" strike="noStrike"/>
                        <a:t>Immediate action needed</a:t>
                      </a:r>
                    </a:p>
                  </a:txBody>
                  <a:tcPr marT="9525" marB="0" marR="9525" marL="9525" anchor="ctr"/>
                </a:tc>
              </a:tr>
              <a:tr h="209550">
                <a:tc>
                  <a:txBody>
                    <a:bodyPr>
                      <a:noAutofit/>
                    </a:bodyPr>
                    <a:lstStyle/>
                    <a:p>
                      <a:pPr indent="0" lvl="0" marL="0" marR="0" rtl="0" algn="l">
                        <a:spcBef>
                          <a:spcPts val="0"/>
                        </a:spcBef>
                        <a:buSzPct val="25000"/>
                        <a:buNone/>
                      </a:pPr>
                      <a:r>
                        <a:rPr lang="en-US" sz="900" u="none" cap="none" strike="noStrike"/>
                        <a:t>critical</a:t>
                      </a:r>
                    </a:p>
                  </a:txBody>
                  <a:tcPr marT="9525" marB="0" marR="9525" marL="9525" anchor="ctr"/>
                </a:tc>
                <a:tc>
                  <a:txBody>
                    <a:bodyPr>
                      <a:noAutofit/>
                    </a:bodyPr>
                    <a:lstStyle/>
                    <a:p>
                      <a:pPr indent="0" lvl="0" marL="0" marR="0" rtl="0" algn="ctr">
                        <a:spcBef>
                          <a:spcPts val="0"/>
                        </a:spcBef>
                        <a:buSzPct val="25000"/>
                        <a:buNone/>
                      </a:pPr>
                      <a:r>
                        <a:rPr lang="en-US" sz="900" u="none" cap="none" strike="noStrike"/>
                        <a:t>2</a:t>
                      </a:r>
                    </a:p>
                  </a:txBody>
                  <a:tcPr marT="9525" marB="0" marR="9525" marL="9525" anchor="ctr"/>
                </a:tc>
                <a:tc>
                  <a:txBody>
                    <a:bodyPr>
                      <a:noAutofit/>
                    </a:bodyPr>
                    <a:lstStyle/>
                    <a:p>
                      <a:pPr indent="0" lvl="0" marL="0" marR="0" rtl="0" algn="l">
                        <a:spcBef>
                          <a:spcPts val="0"/>
                        </a:spcBef>
                        <a:buSzPct val="25000"/>
                        <a:buNone/>
                      </a:pPr>
                      <a:r>
                        <a:rPr lang="en-US" sz="900" u="none" cap="none" strike="noStrike"/>
                        <a:t>Critical conditions</a:t>
                      </a:r>
                    </a:p>
                  </a:txBody>
                  <a:tcPr marT="9525" marB="0" marR="9525" marL="9525" anchor="ctr"/>
                </a:tc>
              </a:tr>
              <a:tr h="209550">
                <a:tc>
                  <a:txBody>
                    <a:bodyPr>
                      <a:noAutofit/>
                    </a:bodyPr>
                    <a:lstStyle/>
                    <a:p>
                      <a:pPr indent="0" lvl="0" marL="0" marR="0" rtl="0" algn="l">
                        <a:spcBef>
                          <a:spcPts val="0"/>
                        </a:spcBef>
                        <a:buSzPct val="25000"/>
                        <a:buNone/>
                      </a:pPr>
                      <a:r>
                        <a:rPr lang="en-US" sz="900" u="none" cap="none" strike="noStrike"/>
                        <a:t>errors</a:t>
                      </a:r>
                    </a:p>
                  </a:txBody>
                  <a:tcPr marT="9525" marB="0" marR="9525" marL="9525" anchor="ctr"/>
                </a:tc>
                <a:tc>
                  <a:txBody>
                    <a:bodyPr>
                      <a:noAutofit/>
                    </a:bodyPr>
                    <a:lstStyle/>
                    <a:p>
                      <a:pPr indent="0" lvl="0" marL="0" marR="0" rtl="0" algn="ctr">
                        <a:spcBef>
                          <a:spcPts val="0"/>
                        </a:spcBef>
                        <a:buSzPct val="25000"/>
                        <a:buNone/>
                      </a:pPr>
                      <a:r>
                        <a:rPr lang="en-US" sz="900" u="none" cap="none" strike="noStrike"/>
                        <a:t>3</a:t>
                      </a:r>
                    </a:p>
                  </a:txBody>
                  <a:tcPr marT="9525" marB="0" marR="9525" marL="9525" anchor="ctr"/>
                </a:tc>
                <a:tc>
                  <a:txBody>
                    <a:bodyPr>
                      <a:noAutofit/>
                    </a:bodyPr>
                    <a:lstStyle/>
                    <a:p>
                      <a:pPr indent="0" lvl="0" marL="0" marR="0" rtl="0" algn="l">
                        <a:spcBef>
                          <a:spcPts val="0"/>
                        </a:spcBef>
                        <a:buSzPct val="25000"/>
                        <a:buNone/>
                      </a:pPr>
                      <a:r>
                        <a:rPr lang="en-US" sz="900" u="none" cap="none" strike="noStrike"/>
                        <a:t>Error conditions</a:t>
                      </a:r>
                    </a:p>
                  </a:txBody>
                  <a:tcPr marT="9525" marB="0" marR="9525" marL="9525" anchor="ctr"/>
                </a:tc>
              </a:tr>
              <a:tr h="209550">
                <a:tc>
                  <a:txBody>
                    <a:bodyPr>
                      <a:noAutofit/>
                    </a:bodyPr>
                    <a:lstStyle/>
                    <a:p>
                      <a:pPr indent="0" lvl="0" marL="0" marR="0" rtl="0" algn="l">
                        <a:spcBef>
                          <a:spcPts val="0"/>
                        </a:spcBef>
                        <a:buSzPct val="25000"/>
                        <a:buNone/>
                      </a:pPr>
                      <a:r>
                        <a:rPr lang="en-US" sz="900" u="none" cap="none" strike="noStrike"/>
                        <a:t>warnings</a:t>
                      </a:r>
                    </a:p>
                  </a:txBody>
                  <a:tcPr marT="9525" marB="0" marR="9525" marL="9525" anchor="ctr"/>
                </a:tc>
                <a:tc>
                  <a:txBody>
                    <a:bodyPr>
                      <a:noAutofit/>
                    </a:bodyPr>
                    <a:lstStyle/>
                    <a:p>
                      <a:pPr indent="0" lvl="0" marL="0" marR="0" rtl="0" algn="ctr">
                        <a:spcBef>
                          <a:spcPts val="0"/>
                        </a:spcBef>
                        <a:buSzPct val="25000"/>
                        <a:buNone/>
                      </a:pPr>
                      <a:r>
                        <a:rPr lang="en-US" sz="900" u="none" cap="none" strike="noStrike"/>
                        <a:t>4</a:t>
                      </a:r>
                    </a:p>
                  </a:txBody>
                  <a:tcPr marT="9525" marB="0" marR="9525" marL="9525" anchor="ctr"/>
                </a:tc>
                <a:tc>
                  <a:txBody>
                    <a:bodyPr>
                      <a:noAutofit/>
                    </a:bodyPr>
                    <a:lstStyle/>
                    <a:p>
                      <a:pPr indent="0" lvl="0" marL="0" marR="0" rtl="0" algn="l">
                        <a:spcBef>
                          <a:spcPts val="0"/>
                        </a:spcBef>
                        <a:buSzPct val="25000"/>
                        <a:buNone/>
                      </a:pPr>
                      <a:r>
                        <a:rPr lang="en-US" sz="900" u="none" cap="none" strike="noStrike"/>
                        <a:t>Warning conditions</a:t>
                      </a:r>
                    </a:p>
                  </a:txBody>
                  <a:tcPr marT="9525" marB="0" marR="9525" marL="9525" anchor="ctr"/>
                </a:tc>
              </a:tr>
              <a:tr h="209550">
                <a:tc>
                  <a:txBody>
                    <a:bodyPr>
                      <a:noAutofit/>
                    </a:bodyPr>
                    <a:lstStyle/>
                    <a:p>
                      <a:pPr indent="0" lvl="0" marL="0" marR="0" rtl="0" algn="l">
                        <a:spcBef>
                          <a:spcPts val="0"/>
                        </a:spcBef>
                        <a:buSzPct val="25000"/>
                        <a:buNone/>
                      </a:pPr>
                      <a:r>
                        <a:rPr lang="en-US" sz="900" u="none" cap="none" strike="noStrike"/>
                        <a:t>notifications</a:t>
                      </a:r>
                    </a:p>
                  </a:txBody>
                  <a:tcPr marT="9525" marB="0" marR="9525" marL="9525" anchor="ctr"/>
                </a:tc>
                <a:tc>
                  <a:txBody>
                    <a:bodyPr>
                      <a:noAutofit/>
                    </a:bodyPr>
                    <a:lstStyle/>
                    <a:p>
                      <a:pPr indent="0" lvl="0" marL="0" marR="0" rtl="0" algn="ctr">
                        <a:spcBef>
                          <a:spcPts val="0"/>
                        </a:spcBef>
                        <a:buSzPct val="25000"/>
                        <a:buNone/>
                      </a:pPr>
                      <a:r>
                        <a:rPr lang="en-US" sz="900" u="none" cap="none" strike="noStrike"/>
                        <a:t>5</a:t>
                      </a:r>
                    </a:p>
                  </a:txBody>
                  <a:tcPr marT="9525" marB="0" marR="9525" marL="9525" anchor="ctr"/>
                </a:tc>
                <a:tc>
                  <a:txBody>
                    <a:bodyPr>
                      <a:noAutofit/>
                    </a:bodyPr>
                    <a:lstStyle/>
                    <a:p>
                      <a:pPr indent="0" lvl="0" marL="0" marR="0" rtl="0" algn="l">
                        <a:spcBef>
                          <a:spcPts val="0"/>
                        </a:spcBef>
                        <a:buSzPct val="25000"/>
                        <a:buNone/>
                      </a:pPr>
                      <a:r>
                        <a:rPr lang="en-US" sz="900" u="none" cap="none" strike="noStrike"/>
                        <a:t>Normal but significant condition</a:t>
                      </a:r>
                    </a:p>
                  </a:txBody>
                  <a:tcPr marT="9525" marB="0" marR="9525" marL="9525" anchor="ctr"/>
                </a:tc>
              </a:tr>
              <a:tr h="209550">
                <a:tc>
                  <a:txBody>
                    <a:bodyPr>
                      <a:noAutofit/>
                    </a:bodyPr>
                    <a:lstStyle/>
                    <a:p>
                      <a:pPr indent="0" lvl="0" marL="0" marR="0" rtl="0" algn="l">
                        <a:spcBef>
                          <a:spcPts val="0"/>
                        </a:spcBef>
                        <a:buSzPct val="25000"/>
                        <a:buNone/>
                      </a:pPr>
                      <a:r>
                        <a:rPr lang="en-US" sz="900" u="none" cap="none" strike="noStrike"/>
                        <a:t>informational</a:t>
                      </a:r>
                    </a:p>
                  </a:txBody>
                  <a:tcPr marT="9525" marB="0" marR="9525" marL="9525" anchor="ctr"/>
                </a:tc>
                <a:tc>
                  <a:txBody>
                    <a:bodyPr>
                      <a:noAutofit/>
                    </a:bodyPr>
                    <a:lstStyle/>
                    <a:p>
                      <a:pPr indent="0" lvl="0" marL="0" marR="0" rtl="0" algn="ctr">
                        <a:spcBef>
                          <a:spcPts val="0"/>
                        </a:spcBef>
                        <a:buSzPct val="25000"/>
                        <a:buNone/>
                      </a:pPr>
                      <a:r>
                        <a:rPr lang="en-US" sz="900" u="none" cap="none" strike="noStrike"/>
                        <a:t>6</a:t>
                      </a:r>
                    </a:p>
                  </a:txBody>
                  <a:tcPr marT="9525" marB="0" marR="9525" marL="9525" anchor="ctr"/>
                </a:tc>
                <a:tc>
                  <a:txBody>
                    <a:bodyPr>
                      <a:noAutofit/>
                    </a:bodyPr>
                    <a:lstStyle/>
                    <a:p>
                      <a:pPr indent="0" lvl="0" marL="0" marR="0" rtl="0" algn="l">
                        <a:spcBef>
                          <a:spcPts val="0"/>
                        </a:spcBef>
                        <a:buSzPct val="25000"/>
                        <a:buNone/>
                      </a:pPr>
                      <a:r>
                        <a:rPr lang="en-US" sz="900" u="none" cap="none" strike="noStrike"/>
                        <a:t>Informational messages only</a:t>
                      </a:r>
                    </a:p>
                  </a:txBody>
                  <a:tcPr marT="9525" marB="0" marR="9525" marL="9525" anchor="ctr"/>
                </a:tc>
              </a:tr>
              <a:tr h="209550">
                <a:tc>
                  <a:txBody>
                    <a:bodyPr>
                      <a:noAutofit/>
                    </a:bodyPr>
                    <a:lstStyle/>
                    <a:p>
                      <a:pPr indent="0" lvl="0" marL="0" marR="0" rtl="0" algn="l">
                        <a:spcBef>
                          <a:spcPts val="0"/>
                        </a:spcBef>
                        <a:buSzPct val="25000"/>
                        <a:buNone/>
                      </a:pPr>
                      <a:r>
                        <a:rPr lang="en-US" sz="900" u="none" cap="none" strike="noStrike"/>
                        <a:t>debugging</a:t>
                      </a:r>
                    </a:p>
                  </a:txBody>
                  <a:tcPr marT="9525" marB="0" marR="9525" marL="9525" anchor="ctr"/>
                </a:tc>
                <a:tc>
                  <a:txBody>
                    <a:bodyPr>
                      <a:noAutofit/>
                    </a:bodyPr>
                    <a:lstStyle/>
                    <a:p>
                      <a:pPr indent="0" lvl="0" marL="0" marR="0" rtl="0" algn="ctr">
                        <a:spcBef>
                          <a:spcPts val="0"/>
                        </a:spcBef>
                        <a:buSzPct val="25000"/>
                        <a:buNone/>
                      </a:pPr>
                      <a:r>
                        <a:rPr lang="en-US" sz="900" u="none" cap="none" strike="noStrike"/>
                        <a:t>7</a:t>
                      </a:r>
                    </a:p>
                  </a:txBody>
                  <a:tcPr marT="9525" marB="0" marR="9525" marL="9525" anchor="ctr"/>
                </a:tc>
                <a:tc>
                  <a:txBody>
                    <a:bodyPr>
                      <a:noAutofit/>
                    </a:bodyPr>
                    <a:lstStyle/>
                    <a:p>
                      <a:pPr indent="0" lvl="0" marL="0" marR="0" rtl="0" algn="l">
                        <a:spcBef>
                          <a:spcPts val="0"/>
                        </a:spcBef>
                        <a:buSzPct val="25000"/>
                        <a:buNone/>
                      </a:pPr>
                      <a:r>
                        <a:rPr lang="en-US" sz="900" u="none" cap="none" strike="noStrike"/>
                        <a:t>Debugging messages</a:t>
                      </a:r>
                    </a:p>
                  </a:txBody>
                  <a:tcPr marT="9525" marB="0" marR="9525" marL="9525"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Which statement describes the process of dynamically assigning IP addresses by the DHCP server?</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Addresses are allocated after a negotiation between the server and the host to determine the length of the agreement.</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Addresses are permanently assigned so that the hosts uses the same address at all times.</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Addresses are assigned for a fixed period of time, at the end of the period, a new request for an address must be made.</a:t>
            </a:r>
          </a:p>
          <a:p>
            <a:pPr indent="-352425" lvl="1" marL="568325" marR="0" rtl="0" algn="l">
              <a:lnSpc>
                <a:spcPct val="95000"/>
              </a:lnSpc>
              <a:spcBef>
                <a:spcPts val="600"/>
              </a:spcBef>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Addresses are leased to hosts, which periodically contact the DHCP server to renew the lease.</a:t>
            </a:r>
          </a:p>
        </p:txBody>
      </p:sp>
      <p:sp>
        <p:nvSpPr>
          <p:cNvPr id="148" name="Shape 148"/>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203</a:t>
            </a:r>
          </a:p>
        </p:txBody>
      </p:sp>
      <p:sp>
        <p:nvSpPr>
          <p:cNvPr id="149" name="Shape 149"/>
          <p:cNvSpPr/>
          <p:nvPr/>
        </p:nvSpPr>
        <p:spPr>
          <a:xfrm>
            <a:off x="239712" y="3420553"/>
            <a:ext cx="8693072" cy="650000"/>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9" name="Shape 459"/>
        <p:cNvGrpSpPr/>
        <p:nvPr/>
      </p:nvGrpSpPr>
      <p:grpSpPr>
        <a:xfrm>
          <a:off x="0" y="0"/>
          <a:ext cx="0" cy="0"/>
          <a:chOff x="0" y="0"/>
          <a:chExt cx="0" cy="0"/>
        </a:xfrm>
      </p:grpSpPr>
      <p:sp>
        <p:nvSpPr>
          <p:cNvPr id="460" name="Shape 460"/>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What is the default Syslog facility level?</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local4</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local5</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local6</a:t>
            </a:r>
          </a:p>
          <a:p>
            <a:pPr indent="-352425" lvl="1" marL="568325" marR="0" rtl="0" algn="l">
              <a:lnSpc>
                <a:spcPct val="95000"/>
              </a:lnSpc>
              <a:spcBef>
                <a:spcPts val="600"/>
              </a:spcBef>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local7</a:t>
            </a:r>
          </a:p>
        </p:txBody>
      </p:sp>
      <p:sp>
        <p:nvSpPr>
          <p:cNvPr id="461" name="Shape 461"/>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220</a:t>
            </a:r>
          </a:p>
        </p:txBody>
      </p:sp>
      <p:sp>
        <p:nvSpPr>
          <p:cNvPr id="462" name="Shape 462"/>
          <p:cNvSpPr/>
          <p:nvPr/>
        </p:nvSpPr>
        <p:spPr>
          <a:xfrm>
            <a:off x="239712" y="2283357"/>
            <a:ext cx="8693072" cy="412551"/>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aphicFrame>
        <p:nvGraphicFramePr>
          <p:cNvPr id="463" name="Shape 463"/>
          <p:cNvGraphicFramePr/>
          <p:nvPr/>
        </p:nvGraphicFramePr>
        <p:xfrm>
          <a:off x="2064774" y="3185650"/>
          <a:ext cx="3000000" cy="3000000"/>
        </p:xfrm>
        <a:graphic>
          <a:graphicData uri="http://schemas.openxmlformats.org/drawingml/2006/table">
            <a:tbl>
              <a:tblPr>
                <a:noFill/>
                <a:tableStyleId>{033879FD-3E44-4DDE-B855-62BB56943921}</a:tableStyleId>
              </a:tblPr>
              <a:tblGrid>
                <a:gridCol w="1352350"/>
                <a:gridCol w="983525"/>
                <a:gridCol w="2477025"/>
              </a:tblGrid>
              <a:tr h="452800">
                <a:tc>
                  <a:txBody>
                    <a:bodyPr>
                      <a:noAutofit/>
                    </a:bodyPr>
                    <a:lstStyle/>
                    <a:p>
                      <a:pPr indent="0" lvl="0" marL="0" marR="0" rtl="0" algn="ctr">
                        <a:spcBef>
                          <a:spcPts val="0"/>
                        </a:spcBef>
                        <a:buSzPct val="25000"/>
                        <a:buNone/>
                      </a:pPr>
                      <a:r>
                        <a:rPr lang="en-US" sz="1200" u="none" cap="none" strike="noStrike"/>
                        <a:t>Level Keyword</a:t>
                      </a:r>
                    </a:p>
                  </a:txBody>
                  <a:tcPr marT="9525" marB="0" marR="9525" marL="9525" anchor="ctr"/>
                </a:tc>
                <a:tc>
                  <a:txBody>
                    <a:bodyPr>
                      <a:noAutofit/>
                    </a:bodyPr>
                    <a:lstStyle/>
                    <a:p>
                      <a:pPr indent="0" lvl="0" marL="0" marR="0" rtl="0" algn="ctr">
                        <a:spcBef>
                          <a:spcPts val="0"/>
                        </a:spcBef>
                        <a:buSzPct val="25000"/>
                        <a:buNone/>
                      </a:pPr>
                      <a:r>
                        <a:rPr lang="en-US" sz="1200" u="none" cap="none" strike="noStrike"/>
                        <a:t>Level</a:t>
                      </a:r>
                    </a:p>
                  </a:txBody>
                  <a:tcPr marT="9525" marB="0" marR="9525" marL="9525" anchor="ctr"/>
                </a:tc>
                <a:tc>
                  <a:txBody>
                    <a:bodyPr>
                      <a:noAutofit/>
                    </a:bodyPr>
                    <a:lstStyle/>
                    <a:p>
                      <a:pPr indent="0" lvl="0" marL="0" marR="0" rtl="0" algn="ctr">
                        <a:spcBef>
                          <a:spcPts val="0"/>
                        </a:spcBef>
                        <a:buSzPct val="25000"/>
                        <a:buNone/>
                      </a:pPr>
                      <a:r>
                        <a:rPr lang="en-US" sz="1200" u="none" cap="none" strike="noStrike"/>
                        <a:t>Description</a:t>
                      </a:r>
                    </a:p>
                  </a:txBody>
                  <a:tcPr marT="9525" marB="0" marR="9525" marL="9525" anchor="ctr"/>
                </a:tc>
              </a:tr>
              <a:tr h="292975">
                <a:tc>
                  <a:txBody>
                    <a:bodyPr>
                      <a:noAutofit/>
                    </a:bodyPr>
                    <a:lstStyle/>
                    <a:p>
                      <a:pPr indent="0" lvl="0" marL="0" marR="0" rtl="0" algn="l">
                        <a:spcBef>
                          <a:spcPts val="0"/>
                        </a:spcBef>
                        <a:buSzPct val="25000"/>
                        <a:buNone/>
                      </a:pPr>
                      <a:r>
                        <a:rPr lang="en-US" sz="1100" u="none" cap="none" strike="noStrike"/>
                        <a:t>emergencies</a:t>
                      </a:r>
                    </a:p>
                  </a:txBody>
                  <a:tcPr marT="9525" marB="0" marR="9525" marL="9525" anchor="ctr"/>
                </a:tc>
                <a:tc>
                  <a:txBody>
                    <a:bodyPr>
                      <a:noAutofit/>
                    </a:bodyPr>
                    <a:lstStyle/>
                    <a:p>
                      <a:pPr indent="0" lvl="0" marL="0" marR="0" rtl="0" algn="ctr">
                        <a:spcBef>
                          <a:spcPts val="0"/>
                        </a:spcBef>
                        <a:buSzPct val="25000"/>
                        <a:buNone/>
                      </a:pPr>
                      <a:r>
                        <a:rPr lang="en-US" sz="1100" u="none" cap="none" strike="noStrike"/>
                        <a:t>0</a:t>
                      </a:r>
                    </a:p>
                  </a:txBody>
                  <a:tcPr marT="9525" marB="0" marR="9525" marL="9525" anchor="ctr"/>
                </a:tc>
                <a:tc>
                  <a:txBody>
                    <a:bodyPr>
                      <a:noAutofit/>
                    </a:bodyPr>
                    <a:lstStyle/>
                    <a:p>
                      <a:pPr indent="0" lvl="0" marL="0" marR="0" rtl="0" algn="l">
                        <a:spcBef>
                          <a:spcPts val="0"/>
                        </a:spcBef>
                        <a:buSzPct val="25000"/>
                        <a:buNone/>
                      </a:pPr>
                      <a:r>
                        <a:rPr lang="en-US" sz="1100" u="none" cap="none" strike="noStrike"/>
                        <a:t>System unstable</a:t>
                      </a:r>
                    </a:p>
                  </a:txBody>
                  <a:tcPr marT="9525" marB="0" marR="9525" marL="9525" anchor="ctr"/>
                </a:tc>
              </a:tr>
              <a:tr h="292975">
                <a:tc>
                  <a:txBody>
                    <a:bodyPr>
                      <a:noAutofit/>
                    </a:bodyPr>
                    <a:lstStyle/>
                    <a:p>
                      <a:pPr indent="0" lvl="0" marL="0" marR="0" rtl="0" algn="l">
                        <a:spcBef>
                          <a:spcPts val="0"/>
                        </a:spcBef>
                        <a:buSzPct val="25000"/>
                        <a:buNone/>
                      </a:pPr>
                      <a:r>
                        <a:rPr lang="en-US" sz="1100" u="none" cap="none" strike="noStrike"/>
                        <a:t>alerts</a:t>
                      </a:r>
                    </a:p>
                  </a:txBody>
                  <a:tcPr marT="9525" marB="0" marR="9525" marL="9525" anchor="ctr"/>
                </a:tc>
                <a:tc>
                  <a:txBody>
                    <a:bodyPr>
                      <a:noAutofit/>
                    </a:bodyPr>
                    <a:lstStyle/>
                    <a:p>
                      <a:pPr indent="0" lvl="0" marL="0" marR="0" rtl="0" algn="ctr">
                        <a:spcBef>
                          <a:spcPts val="0"/>
                        </a:spcBef>
                        <a:buSzPct val="25000"/>
                        <a:buNone/>
                      </a:pPr>
                      <a:r>
                        <a:rPr lang="en-US" sz="1100" u="none" cap="none" strike="noStrike"/>
                        <a:t>1</a:t>
                      </a:r>
                    </a:p>
                  </a:txBody>
                  <a:tcPr marT="9525" marB="0" marR="9525" marL="9525" anchor="ctr"/>
                </a:tc>
                <a:tc>
                  <a:txBody>
                    <a:bodyPr>
                      <a:noAutofit/>
                    </a:bodyPr>
                    <a:lstStyle/>
                    <a:p>
                      <a:pPr indent="0" lvl="0" marL="0" marR="0" rtl="0" algn="l">
                        <a:spcBef>
                          <a:spcPts val="0"/>
                        </a:spcBef>
                        <a:buSzPct val="25000"/>
                        <a:buNone/>
                      </a:pPr>
                      <a:r>
                        <a:rPr lang="en-US" sz="1100" u="none" cap="none" strike="noStrike"/>
                        <a:t>Immediate action needed</a:t>
                      </a:r>
                    </a:p>
                  </a:txBody>
                  <a:tcPr marT="9525" marB="0" marR="9525" marL="9525" anchor="ctr"/>
                </a:tc>
              </a:tr>
              <a:tr h="292975">
                <a:tc>
                  <a:txBody>
                    <a:bodyPr>
                      <a:noAutofit/>
                    </a:bodyPr>
                    <a:lstStyle/>
                    <a:p>
                      <a:pPr indent="0" lvl="0" marL="0" marR="0" rtl="0" algn="l">
                        <a:spcBef>
                          <a:spcPts val="0"/>
                        </a:spcBef>
                        <a:buSzPct val="25000"/>
                        <a:buNone/>
                      </a:pPr>
                      <a:r>
                        <a:rPr lang="en-US" sz="1100" u="none" cap="none" strike="noStrike"/>
                        <a:t>critical</a:t>
                      </a:r>
                    </a:p>
                  </a:txBody>
                  <a:tcPr marT="9525" marB="0" marR="9525" marL="9525" anchor="ctr"/>
                </a:tc>
                <a:tc>
                  <a:txBody>
                    <a:bodyPr>
                      <a:noAutofit/>
                    </a:bodyPr>
                    <a:lstStyle/>
                    <a:p>
                      <a:pPr indent="0" lvl="0" marL="0" marR="0" rtl="0" algn="ctr">
                        <a:spcBef>
                          <a:spcPts val="0"/>
                        </a:spcBef>
                        <a:buSzPct val="25000"/>
                        <a:buNone/>
                      </a:pPr>
                      <a:r>
                        <a:rPr lang="en-US" sz="1100" u="none" cap="none" strike="noStrike"/>
                        <a:t>2</a:t>
                      </a:r>
                    </a:p>
                  </a:txBody>
                  <a:tcPr marT="9525" marB="0" marR="9525" marL="9525" anchor="ctr"/>
                </a:tc>
                <a:tc>
                  <a:txBody>
                    <a:bodyPr>
                      <a:noAutofit/>
                    </a:bodyPr>
                    <a:lstStyle/>
                    <a:p>
                      <a:pPr indent="0" lvl="0" marL="0" marR="0" rtl="0" algn="l">
                        <a:spcBef>
                          <a:spcPts val="0"/>
                        </a:spcBef>
                        <a:buSzPct val="25000"/>
                        <a:buNone/>
                      </a:pPr>
                      <a:r>
                        <a:rPr lang="en-US" sz="1100" u="none" cap="none" strike="noStrike"/>
                        <a:t>Critical conditions</a:t>
                      </a:r>
                    </a:p>
                  </a:txBody>
                  <a:tcPr marT="9525" marB="0" marR="9525" marL="9525" anchor="ctr"/>
                </a:tc>
              </a:tr>
              <a:tr h="292975">
                <a:tc>
                  <a:txBody>
                    <a:bodyPr>
                      <a:noAutofit/>
                    </a:bodyPr>
                    <a:lstStyle/>
                    <a:p>
                      <a:pPr indent="0" lvl="0" marL="0" marR="0" rtl="0" algn="l">
                        <a:spcBef>
                          <a:spcPts val="0"/>
                        </a:spcBef>
                        <a:buSzPct val="25000"/>
                        <a:buNone/>
                      </a:pPr>
                      <a:r>
                        <a:rPr lang="en-US" sz="1100" u="none" cap="none" strike="noStrike"/>
                        <a:t>errors</a:t>
                      </a:r>
                    </a:p>
                  </a:txBody>
                  <a:tcPr marT="9525" marB="0" marR="9525" marL="9525" anchor="ctr"/>
                </a:tc>
                <a:tc>
                  <a:txBody>
                    <a:bodyPr>
                      <a:noAutofit/>
                    </a:bodyPr>
                    <a:lstStyle/>
                    <a:p>
                      <a:pPr indent="0" lvl="0" marL="0" marR="0" rtl="0" algn="ctr">
                        <a:spcBef>
                          <a:spcPts val="0"/>
                        </a:spcBef>
                        <a:buSzPct val="25000"/>
                        <a:buNone/>
                      </a:pPr>
                      <a:r>
                        <a:rPr lang="en-US" sz="1100" u="none" cap="none" strike="noStrike"/>
                        <a:t>3</a:t>
                      </a:r>
                    </a:p>
                  </a:txBody>
                  <a:tcPr marT="9525" marB="0" marR="9525" marL="9525" anchor="ctr"/>
                </a:tc>
                <a:tc>
                  <a:txBody>
                    <a:bodyPr>
                      <a:noAutofit/>
                    </a:bodyPr>
                    <a:lstStyle/>
                    <a:p>
                      <a:pPr indent="0" lvl="0" marL="0" marR="0" rtl="0" algn="l">
                        <a:spcBef>
                          <a:spcPts val="0"/>
                        </a:spcBef>
                        <a:buSzPct val="25000"/>
                        <a:buNone/>
                      </a:pPr>
                      <a:r>
                        <a:rPr lang="en-US" sz="1100" u="none" cap="none" strike="noStrike"/>
                        <a:t>Error conditions</a:t>
                      </a:r>
                    </a:p>
                  </a:txBody>
                  <a:tcPr marT="9525" marB="0" marR="9525" marL="9525" anchor="ctr"/>
                </a:tc>
              </a:tr>
              <a:tr h="292975">
                <a:tc>
                  <a:txBody>
                    <a:bodyPr>
                      <a:noAutofit/>
                    </a:bodyPr>
                    <a:lstStyle/>
                    <a:p>
                      <a:pPr indent="0" lvl="0" marL="0" marR="0" rtl="0" algn="l">
                        <a:spcBef>
                          <a:spcPts val="0"/>
                        </a:spcBef>
                        <a:buSzPct val="25000"/>
                        <a:buNone/>
                      </a:pPr>
                      <a:r>
                        <a:rPr lang="en-US" sz="1100" u="none" cap="none" strike="noStrike"/>
                        <a:t>warnings</a:t>
                      </a:r>
                    </a:p>
                  </a:txBody>
                  <a:tcPr marT="9525" marB="0" marR="9525" marL="9525" anchor="ctr"/>
                </a:tc>
                <a:tc>
                  <a:txBody>
                    <a:bodyPr>
                      <a:noAutofit/>
                    </a:bodyPr>
                    <a:lstStyle/>
                    <a:p>
                      <a:pPr indent="0" lvl="0" marL="0" marR="0" rtl="0" algn="ctr">
                        <a:spcBef>
                          <a:spcPts val="0"/>
                        </a:spcBef>
                        <a:buSzPct val="25000"/>
                        <a:buNone/>
                      </a:pPr>
                      <a:r>
                        <a:rPr lang="en-US" sz="1100" u="none" cap="none" strike="noStrike"/>
                        <a:t>4</a:t>
                      </a:r>
                    </a:p>
                  </a:txBody>
                  <a:tcPr marT="9525" marB="0" marR="9525" marL="9525" anchor="ctr"/>
                </a:tc>
                <a:tc>
                  <a:txBody>
                    <a:bodyPr>
                      <a:noAutofit/>
                    </a:bodyPr>
                    <a:lstStyle/>
                    <a:p>
                      <a:pPr indent="0" lvl="0" marL="0" marR="0" rtl="0" algn="l">
                        <a:spcBef>
                          <a:spcPts val="0"/>
                        </a:spcBef>
                        <a:buSzPct val="25000"/>
                        <a:buNone/>
                      </a:pPr>
                      <a:r>
                        <a:rPr lang="en-US" sz="1100" u="none" cap="none" strike="noStrike"/>
                        <a:t>Warning conditions</a:t>
                      </a:r>
                    </a:p>
                  </a:txBody>
                  <a:tcPr marT="9525" marB="0" marR="9525" marL="9525" anchor="ctr"/>
                </a:tc>
              </a:tr>
              <a:tr h="292975">
                <a:tc>
                  <a:txBody>
                    <a:bodyPr>
                      <a:noAutofit/>
                    </a:bodyPr>
                    <a:lstStyle/>
                    <a:p>
                      <a:pPr indent="0" lvl="0" marL="0" marR="0" rtl="0" algn="l">
                        <a:spcBef>
                          <a:spcPts val="0"/>
                        </a:spcBef>
                        <a:buSzPct val="25000"/>
                        <a:buNone/>
                      </a:pPr>
                      <a:r>
                        <a:rPr lang="en-US" sz="1100" u="none" cap="none" strike="noStrike"/>
                        <a:t>notifications</a:t>
                      </a:r>
                    </a:p>
                  </a:txBody>
                  <a:tcPr marT="9525" marB="0" marR="9525" marL="9525" anchor="ctr"/>
                </a:tc>
                <a:tc>
                  <a:txBody>
                    <a:bodyPr>
                      <a:noAutofit/>
                    </a:bodyPr>
                    <a:lstStyle/>
                    <a:p>
                      <a:pPr indent="0" lvl="0" marL="0" marR="0" rtl="0" algn="ctr">
                        <a:spcBef>
                          <a:spcPts val="0"/>
                        </a:spcBef>
                        <a:buSzPct val="25000"/>
                        <a:buNone/>
                      </a:pPr>
                      <a:r>
                        <a:rPr lang="en-US" sz="1100" u="none" cap="none" strike="noStrike"/>
                        <a:t>5</a:t>
                      </a:r>
                    </a:p>
                  </a:txBody>
                  <a:tcPr marT="9525" marB="0" marR="9525" marL="9525" anchor="ctr"/>
                </a:tc>
                <a:tc>
                  <a:txBody>
                    <a:bodyPr>
                      <a:noAutofit/>
                    </a:bodyPr>
                    <a:lstStyle/>
                    <a:p>
                      <a:pPr indent="0" lvl="0" marL="0" marR="0" rtl="0" algn="l">
                        <a:spcBef>
                          <a:spcPts val="0"/>
                        </a:spcBef>
                        <a:buSzPct val="25000"/>
                        <a:buNone/>
                      </a:pPr>
                      <a:r>
                        <a:rPr lang="en-US" sz="1100" u="none" cap="none" strike="noStrike"/>
                        <a:t>Normal but significant condition</a:t>
                      </a:r>
                    </a:p>
                  </a:txBody>
                  <a:tcPr marT="9525" marB="0" marR="9525" marL="9525" anchor="ctr"/>
                </a:tc>
              </a:tr>
              <a:tr h="292975">
                <a:tc>
                  <a:txBody>
                    <a:bodyPr>
                      <a:noAutofit/>
                    </a:bodyPr>
                    <a:lstStyle/>
                    <a:p>
                      <a:pPr indent="0" lvl="0" marL="0" marR="0" rtl="0" algn="l">
                        <a:spcBef>
                          <a:spcPts val="0"/>
                        </a:spcBef>
                        <a:buSzPct val="25000"/>
                        <a:buNone/>
                      </a:pPr>
                      <a:r>
                        <a:rPr lang="en-US" sz="1100" u="none" cap="none" strike="noStrike"/>
                        <a:t>informational</a:t>
                      </a:r>
                    </a:p>
                  </a:txBody>
                  <a:tcPr marT="9525" marB="0" marR="9525" marL="9525" anchor="ctr"/>
                </a:tc>
                <a:tc>
                  <a:txBody>
                    <a:bodyPr>
                      <a:noAutofit/>
                    </a:bodyPr>
                    <a:lstStyle/>
                    <a:p>
                      <a:pPr indent="0" lvl="0" marL="0" marR="0" rtl="0" algn="ctr">
                        <a:spcBef>
                          <a:spcPts val="0"/>
                        </a:spcBef>
                        <a:buSzPct val="25000"/>
                        <a:buNone/>
                      </a:pPr>
                      <a:r>
                        <a:rPr lang="en-US" sz="1100" u="none" cap="none" strike="noStrike"/>
                        <a:t>6</a:t>
                      </a:r>
                    </a:p>
                  </a:txBody>
                  <a:tcPr marT="9525" marB="0" marR="9525" marL="9525" anchor="ctr"/>
                </a:tc>
                <a:tc>
                  <a:txBody>
                    <a:bodyPr>
                      <a:noAutofit/>
                    </a:bodyPr>
                    <a:lstStyle/>
                    <a:p>
                      <a:pPr indent="0" lvl="0" marL="0" marR="0" rtl="0" algn="l">
                        <a:spcBef>
                          <a:spcPts val="0"/>
                        </a:spcBef>
                        <a:buSzPct val="25000"/>
                        <a:buNone/>
                      </a:pPr>
                      <a:r>
                        <a:rPr lang="en-US" sz="1100" u="none" cap="none" strike="noStrike"/>
                        <a:t>Informational messages only</a:t>
                      </a:r>
                    </a:p>
                  </a:txBody>
                  <a:tcPr marT="9525" marB="0" marR="9525" marL="9525" anchor="ctr"/>
                </a:tc>
              </a:tr>
              <a:tr h="292975">
                <a:tc>
                  <a:txBody>
                    <a:bodyPr>
                      <a:noAutofit/>
                    </a:bodyPr>
                    <a:lstStyle/>
                    <a:p>
                      <a:pPr indent="0" lvl="0" marL="0" marR="0" rtl="0" algn="l">
                        <a:spcBef>
                          <a:spcPts val="0"/>
                        </a:spcBef>
                        <a:buSzPct val="25000"/>
                        <a:buNone/>
                      </a:pPr>
                      <a:r>
                        <a:rPr lang="en-US" sz="1100" u="none" cap="none" strike="noStrike"/>
                        <a:t>debugging</a:t>
                      </a:r>
                    </a:p>
                  </a:txBody>
                  <a:tcPr marT="9525" marB="0" marR="9525" marL="9525" anchor="ctr"/>
                </a:tc>
                <a:tc>
                  <a:txBody>
                    <a:bodyPr>
                      <a:noAutofit/>
                    </a:bodyPr>
                    <a:lstStyle/>
                    <a:p>
                      <a:pPr indent="0" lvl="0" marL="0" marR="0" rtl="0" algn="ctr">
                        <a:spcBef>
                          <a:spcPts val="0"/>
                        </a:spcBef>
                        <a:buSzPct val="25000"/>
                        <a:buNone/>
                      </a:pPr>
                      <a:r>
                        <a:rPr lang="en-US" sz="1100" u="none" cap="none" strike="noStrike"/>
                        <a:t>7</a:t>
                      </a:r>
                    </a:p>
                  </a:txBody>
                  <a:tcPr marT="9525" marB="0" marR="9525" marL="9525" anchor="ctr"/>
                </a:tc>
                <a:tc>
                  <a:txBody>
                    <a:bodyPr>
                      <a:noAutofit/>
                    </a:bodyPr>
                    <a:lstStyle/>
                    <a:p>
                      <a:pPr indent="0" lvl="0" marL="0" marR="0" rtl="0" algn="l">
                        <a:spcBef>
                          <a:spcPts val="0"/>
                        </a:spcBef>
                        <a:buSzPct val="25000"/>
                        <a:buNone/>
                      </a:pPr>
                      <a:r>
                        <a:rPr lang="en-US" sz="1100" u="none" cap="none" strike="noStrike"/>
                        <a:t>Debugging messages</a:t>
                      </a:r>
                    </a:p>
                  </a:txBody>
                  <a:tcPr marT="9525" marB="0" marR="9525" marL="9525" anchor="ct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7" name="Shape 467"/>
        <p:cNvGrpSpPr/>
        <p:nvPr/>
      </p:nvGrpSpPr>
      <p:grpSpPr>
        <a:xfrm>
          <a:off x="0" y="0"/>
          <a:ext cx="0" cy="0"/>
          <a:chOff x="0" y="0"/>
          <a:chExt cx="0" cy="0"/>
        </a:xfrm>
      </p:grpSpPr>
      <p:sp>
        <p:nvSpPr>
          <p:cNvPr id="468" name="Shape 468"/>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What command instructs the device to timestamp Syslog debug messages in milliseconds?</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service timestamps log datetime localtime</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service timestamps debug datetime msec</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service timestamps debug datetime localtime</a:t>
            </a:r>
          </a:p>
          <a:p>
            <a:pPr indent="-352425" lvl="1" marL="568325" marR="0" rtl="0" algn="l">
              <a:lnSpc>
                <a:spcPct val="95000"/>
              </a:lnSpc>
              <a:spcBef>
                <a:spcPts val="600"/>
              </a:spcBef>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service timestamps log datetime msec</a:t>
            </a:r>
          </a:p>
        </p:txBody>
      </p:sp>
      <p:sp>
        <p:nvSpPr>
          <p:cNvPr id="469" name="Shape 469"/>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221</a:t>
            </a:r>
          </a:p>
        </p:txBody>
      </p:sp>
      <p:sp>
        <p:nvSpPr>
          <p:cNvPr id="470" name="Shape 470"/>
          <p:cNvSpPr/>
          <p:nvPr/>
        </p:nvSpPr>
        <p:spPr>
          <a:xfrm>
            <a:off x="239712" y="1944144"/>
            <a:ext cx="8693072" cy="412551"/>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4" name="Shape 474"/>
        <p:cNvGrpSpPr/>
        <p:nvPr/>
      </p:nvGrpSpPr>
      <p:grpSpPr>
        <a:xfrm>
          <a:off x="0" y="0"/>
          <a:ext cx="0" cy="0"/>
          <a:chOff x="0" y="0"/>
          <a:chExt cx="0" cy="0"/>
        </a:xfrm>
      </p:grpSpPr>
      <p:sp>
        <p:nvSpPr>
          <p:cNvPr id="475" name="Shape 475"/>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Refer to the exhibit. What is the cause of the Syslog output messages?</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The EIGRP neighbor on Fa0/1 went down due to a failed link.</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The EIGRP neighbor connected to Fa0/1 is participating in a different EIGRP process, causing the adjacency to go down.</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A shut command was executed on interface Fa0/1, causing the EIGRP adjacency to go down.</a:t>
            </a:r>
          </a:p>
          <a:p>
            <a:pPr indent="-352425" lvl="1" marL="568325" marR="0" rtl="0" algn="l">
              <a:lnSpc>
                <a:spcPct val="95000"/>
              </a:lnSpc>
              <a:spcBef>
                <a:spcPts val="600"/>
              </a:spcBef>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Interface Fa0/1 has become error disabled, causing the EIGRP adjacency to go down.</a:t>
            </a:r>
          </a:p>
        </p:txBody>
      </p:sp>
      <p:sp>
        <p:nvSpPr>
          <p:cNvPr id="476" name="Shape 476"/>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222</a:t>
            </a:r>
          </a:p>
        </p:txBody>
      </p:sp>
      <p:sp>
        <p:nvSpPr>
          <p:cNvPr id="477" name="Shape 477"/>
          <p:cNvSpPr/>
          <p:nvPr/>
        </p:nvSpPr>
        <p:spPr>
          <a:xfrm>
            <a:off x="239712" y="2548828"/>
            <a:ext cx="8693072" cy="636822"/>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pic>
        <p:nvPicPr>
          <p:cNvPr id="478" name="Shape 478"/>
          <p:cNvPicPr preferRelativeResize="0"/>
          <p:nvPr/>
        </p:nvPicPr>
        <p:blipFill rotWithShape="1">
          <a:blip r:embed="rId3">
            <a:alphaModFix/>
          </a:blip>
          <a:srcRect b="0" l="0" r="0" t="0"/>
          <a:stretch/>
        </p:blipFill>
        <p:spPr>
          <a:xfrm>
            <a:off x="570852" y="4241101"/>
            <a:ext cx="8247711" cy="115795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sp>
        <p:nvSpPr>
          <p:cNvPr id="483" name="Shape 483"/>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What are three components that comprise the SNMP framework? (Choose three.)</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MIB</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agent</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set</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AES</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supervisor</a:t>
            </a:r>
          </a:p>
          <a:p>
            <a:pPr indent="-352425" lvl="1" marL="568325" marR="0" rtl="0" algn="l">
              <a:lnSpc>
                <a:spcPct val="95000"/>
              </a:lnSpc>
              <a:spcBef>
                <a:spcPts val="600"/>
              </a:spcBef>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manager</a:t>
            </a:r>
          </a:p>
        </p:txBody>
      </p:sp>
      <p:sp>
        <p:nvSpPr>
          <p:cNvPr id="484" name="Shape 484"/>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223</a:t>
            </a:r>
          </a:p>
        </p:txBody>
      </p:sp>
      <p:sp>
        <p:nvSpPr>
          <p:cNvPr id="485" name="Shape 485"/>
          <p:cNvSpPr/>
          <p:nvPr/>
        </p:nvSpPr>
        <p:spPr>
          <a:xfrm>
            <a:off x="239712" y="1606492"/>
            <a:ext cx="8693072" cy="355033"/>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486" name="Shape 486"/>
          <p:cNvSpPr/>
          <p:nvPr/>
        </p:nvSpPr>
        <p:spPr>
          <a:xfrm>
            <a:off x="239712" y="1960467"/>
            <a:ext cx="8693072" cy="355033"/>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487" name="Shape 487"/>
          <p:cNvSpPr/>
          <p:nvPr/>
        </p:nvSpPr>
        <p:spPr>
          <a:xfrm>
            <a:off x="239712" y="3317312"/>
            <a:ext cx="8693072" cy="355033"/>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1" name="Shape 491"/>
        <p:cNvGrpSpPr/>
        <p:nvPr/>
      </p:nvGrpSpPr>
      <p:grpSpPr>
        <a:xfrm>
          <a:off x="0" y="0"/>
          <a:ext cx="0" cy="0"/>
          <a:chOff x="0" y="0"/>
          <a:chExt cx="0" cy="0"/>
        </a:xfrm>
      </p:grpSpPr>
      <p:sp>
        <p:nvSpPr>
          <p:cNvPr id="492" name="Shape 492"/>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What levels will be trapped if the administrator executes the command</a:t>
            </a:r>
          </a:p>
          <a:p>
            <a:pPr indent="0" lvl="0" marL="0" marR="0" rtl="0" algn="l">
              <a:lnSpc>
                <a:spcPct val="95000"/>
              </a:lnSpc>
              <a:spcBef>
                <a:spcPts val="1480"/>
              </a:spcBef>
              <a:spcAft>
                <a:spcPts val="0"/>
              </a:spcAft>
              <a:buClr>
                <a:schemeClr val="dk2"/>
              </a:buClr>
              <a:buSzPct val="25000"/>
              <a:buFont typeface="Arial"/>
              <a:buNone/>
            </a:pPr>
            <a:r>
              <a:rPr b="0" i="0" lang="en-US" sz="2200" u="none" cap="none" strike="noStrike">
                <a:solidFill>
                  <a:srgbClr val="000000"/>
                </a:solidFill>
                <a:latin typeface="Arial"/>
                <a:ea typeface="Arial"/>
                <a:cs typeface="Arial"/>
                <a:sym typeface="Arial"/>
              </a:rPr>
              <a:t>   router(config)# logging trap 4 (Choose four)</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Emergency</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Notice</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Alert</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Error</a:t>
            </a:r>
          </a:p>
          <a:p>
            <a:pPr indent="-352425" lvl="1" marL="568325" marR="0" rtl="0" algn="l">
              <a:lnSpc>
                <a:spcPct val="95000"/>
              </a:lnSpc>
              <a:spcBef>
                <a:spcPts val="600"/>
              </a:spcBef>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Warning</a:t>
            </a:r>
          </a:p>
        </p:txBody>
      </p:sp>
      <p:sp>
        <p:nvSpPr>
          <p:cNvPr id="493" name="Shape 493"/>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224</a:t>
            </a:r>
          </a:p>
        </p:txBody>
      </p:sp>
      <p:graphicFrame>
        <p:nvGraphicFramePr>
          <p:cNvPr id="494" name="Shape 494"/>
          <p:cNvGraphicFramePr/>
          <p:nvPr/>
        </p:nvGraphicFramePr>
        <p:xfrm>
          <a:off x="3819832" y="2462978"/>
          <a:ext cx="3000000" cy="3000000"/>
        </p:xfrm>
        <a:graphic>
          <a:graphicData uri="http://schemas.openxmlformats.org/drawingml/2006/table">
            <a:tbl>
              <a:tblPr>
                <a:noFill/>
                <a:tableStyleId>{033879FD-3E44-4DDE-B855-62BB56943921}</a:tableStyleId>
              </a:tblPr>
              <a:tblGrid>
                <a:gridCol w="1352350"/>
                <a:gridCol w="983525"/>
                <a:gridCol w="2477025"/>
              </a:tblGrid>
              <a:tr h="452800">
                <a:tc>
                  <a:txBody>
                    <a:bodyPr>
                      <a:noAutofit/>
                    </a:bodyPr>
                    <a:lstStyle/>
                    <a:p>
                      <a:pPr indent="0" lvl="0" marL="0" marR="0" rtl="0" algn="ctr">
                        <a:spcBef>
                          <a:spcPts val="0"/>
                        </a:spcBef>
                        <a:buSzPct val="25000"/>
                        <a:buNone/>
                      </a:pPr>
                      <a:r>
                        <a:rPr lang="en-US" sz="1200" u="none" cap="none" strike="noStrike"/>
                        <a:t>Level Keyword</a:t>
                      </a:r>
                    </a:p>
                  </a:txBody>
                  <a:tcPr marT="9525" marB="0" marR="9525" marL="9525" anchor="ctr"/>
                </a:tc>
                <a:tc>
                  <a:txBody>
                    <a:bodyPr>
                      <a:noAutofit/>
                    </a:bodyPr>
                    <a:lstStyle/>
                    <a:p>
                      <a:pPr indent="0" lvl="0" marL="0" marR="0" rtl="0" algn="ctr">
                        <a:spcBef>
                          <a:spcPts val="0"/>
                        </a:spcBef>
                        <a:buSzPct val="25000"/>
                        <a:buNone/>
                      </a:pPr>
                      <a:r>
                        <a:rPr lang="en-US" sz="1200" u="none" cap="none" strike="noStrike"/>
                        <a:t>Level</a:t>
                      </a:r>
                    </a:p>
                  </a:txBody>
                  <a:tcPr marT="9525" marB="0" marR="9525" marL="9525" anchor="ctr"/>
                </a:tc>
                <a:tc>
                  <a:txBody>
                    <a:bodyPr>
                      <a:noAutofit/>
                    </a:bodyPr>
                    <a:lstStyle/>
                    <a:p>
                      <a:pPr indent="0" lvl="0" marL="0" marR="0" rtl="0" algn="ctr">
                        <a:spcBef>
                          <a:spcPts val="0"/>
                        </a:spcBef>
                        <a:buSzPct val="25000"/>
                        <a:buNone/>
                      </a:pPr>
                      <a:r>
                        <a:rPr lang="en-US" sz="1200" u="none" cap="none" strike="noStrike"/>
                        <a:t>Description</a:t>
                      </a:r>
                    </a:p>
                  </a:txBody>
                  <a:tcPr marT="9525" marB="0" marR="9525" marL="9525" anchor="ctr"/>
                </a:tc>
              </a:tr>
              <a:tr h="292975">
                <a:tc>
                  <a:txBody>
                    <a:bodyPr>
                      <a:noAutofit/>
                    </a:bodyPr>
                    <a:lstStyle/>
                    <a:p>
                      <a:pPr indent="0" lvl="0" marL="0" marR="0" rtl="0" algn="l">
                        <a:spcBef>
                          <a:spcPts val="0"/>
                        </a:spcBef>
                        <a:buSzPct val="25000"/>
                        <a:buNone/>
                      </a:pPr>
                      <a:r>
                        <a:rPr lang="en-US" sz="1100" u="none" cap="none" strike="noStrike"/>
                        <a:t>emergencies</a:t>
                      </a:r>
                    </a:p>
                  </a:txBody>
                  <a:tcPr marT="9525" marB="0" marR="9525" marL="9525" anchor="ctr"/>
                </a:tc>
                <a:tc>
                  <a:txBody>
                    <a:bodyPr>
                      <a:noAutofit/>
                    </a:bodyPr>
                    <a:lstStyle/>
                    <a:p>
                      <a:pPr indent="0" lvl="0" marL="0" marR="0" rtl="0" algn="ctr">
                        <a:spcBef>
                          <a:spcPts val="0"/>
                        </a:spcBef>
                        <a:buSzPct val="25000"/>
                        <a:buNone/>
                      </a:pPr>
                      <a:r>
                        <a:rPr lang="en-US" sz="1100" u="none" cap="none" strike="noStrike"/>
                        <a:t>0</a:t>
                      </a:r>
                    </a:p>
                  </a:txBody>
                  <a:tcPr marT="9525" marB="0" marR="9525" marL="9525" anchor="ctr"/>
                </a:tc>
                <a:tc>
                  <a:txBody>
                    <a:bodyPr>
                      <a:noAutofit/>
                    </a:bodyPr>
                    <a:lstStyle/>
                    <a:p>
                      <a:pPr indent="0" lvl="0" marL="0" marR="0" rtl="0" algn="l">
                        <a:spcBef>
                          <a:spcPts val="0"/>
                        </a:spcBef>
                        <a:buSzPct val="25000"/>
                        <a:buNone/>
                      </a:pPr>
                      <a:r>
                        <a:rPr lang="en-US" sz="1100" u="none" cap="none" strike="noStrike"/>
                        <a:t>System unstable</a:t>
                      </a:r>
                    </a:p>
                  </a:txBody>
                  <a:tcPr marT="9525" marB="0" marR="9525" marL="9525" anchor="ctr"/>
                </a:tc>
              </a:tr>
              <a:tr h="292975">
                <a:tc>
                  <a:txBody>
                    <a:bodyPr>
                      <a:noAutofit/>
                    </a:bodyPr>
                    <a:lstStyle/>
                    <a:p>
                      <a:pPr indent="0" lvl="0" marL="0" marR="0" rtl="0" algn="l">
                        <a:spcBef>
                          <a:spcPts val="0"/>
                        </a:spcBef>
                        <a:buSzPct val="25000"/>
                        <a:buNone/>
                      </a:pPr>
                      <a:r>
                        <a:rPr lang="en-US" sz="1100" u="none" cap="none" strike="noStrike"/>
                        <a:t>alerts</a:t>
                      </a:r>
                    </a:p>
                  </a:txBody>
                  <a:tcPr marT="9525" marB="0" marR="9525" marL="9525" anchor="ctr"/>
                </a:tc>
                <a:tc>
                  <a:txBody>
                    <a:bodyPr>
                      <a:noAutofit/>
                    </a:bodyPr>
                    <a:lstStyle/>
                    <a:p>
                      <a:pPr indent="0" lvl="0" marL="0" marR="0" rtl="0" algn="ctr">
                        <a:spcBef>
                          <a:spcPts val="0"/>
                        </a:spcBef>
                        <a:buSzPct val="25000"/>
                        <a:buNone/>
                      </a:pPr>
                      <a:r>
                        <a:rPr lang="en-US" sz="1100" u="none" cap="none" strike="noStrike"/>
                        <a:t>1</a:t>
                      </a:r>
                    </a:p>
                  </a:txBody>
                  <a:tcPr marT="9525" marB="0" marR="9525" marL="9525" anchor="ctr"/>
                </a:tc>
                <a:tc>
                  <a:txBody>
                    <a:bodyPr>
                      <a:noAutofit/>
                    </a:bodyPr>
                    <a:lstStyle/>
                    <a:p>
                      <a:pPr indent="0" lvl="0" marL="0" marR="0" rtl="0" algn="l">
                        <a:spcBef>
                          <a:spcPts val="0"/>
                        </a:spcBef>
                        <a:buSzPct val="25000"/>
                        <a:buNone/>
                      </a:pPr>
                      <a:r>
                        <a:rPr lang="en-US" sz="1100" u="none" cap="none" strike="noStrike"/>
                        <a:t>Immediate action needed</a:t>
                      </a:r>
                    </a:p>
                  </a:txBody>
                  <a:tcPr marT="9525" marB="0" marR="9525" marL="9525" anchor="ctr"/>
                </a:tc>
              </a:tr>
              <a:tr h="292975">
                <a:tc>
                  <a:txBody>
                    <a:bodyPr>
                      <a:noAutofit/>
                    </a:bodyPr>
                    <a:lstStyle/>
                    <a:p>
                      <a:pPr indent="0" lvl="0" marL="0" marR="0" rtl="0" algn="l">
                        <a:spcBef>
                          <a:spcPts val="0"/>
                        </a:spcBef>
                        <a:buSzPct val="25000"/>
                        <a:buNone/>
                      </a:pPr>
                      <a:r>
                        <a:rPr lang="en-US" sz="1100" u="none" cap="none" strike="noStrike"/>
                        <a:t>critical</a:t>
                      </a:r>
                    </a:p>
                  </a:txBody>
                  <a:tcPr marT="9525" marB="0" marR="9525" marL="9525" anchor="ctr"/>
                </a:tc>
                <a:tc>
                  <a:txBody>
                    <a:bodyPr>
                      <a:noAutofit/>
                    </a:bodyPr>
                    <a:lstStyle/>
                    <a:p>
                      <a:pPr indent="0" lvl="0" marL="0" marR="0" rtl="0" algn="ctr">
                        <a:spcBef>
                          <a:spcPts val="0"/>
                        </a:spcBef>
                        <a:buSzPct val="25000"/>
                        <a:buNone/>
                      </a:pPr>
                      <a:r>
                        <a:rPr lang="en-US" sz="1100" u="none" cap="none" strike="noStrike"/>
                        <a:t>2</a:t>
                      </a:r>
                    </a:p>
                  </a:txBody>
                  <a:tcPr marT="9525" marB="0" marR="9525" marL="9525" anchor="ctr"/>
                </a:tc>
                <a:tc>
                  <a:txBody>
                    <a:bodyPr>
                      <a:noAutofit/>
                    </a:bodyPr>
                    <a:lstStyle/>
                    <a:p>
                      <a:pPr indent="0" lvl="0" marL="0" marR="0" rtl="0" algn="l">
                        <a:spcBef>
                          <a:spcPts val="0"/>
                        </a:spcBef>
                        <a:buSzPct val="25000"/>
                        <a:buNone/>
                      </a:pPr>
                      <a:r>
                        <a:rPr lang="en-US" sz="1100" u="none" cap="none" strike="noStrike"/>
                        <a:t>Critical conditions</a:t>
                      </a:r>
                    </a:p>
                  </a:txBody>
                  <a:tcPr marT="9525" marB="0" marR="9525" marL="9525" anchor="ctr"/>
                </a:tc>
              </a:tr>
              <a:tr h="292975">
                <a:tc>
                  <a:txBody>
                    <a:bodyPr>
                      <a:noAutofit/>
                    </a:bodyPr>
                    <a:lstStyle/>
                    <a:p>
                      <a:pPr indent="0" lvl="0" marL="0" marR="0" rtl="0" algn="l">
                        <a:spcBef>
                          <a:spcPts val="0"/>
                        </a:spcBef>
                        <a:buSzPct val="25000"/>
                        <a:buNone/>
                      </a:pPr>
                      <a:r>
                        <a:rPr lang="en-US" sz="1100" u="none" cap="none" strike="noStrike"/>
                        <a:t>errors</a:t>
                      </a:r>
                    </a:p>
                  </a:txBody>
                  <a:tcPr marT="9525" marB="0" marR="9525" marL="9525" anchor="ctr"/>
                </a:tc>
                <a:tc>
                  <a:txBody>
                    <a:bodyPr>
                      <a:noAutofit/>
                    </a:bodyPr>
                    <a:lstStyle/>
                    <a:p>
                      <a:pPr indent="0" lvl="0" marL="0" marR="0" rtl="0" algn="ctr">
                        <a:spcBef>
                          <a:spcPts val="0"/>
                        </a:spcBef>
                        <a:buSzPct val="25000"/>
                        <a:buNone/>
                      </a:pPr>
                      <a:r>
                        <a:rPr lang="en-US" sz="1100" u="none" cap="none" strike="noStrike"/>
                        <a:t>3</a:t>
                      </a:r>
                    </a:p>
                  </a:txBody>
                  <a:tcPr marT="9525" marB="0" marR="9525" marL="9525" anchor="ctr"/>
                </a:tc>
                <a:tc>
                  <a:txBody>
                    <a:bodyPr>
                      <a:noAutofit/>
                    </a:bodyPr>
                    <a:lstStyle/>
                    <a:p>
                      <a:pPr indent="0" lvl="0" marL="0" marR="0" rtl="0" algn="l">
                        <a:spcBef>
                          <a:spcPts val="0"/>
                        </a:spcBef>
                        <a:buSzPct val="25000"/>
                        <a:buNone/>
                      </a:pPr>
                      <a:r>
                        <a:rPr lang="en-US" sz="1100" u="none" cap="none" strike="noStrike"/>
                        <a:t>Error conditions</a:t>
                      </a:r>
                    </a:p>
                  </a:txBody>
                  <a:tcPr marT="9525" marB="0" marR="9525" marL="9525" anchor="ctr"/>
                </a:tc>
              </a:tr>
              <a:tr h="292975">
                <a:tc>
                  <a:txBody>
                    <a:bodyPr>
                      <a:noAutofit/>
                    </a:bodyPr>
                    <a:lstStyle/>
                    <a:p>
                      <a:pPr indent="0" lvl="0" marL="0" marR="0" rtl="0" algn="l">
                        <a:spcBef>
                          <a:spcPts val="0"/>
                        </a:spcBef>
                        <a:buSzPct val="25000"/>
                        <a:buNone/>
                      </a:pPr>
                      <a:r>
                        <a:rPr lang="en-US" sz="1100" u="none" cap="none" strike="noStrike"/>
                        <a:t>warnings</a:t>
                      </a:r>
                    </a:p>
                  </a:txBody>
                  <a:tcPr marT="9525" marB="0" marR="9525" marL="9525" anchor="ctr"/>
                </a:tc>
                <a:tc>
                  <a:txBody>
                    <a:bodyPr>
                      <a:noAutofit/>
                    </a:bodyPr>
                    <a:lstStyle/>
                    <a:p>
                      <a:pPr indent="0" lvl="0" marL="0" marR="0" rtl="0" algn="ctr">
                        <a:spcBef>
                          <a:spcPts val="0"/>
                        </a:spcBef>
                        <a:buSzPct val="25000"/>
                        <a:buNone/>
                      </a:pPr>
                      <a:r>
                        <a:rPr lang="en-US" sz="1100" u="none" cap="none" strike="noStrike"/>
                        <a:t>4</a:t>
                      </a:r>
                    </a:p>
                  </a:txBody>
                  <a:tcPr marT="9525" marB="0" marR="9525" marL="9525" anchor="ctr"/>
                </a:tc>
                <a:tc>
                  <a:txBody>
                    <a:bodyPr>
                      <a:noAutofit/>
                    </a:bodyPr>
                    <a:lstStyle/>
                    <a:p>
                      <a:pPr indent="0" lvl="0" marL="0" marR="0" rtl="0" algn="l">
                        <a:spcBef>
                          <a:spcPts val="0"/>
                        </a:spcBef>
                        <a:buSzPct val="25000"/>
                        <a:buNone/>
                      </a:pPr>
                      <a:r>
                        <a:rPr lang="en-US" sz="1100" u="none" cap="none" strike="noStrike"/>
                        <a:t>Warning conditions</a:t>
                      </a:r>
                    </a:p>
                  </a:txBody>
                  <a:tcPr marT="9525" marB="0" marR="9525" marL="9525" anchor="ctr"/>
                </a:tc>
              </a:tr>
              <a:tr h="292975">
                <a:tc>
                  <a:txBody>
                    <a:bodyPr>
                      <a:noAutofit/>
                    </a:bodyPr>
                    <a:lstStyle/>
                    <a:p>
                      <a:pPr indent="0" lvl="0" marL="0" marR="0" rtl="0" algn="l">
                        <a:spcBef>
                          <a:spcPts val="0"/>
                        </a:spcBef>
                        <a:buSzPct val="25000"/>
                        <a:buNone/>
                      </a:pPr>
                      <a:r>
                        <a:rPr lang="en-US" sz="1100" u="none" cap="none" strike="noStrike"/>
                        <a:t>notifications</a:t>
                      </a:r>
                    </a:p>
                  </a:txBody>
                  <a:tcPr marT="9525" marB="0" marR="9525" marL="9525" anchor="ctr"/>
                </a:tc>
                <a:tc>
                  <a:txBody>
                    <a:bodyPr>
                      <a:noAutofit/>
                    </a:bodyPr>
                    <a:lstStyle/>
                    <a:p>
                      <a:pPr indent="0" lvl="0" marL="0" marR="0" rtl="0" algn="ctr">
                        <a:spcBef>
                          <a:spcPts val="0"/>
                        </a:spcBef>
                        <a:buSzPct val="25000"/>
                        <a:buNone/>
                      </a:pPr>
                      <a:r>
                        <a:rPr lang="en-US" sz="1100" u="none" cap="none" strike="noStrike"/>
                        <a:t>5</a:t>
                      </a:r>
                    </a:p>
                  </a:txBody>
                  <a:tcPr marT="9525" marB="0" marR="9525" marL="9525" anchor="ctr"/>
                </a:tc>
                <a:tc>
                  <a:txBody>
                    <a:bodyPr>
                      <a:noAutofit/>
                    </a:bodyPr>
                    <a:lstStyle/>
                    <a:p>
                      <a:pPr indent="0" lvl="0" marL="0" marR="0" rtl="0" algn="l">
                        <a:spcBef>
                          <a:spcPts val="0"/>
                        </a:spcBef>
                        <a:buSzPct val="25000"/>
                        <a:buNone/>
                      </a:pPr>
                      <a:r>
                        <a:rPr lang="en-US" sz="1100" u="none" cap="none" strike="noStrike"/>
                        <a:t>Normal but significant condition</a:t>
                      </a:r>
                    </a:p>
                  </a:txBody>
                  <a:tcPr marT="9525" marB="0" marR="9525" marL="9525" anchor="ctr"/>
                </a:tc>
              </a:tr>
              <a:tr h="292975">
                <a:tc>
                  <a:txBody>
                    <a:bodyPr>
                      <a:noAutofit/>
                    </a:bodyPr>
                    <a:lstStyle/>
                    <a:p>
                      <a:pPr indent="0" lvl="0" marL="0" marR="0" rtl="0" algn="l">
                        <a:spcBef>
                          <a:spcPts val="0"/>
                        </a:spcBef>
                        <a:buSzPct val="25000"/>
                        <a:buNone/>
                      </a:pPr>
                      <a:r>
                        <a:rPr lang="en-US" sz="1100" u="none" cap="none" strike="noStrike"/>
                        <a:t>informational</a:t>
                      </a:r>
                    </a:p>
                  </a:txBody>
                  <a:tcPr marT="9525" marB="0" marR="9525" marL="9525" anchor="ctr"/>
                </a:tc>
                <a:tc>
                  <a:txBody>
                    <a:bodyPr>
                      <a:noAutofit/>
                    </a:bodyPr>
                    <a:lstStyle/>
                    <a:p>
                      <a:pPr indent="0" lvl="0" marL="0" marR="0" rtl="0" algn="ctr">
                        <a:spcBef>
                          <a:spcPts val="0"/>
                        </a:spcBef>
                        <a:buSzPct val="25000"/>
                        <a:buNone/>
                      </a:pPr>
                      <a:r>
                        <a:rPr lang="en-US" sz="1100" u="none" cap="none" strike="noStrike"/>
                        <a:t>6</a:t>
                      </a:r>
                    </a:p>
                  </a:txBody>
                  <a:tcPr marT="9525" marB="0" marR="9525" marL="9525" anchor="ctr"/>
                </a:tc>
                <a:tc>
                  <a:txBody>
                    <a:bodyPr>
                      <a:noAutofit/>
                    </a:bodyPr>
                    <a:lstStyle/>
                    <a:p>
                      <a:pPr indent="0" lvl="0" marL="0" marR="0" rtl="0" algn="l">
                        <a:spcBef>
                          <a:spcPts val="0"/>
                        </a:spcBef>
                        <a:buSzPct val="25000"/>
                        <a:buNone/>
                      </a:pPr>
                      <a:r>
                        <a:rPr lang="en-US" sz="1100" u="none" cap="none" strike="noStrike"/>
                        <a:t>Informational messages only</a:t>
                      </a:r>
                    </a:p>
                  </a:txBody>
                  <a:tcPr marT="9525" marB="0" marR="9525" marL="9525" anchor="ctr"/>
                </a:tc>
              </a:tr>
              <a:tr h="292975">
                <a:tc>
                  <a:txBody>
                    <a:bodyPr>
                      <a:noAutofit/>
                    </a:bodyPr>
                    <a:lstStyle/>
                    <a:p>
                      <a:pPr indent="0" lvl="0" marL="0" marR="0" rtl="0" algn="l">
                        <a:spcBef>
                          <a:spcPts val="0"/>
                        </a:spcBef>
                        <a:buSzPct val="25000"/>
                        <a:buNone/>
                      </a:pPr>
                      <a:r>
                        <a:rPr lang="en-US" sz="1100" u="none" cap="none" strike="noStrike"/>
                        <a:t>debugging</a:t>
                      </a:r>
                    </a:p>
                  </a:txBody>
                  <a:tcPr marT="9525" marB="0" marR="9525" marL="9525" anchor="ctr"/>
                </a:tc>
                <a:tc>
                  <a:txBody>
                    <a:bodyPr>
                      <a:noAutofit/>
                    </a:bodyPr>
                    <a:lstStyle/>
                    <a:p>
                      <a:pPr indent="0" lvl="0" marL="0" marR="0" rtl="0" algn="ctr">
                        <a:spcBef>
                          <a:spcPts val="0"/>
                        </a:spcBef>
                        <a:buSzPct val="25000"/>
                        <a:buNone/>
                      </a:pPr>
                      <a:r>
                        <a:rPr lang="en-US" sz="1100" u="none" cap="none" strike="noStrike"/>
                        <a:t>7</a:t>
                      </a:r>
                    </a:p>
                  </a:txBody>
                  <a:tcPr marT="9525" marB="0" marR="9525" marL="9525" anchor="ctr"/>
                </a:tc>
                <a:tc>
                  <a:txBody>
                    <a:bodyPr>
                      <a:noAutofit/>
                    </a:bodyPr>
                    <a:lstStyle/>
                    <a:p>
                      <a:pPr indent="0" lvl="0" marL="0" marR="0" rtl="0" algn="l">
                        <a:spcBef>
                          <a:spcPts val="0"/>
                        </a:spcBef>
                        <a:buSzPct val="25000"/>
                        <a:buNone/>
                      </a:pPr>
                      <a:r>
                        <a:rPr lang="en-US" sz="1100" u="none" cap="none" strike="noStrike"/>
                        <a:t>Debugging messages</a:t>
                      </a:r>
                    </a:p>
                  </a:txBody>
                  <a:tcPr marT="9525" marB="0" marR="9525" marL="9525" anchor="ctr"/>
                </a:tc>
              </a:tr>
            </a:tbl>
          </a:graphicData>
        </a:graphic>
      </p:graphicFrame>
      <p:sp>
        <p:nvSpPr>
          <p:cNvPr id="495" name="Shape 495"/>
          <p:cNvSpPr/>
          <p:nvPr/>
        </p:nvSpPr>
        <p:spPr>
          <a:xfrm>
            <a:off x="239712" y="2122692"/>
            <a:ext cx="3344144" cy="355033"/>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496" name="Shape 496"/>
          <p:cNvSpPr/>
          <p:nvPr/>
        </p:nvSpPr>
        <p:spPr>
          <a:xfrm>
            <a:off x="229702" y="2791286"/>
            <a:ext cx="3344144" cy="355033"/>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497" name="Shape 497"/>
          <p:cNvSpPr/>
          <p:nvPr/>
        </p:nvSpPr>
        <p:spPr>
          <a:xfrm>
            <a:off x="229701" y="3146319"/>
            <a:ext cx="3344144" cy="355033"/>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498" name="Shape 498"/>
          <p:cNvSpPr/>
          <p:nvPr/>
        </p:nvSpPr>
        <p:spPr>
          <a:xfrm>
            <a:off x="229701" y="3501353"/>
            <a:ext cx="3344144" cy="355033"/>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2" name="Shape 502"/>
        <p:cNvGrpSpPr/>
        <p:nvPr/>
      </p:nvGrpSpPr>
      <p:grpSpPr>
        <a:xfrm>
          <a:off x="0" y="0"/>
          <a:ext cx="0" cy="0"/>
          <a:chOff x="0" y="0"/>
          <a:chExt cx="0" cy="0"/>
        </a:xfrm>
      </p:grpSpPr>
      <p:sp>
        <p:nvSpPr>
          <p:cNvPr id="503" name="Shape 503"/>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What SNMP message alerts the manager to a condition on the network?</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response</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get</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trap</a:t>
            </a:r>
          </a:p>
          <a:p>
            <a:pPr indent="-352425" lvl="1" marL="568325" marR="0" rtl="0" algn="l">
              <a:lnSpc>
                <a:spcPct val="95000"/>
              </a:lnSpc>
              <a:spcBef>
                <a:spcPts val="600"/>
              </a:spcBef>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capture</a:t>
            </a:r>
          </a:p>
        </p:txBody>
      </p:sp>
      <p:sp>
        <p:nvSpPr>
          <p:cNvPr id="504" name="Shape 504"/>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225</a:t>
            </a:r>
          </a:p>
        </p:txBody>
      </p:sp>
      <p:sp>
        <p:nvSpPr>
          <p:cNvPr id="505" name="Shape 505"/>
          <p:cNvSpPr/>
          <p:nvPr/>
        </p:nvSpPr>
        <p:spPr>
          <a:xfrm>
            <a:off x="239712" y="2253856"/>
            <a:ext cx="8693072" cy="412551"/>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9" name="Shape 509"/>
        <p:cNvGrpSpPr/>
        <p:nvPr/>
      </p:nvGrpSpPr>
      <p:grpSpPr>
        <a:xfrm>
          <a:off x="0" y="0"/>
          <a:ext cx="0" cy="0"/>
          <a:chOff x="0" y="0"/>
          <a:chExt cx="0" cy="0"/>
        </a:xfrm>
      </p:grpSpPr>
      <p:sp>
        <p:nvSpPr>
          <p:cNvPr id="510" name="Shape 510"/>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What authentication type is used by SNMPv2?</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HMAC-MD5</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HMAC-SHA</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CBC-DES</a:t>
            </a:r>
          </a:p>
          <a:p>
            <a:pPr indent="-352425" lvl="1" marL="568325" marR="0" rtl="0" algn="l">
              <a:lnSpc>
                <a:spcPct val="95000"/>
              </a:lnSpc>
              <a:spcBef>
                <a:spcPts val="600"/>
              </a:spcBef>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community strings</a:t>
            </a:r>
          </a:p>
        </p:txBody>
      </p:sp>
      <p:sp>
        <p:nvSpPr>
          <p:cNvPr id="511" name="Shape 511"/>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226</a:t>
            </a:r>
          </a:p>
        </p:txBody>
      </p:sp>
      <p:sp>
        <p:nvSpPr>
          <p:cNvPr id="512" name="Shape 512"/>
          <p:cNvSpPr/>
          <p:nvPr/>
        </p:nvSpPr>
        <p:spPr>
          <a:xfrm>
            <a:off x="239712" y="2283351"/>
            <a:ext cx="8693072" cy="412551"/>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7" name="Shape 517"/>
        <p:cNvGrpSpPr/>
        <p:nvPr/>
      </p:nvGrpSpPr>
      <p:grpSpPr>
        <a:xfrm>
          <a:off x="0" y="0"/>
          <a:ext cx="0" cy="0"/>
          <a:chOff x="0" y="0"/>
          <a:chExt cx="0" cy="0"/>
        </a:xfrm>
      </p:grpSpPr>
      <p:sp>
        <p:nvSpPr>
          <p:cNvPr id="518" name="Shape 518"/>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Which three statements about the features of SNMPv2 and SNMPv3 are true? (Choose three.)</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SNMPv3 enhanced SNMPv2 security features.</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SNMPv3 added the Inform protocol message to SNMP.</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SNMPv2 added the Inform protocol message to SNMP.</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2000" u="none" cap="none" strike="noStrike">
                <a:solidFill>
                  <a:srgbClr val="000000"/>
                </a:solidFill>
                <a:latin typeface="Arial"/>
                <a:ea typeface="Arial"/>
                <a:cs typeface="Arial"/>
                <a:sym typeface="Arial"/>
              </a:rPr>
              <a:t>SNMPv3 added the GetBulk protocol messages to SNMP.</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2000" u="none" cap="none" strike="noStrike">
                <a:solidFill>
                  <a:srgbClr val="000000"/>
                </a:solidFill>
                <a:latin typeface="Arial"/>
                <a:ea typeface="Arial"/>
                <a:cs typeface="Arial"/>
                <a:sym typeface="Arial"/>
              </a:rPr>
              <a:t>SNMPv2 added the GetBulk protocol message to SNMP.</a:t>
            </a:r>
          </a:p>
          <a:p>
            <a:pPr indent="-352425" lvl="1" marL="568325" marR="0" rtl="0" algn="l">
              <a:lnSpc>
                <a:spcPct val="95000"/>
              </a:lnSpc>
              <a:spcBef>
                <a:spcPts val="600"/>
              </a:spcBef>
              <a:buClr>
                <a:schemeClr val="dk2"/>
              </a:buClr>
              <a:buSzPct val="100000"/>
              <a:buFont typeface="Arial"/>
              <a:buAutoNum type="alphaUcPeriod"/>
            </a:pPr>
            <a:r>
              <a:rPr b="0" i="0" lang="en-US" sz="2000" u="none" cap="none" strike="noStrike">
                <a:solidFill>
                  <a:srgbClr val="000000"/>
                </a:solidFill>
                <a:latin typeface="Arial"/>
                <a:ea typeface="Arial"/>
                <a:cs typeface="Arial"/>
                <a:sym typeface="Arial"/>
              </a:rPr>
              <a:t>SNMPv2 added the GetNext protocol message to SNMP.</a:t>
            </a:r>
          </a:p>
        </p:txBody>
      </p:sp>
      <p:sp>
        <p:nvSpPr>
          <p:cNvPr id="519" name="Shape 519"/>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227</a:t>
            </a:r>
          </a:p>
        </p:txBody>
      </p:sp>
      <p:sp>
        <p:nvSpPr>
          <p:cNvPr id="520" name="Shape 520"/>
          <p:cNvSpPr/>
          <p:nvPr/>
        </p:nvSpPr>
        <p:spPr>
          <a:xfrm>
            <a:off x="239712" y="1604925"/>
            <a:ext cx="8693072" cy="412551"/>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21" name="Shape 521"/>
          <p:cNvSpPr/>
          <p:nvPr/>
        </p:nvSpPr>
        <p:spPr>
          <a:xfrm>
            <a:off x="239712" y="2236459"/>
            <a:ext cx="8693072" cy="412551"/>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22" name="Shape 522"/>
          <p:cNvSpPr/>
          <p:nvPr/>
        </p:nvSpPr>
        <p:spPr>
          <a:xfrm>
            <a:off x="239712" y="2985980"/>
            <a:ext cx="8693072" cy="412551"/>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23" name="Shape 523"/>
          <p:cNvSpPr txBox="1"/>
          <p:nvPr/>
        </p:nvSpPr>
        <p:spPr>
          <a:xfrm>
            <a:off x="239712" y="4285960"/>
            <a:ext cx="8578850" cy="1421927"/>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lang="en-US" sz="2400">
                <a:solidFill>
                  <a:schemeClr val="dk1"/>
                </a:solidFill>
                <a:latin typeface="Arial"/>
                <a:ea typeface="Arial"/>
                <a:cs typeface="Arial"/>
                <a:sym typeface="Arial"/>
              </a:rPr>
              <a:t>Inform is a manager-to-manager notification</a:t>
            </a:r>
          </a:p>
          <a:p>
            <a:pPr indent="0" lvl="0" marL="0" marR="0" rtl="0" algn="l">
              <a:lnSpc>
                <a:spcPct val="90000"/>
              </a:lnSpc>
              <a:spcBef>
                <a:spcPts val="0"/>
              </a:spcBef>
              <a:spcAft>
                <a:spcPts val="0"/>
              </a:spcAft>
              <a:buNone/>
            </a:pPr>
            <a:r>
              <a:t/>
            </a:r>
            <a:endParaRPr sz="2400">
              <a:solidFill>
                <a:schemeClr val="dk1"/>
              </a:solidFill>
              <a:latin typeface="Arial"/>
              <a:ea typeface="Arial"/>
              <a:cs typeface="Arial"/>
              <a:sym typeface="Arial"/>
            </a:endParaRPr>
          </a:p>
          <a:p>
            <a:pPr indent="0" lvl="0" marL="0" marR="0" rtl="0" algn="l">
              <a:lnSpc>
                <a:spcPct val="90000"/>
              </a:lnSpc>
              <a:spcBef>
                <a:spcPts val="0"/>
              </a:spcBef>
              <a:spcAft>
                <a:spcPts val="0"/>
              </a:spcAft>
              <a:buSzPct val="25000"/>
              <a:buNone/>
            </a:pPr>
            <a:r>
              <a:rPr lang="en-US" sz="2400">
                <a:solidFill>
                  <a:schemeClr val="dk1"/>
                </a:solidFill>
                <a:latin typeface="Arial"/>
                <a:ea typeface="Arial"/>
                <a:cs typeface="Arial"/>
                <a:sym typeface="Arial"/>
              </a:rPr>
              <a:t>GetBulk operation merely requests a number of GETNEXT responses to be returned in a single packet</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7" name="Shape 527"/>
        <p:cNvGrpSpPr/>
        <p:nvPr/>
      </p:nvGrpSpPr>
      <p:grpSpPr>
        <a:xfrm>
          <a:off x="0" y="0"/>
          <a:ext cx="0" cy="0"/>
          <a:chOff x="0" y="0"/>
          <a:chExt cx="0" cy="0"/>
        </a:xfrm>
      </p:grpSpPr>
      <p:sp>
        <p:nvSpPr>
          <p:cNvPr id="528" name="Shape 528"/>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Which three are the components of SNMP? (Choose three)</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MIB</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SNMP Manager</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SysLog Server</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SNMP Agent</a:t>
            </a:r>
          </a:p>
          <a:p>
            <a:pPr indent="-352425" lvl="1" marL="568325" marR="0" rtl="0" algn="l">
              <a:lnSpc>
                <a:spcPct val="95000"/>
              </a:lnSpc>
              <a:spcBef>
                <a:spcPts val="600"/>
              </a:spcBef>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Set</a:t>
            </a:r>
          </a:p>
        </p:txBody>
      </p:sp>
      <p:sp>
        <p:nvSpPr>
          <p:cNvPr id="529" name="Shape 529"/>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228</a:t>
            </a:r>
          </a:p>
        </p:txBody>
      </p:sp>
      <p:sp>
        <p:nvSpPr>
          <p:cNvPr id="530" name="Shape 530"/>
          <p:cNvSpPr/>
          <p:nvPr/>
        </p:nvSpPr>
        <p:spPr>
          <a:xfrm>
            <a:off x="239712" y="1296784"/>
            <a:ext cx="8693072" cy="355033"/>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31" name="Shape 531"/>
          <p:cNvSpPr/>
          <p:nvPr/>
        </p:nvSpPr>
        <p:spPr>
          <a:xfrm>
            <a:off x="239712" y="1636000"/>
            <a:ext cx="8693072" cy="355033"/>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32" name="Shape 532"/>
          <p:cNvSpPr/>
          <p:nvPr/>
        </p:nvSpPr>
        <p:spPr>
          <a:xfrm>
            <a:off x="239712" y="2314426"/>
            <a:ext cx="8693072" cy="355033"/>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6" name="Shape 536"/>
        <p:cNvGrpSpPr/>
        <p:nvPr/>
      </p:nvGrpSpPr>
      <p:grpSpPr>
        <a:xfrm>
          <a:off x="0" y="0"/>
          <a:ext cx="0" cy="0"/>
          <a:chOff x="0" y="0"/>
          <a:chExt cx="0" cy="0"/>
        </a:xfrm>
      </p:grpSpPr>
      <p:sp>
        <p:nvSpPr>
          <p:cNvPr id="537" name="Shape 537"/>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What are the Popular destinations for syslog messages to be saved? (Choose three)</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Flash</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The logging buffer .RAM</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The console terminal</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Other terminals</a:t>
            </a:r>
          </a:p>
          <a:p>
            <a:pPr indent="-352425" lvl="1" marL="568325" marR="0" rtl="0" algn="l">
              <a:lnSpc>
                <a:spcPct val="95000"/>
              </a:lnSpc>
              <a:spcBef>
                <a:spcPts val="600"/>
              </a:spcBef>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Syslog server</a:t>
            </a:r>
          </a:p>
        </p:txBody>
      </p:sp>
      <p:sp>
        <p:nvSpPr>
          <p:cNvPr id="538" name="Shape 538"/>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229</a:t>
            </a:r>
          </a:p>
        </p:txBody>
      </p:sp>
      <p:sp>
        <p:nvSpPr>
          <p:cNvPr id="539" name="Shape 539"/>
          <p:cNvSpPr/>
          <p:nvPr/>
        </p:nvSpPr>
        <p:spPr>
          <a:xfrm>
            <a:off x="239712" y="1945714"/>
            <a:ext cx="8693072" cy="355033"/>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40" name="Shape 540"/>
          <p:cNvSpPr/>
          <p:nvPr/>
        </p:nvSpPr>
        <p:spPr>
          <a:xfrm>
            <a:off x="239712" y="2284925"/>
            <a:ext cx="8693072" cy="355033"/>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41" name="Shape 541"/>
          <p:cNvSpPr/>
          <p:nvPr/>
        </p:nvSpPr>
        <p:spPr>
          <a:xfrm>
            <a:off x="239712" y="2963351"/>
            <a:ext cx="8693072" cy="355033"/>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What are two benefits of using NAT? (Choose two.)</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NAT facilitates end-to-end communication when IPsec is enabled.</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NAT eliminates the need to re-address all hosts that require external access.</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NAT conserves addresses through host MAC-level multiplexing.</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Dynamic NAT facilitates connections from the outside of the network.</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NAT accelerates the routing process because no modifications are made on the packets.</a:t>
            </a:r>
          </a:p>
          <a:p>
            <a:pPr indent="-352425" lvl="1" marL="568325" marR="0" rtl="0" algn="l">
              <a:lnSpc>
                <a:spcPct val="95000"/>
              </a:lnSpc>
              <a:spcBef>
                <a:spcPts val="600"/>
              </a:spcBef>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NAT protects network security because private networks are not advertised.</a:t>
            </a:r>
          </a:p>
        </p:txBody>
      </p:sp>
      <p:sp>
        <p:nvSpPr>
          <p:cNvPr id="155" name="Shape 155"/>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204</a:t>
            </a:r>
          </a:p>
        </p:txBody>
      </p:sp>
      <p:sp>
        <p:nvSpPr>
          <p:cNvPr id="156" name="Shape 156"/>
          <p:cNvSpPr/>
          <p:nvPr/>
        </p:nvSpPr>
        <p:spPr>
          <a:xfrm>
            <a:off x="239712" y="1591754"/>
            <a:ext cx="8693072" cy="412551"/>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157" name="Shape 157"/>
          <p:cNvSpPr/>
          <p:nvPr/>
        </p:nvSpPr>
        <p:spPr>
          <a:xfrm>
            <a:off x="229885" y="3233738"/>
            <a:ext cx="8693072" cy="412551"/>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5" name="Shape 545"/>
        <p:cNvGrpSpPr/>
        <p:nvPr/>
      </p:nvGrpSpPr>
      <p:grpSpPr>
        <a:xfrm>
          <a:off x="0" y="0"/>
          <a:ext cx="0" cy="0"/>
          <a:chOff x="0" y="0"/>
          <a:chExt cx="0" cy="0"/>
        </a:xfrm>
      </p:grpSpPr>
      <p:sp>
        <p:nvSpPr>
          <p:cNvPr id="546" name="Shape 546"/>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Syslog was configured with a level 3 trap. Which 3 types of logs would be generated (choose four)</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Emergencies</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Alerts</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Critical</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Errors</a:t>
            </a:r>
          </a:p>
          <a:p>
            <a:pPr indent="-352425" lvl="1" marL="568325" marR="0" rtl="0" algn="l">
              <a:lnSpc>
                <a:spcPct val="95000"/>
              </a:lnSpc>
              <a:spcBef>
                <a:spcPts val="600"/>
              </a:spcBef>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Warnings</a:t>
            </a:r>
          </a:p>
        </p:txBody>
      </p:sp>
      <p:sp>
        <p:nvSpPr>
          <p:cNvPr id="547" name="Shape 547"/>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230</a:t>
            </a:r>
          </a:p>
        </p:txBody>
      </p:sp>
      <p:sp>
        <p:nvSpPr>
          <p:cNvPr id="548" name="Shape 548"/>
          <p:cNvSpPr/>
          <p:nvPr/>
        </p:nvSpPr>
        <p:spPr>
          <a:xfrm>
            <a:off x="239712" y="1606500"/>
            <a:ext cx="8693072" cy="355033"/>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49" name="Shape 549"/>
          <p:cNvSpPr/>
          <p:nvPr/>
        </p:nvSpPr>
        <p:spPr>
          <a:xfrm>
            <a:off x="239712" y="1945716"/>
            <a:ext cx="8693072" cy="355033"/>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50" name="Shape 550"/>
          <p:cNvSpPr/>
          <p:nvPr/>
        </p:nvSpPr>
        <p:spPr>
          <a:xfrm>
            <a:off x="239712" y="2284927"/>
            <a:ext cx="8693072" cy="355033"/>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51" name="Shape 551"/>
          <p:cNvSpPr/>
          <p:nvPr/>
        </p:nvSpPr>
        <p:spPr>
          <a:xfrm>
            <a:off x="239712" y="2624143"/>
            <a:ext cx="8693072" cy="355033"/>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aphicFrame>
        <p:nvGraphicFramePr>
          <p:cNvPr id="552" name="Shape 552"/>
          <p:cNvGraphicFramePr/>
          <p:nvPr/>
        </p:nvGraphicFramePr>
        <p:xfrm>
          <a:off x="2241755" y="3377378"/>
          <a:ext cx="3000000" cy="3000000"/>
        </p:xfrm>
        <a:graphic>
          <a:graphicData uri="http://schemas.openxmlformats.org/drawingml/2006/table">
            <a:tbl>
              <a:tblPr>
                <a:noFill/>
                <a:tableStyleId>{033879FD-3E44-4DDE-B855-62BB56943921}</a:tableStyleId>
              </a:tblPr>
              <a:tblGrid>
                <a:gridCol w="1352350"/>
                <a:gridCol w="983525"/>
                <a:gridCol w="2477025"/>
              </a:tblGrid>
              <a:tr h="452800">
                <a:tc>
                  <a:txBody>
                    <a:bodyPr>
                      <a:noAutofit/>
                    </a:bodyPr>
                    <a:lstStyle/>
                    <a:p>
                      <a:pPr indent="0" lvl="0" marL="0" marR="0" rtl="0" algn="ctr">
                        <a:spcBef>
                          <a:spcPts val="0"/>
                        </a:spcBef>
                        <a:buSzPct val="25000"/>
                        <a:buNone/>
                      </a:pPr>
                      <a:r>
                        <a:rPr lang="en-US" sz="1200" u="none" cap="none" strike="noStrike"/>
                        <a:t>Level Keyword</a:t>
                      </a:r>
                    </a:p>
                  </a:txBody>
                  <a:tcPr marT="9525" marB="0" marR="9525" marL="9525" anchor="ctr"/>
                </a:tc>
                <a:tc>
                  <a:txBody>
                    <a:bodyPr>
                      <a:noAutofit/>
                    </a:bodyPr>
                    <a:lstStyle/>
                    <a:p>
                      <a:pPr indent="0" lvl="0" marL="0" marR="0" rtl="0" algn="ctr">
                        <a:spcBef>
                          <a:spcPts val="0"/>
                        </a:spcBef>
                        <a:buSzPct val="25000"/>
                        <a:buNone/>
                      </a:pPr>
                      <a:r>
                        <a:rPr lang="en-US" sz="1200" u="none" cap="none" strike="noStrike"/>
                        <a:t>Level</a:t>
                      </a:r>
                    </a:p>
                  </a:txBody>
                  <a:tcPr marT="9525" marB="0" marR="9525" marL="9525" anchor="ctr"/>
                </a:tc>
                <a:tc>
                  <a:txBody>
                    <a:bodyPr>
                      <a:noAutofit/>
                    </a:bodyPr>
                    <a:lstStyle/>
                    <a:p>
                      <a:pPr indent="0" lvl="0" marL="0" marR="0" rtl="0" algn="ctr">
                        <a:spcBef>
                          <a:spcPts val="0"/>
                        </a:spcBef>
                        <a:buSzPct val="25000"/>
                        <a:buNone/>
                      </a:pPr>
                      <a:r>
                        <a:rPr lang="en-US" sz="1200" u="none" cap="none" strike="noStrike"/>
                        <a:t>Description</a:t>
                      </a:r>
                    </a:p>
                  </a:txBody>
                  <a:tcPr marT="9525" marB="0" marR="9525" marL="9525" anchor="ctr"/>
                </a:tc>
              </a:tr>
              <a:tr h="292975">
                <a:tc>
                  <a:txBody>
                    <a:bodyPr>
                      <a:noAutofit/>
                    </a:bodyPr>
                    <a:lstStyle/>
                    <a:p>
                      <a:pPr indent="0" lvl="0" marL="0" marR="0" rtl="0" algn="l">
                        <a:spcBef>
                          <a:spcPts val="0"/>
                        </a:spcBef>
                        <a:buSzPct val="25000"/>
                        <a:buNone/>
                      </a:pPr>
                      <a:r>
                        <a:rPr lang="en-US" sz="1100" u="none" cap="none" strike="noStrike"/>
                        <a:t>emergencies</a:t>
                      </a:r>
                    </a:p>
                  </a:txBody>
                  <a:tcPr marT="9525" marB="0" marR="9525" marL="9525" anchor="ctr"/>
                </a:tc>
                <a:tc>
                  <a:txBody>
                    <a:bodyPr>
                      <a:noAutofit/>
                    </a:bodyPr>
                    <a:lstStyle/>
                    <a:p>
                      <a:pPr indent="0" lvl="0" marL="0" marR="0" rtl="0" algn="ctr">
                        <a:spcBef>
                          <a:spcPts val="0"/>
                        </a:spcBef>
                        <a:buSzPct val="25000"/>
                        <a:buNone/>
                      </a:pPr>
                      <a:r>
                        <a:rPr lang="en-US" sz="1100" u="none" cap="none" strike="noStrike"/>
                        <a:t>0</a:t>
                      </a:r>
                    </a:p>
                  </a:txBody>
                  <a:tcPr marT="9525" marB="0" marR="9525" marL="9525" anchor="ctr"/>
                </a:tc>
                <a:tc>
                  <a:txBody>
                    <a:bodyPr>
                      <a:noAutofit/>
                    </a:bodyPr>
                    <a:lstStyle/>
                    <a:p>
                      <a:pPr indent="0" lvl="0" marL="0" marR="0" rtl="0" algn="l">
                        <a:spcBef>
                          <a:spcPts val="0"/>
                        </a:spcBef>
                        <a:buSzPct val="25000"/>
                        <a:buNone/>
                      </a:pPr>
                      <a:r>
                        <a:rPr lang="en-US" sz="1100" u="none" cap="none" strike="noStrike"/>
                        <a:t>System unstable</a:t>
                      </a:r>
                    </a:p>
                  </a:txBody>
                  <a:tcPr marT="9525" marB="0" marR="9525" marL="9525" anchor="ctr"/>
                </a:tc>
              </a:tr>
              <a:tr h="292975">
                <a:tc>
                  <a:txBody>
                    <a:bodyPr>
                      <a:noAutofit/>
                    </a:bodyPr>
                    <a:lstStyle/>
                    <a:p>
                      <a:pPr indent="0" lvl="0" marL="0" marR="0" rtl="0" algn="l">
                        <a:spcBef>
                          <a:spcPts val="0"/>
                        </a:spcBef>
                        <a:buSzPct val="25000"/>
                        <a:buNone/>
                      </a:pPr>
                      <a:r>
                        <a:rPr lang="en-US" sz="1100" u="none" cap="none" strike="noStrike"/>
                        <a:t>alerts</a:t>
                      </a:r>
                    </a:p>
                  </a:txBody>
                  <a:tcPr marT="9525" marB="0" marR="9525" marL="9525" anchor="ctr"/>
                </a:tc>
                <a:tc>
                  <a:txBody>
                    <a:bodyPr>
                      <a:noAutofit/>
                    </a:bodyPr>
                    <a:lstStyle/>
                    <a:p>
                      <a:pPr indent="0" lvl="0" marL="0" marR="0" rtl="0" algn="ctr">
                        <a:spcBef>
                          <a:spcPts val="0"/>
                        </a:spcBef>
                        <a:buSzPct val="25000"/>
                        <a:buNone/>
                      </a:pPr>
                      <a:r>
                        <a:rPr lang="en-US" sz="1100" u="none" cap="none" strike="noStrike"/>
                        <a:t>1</a:t>
                      </a:r>
                    </a:p>
                  </a:txBody>
                  <a:tcPr marT="9525" marB="0" marR="9525" marL="9525" anchor="ctr"/>
                </a:tc>
                <a:tc>
                  <a:txBody>
                    <a:bodyPr>
                      <a:noAutofit/>
                    </a:bodyPr>
                    <a:lstStyle/>
                    <a:p>
                      <a:pPr indent="0" lvl="0" marL="0" marR="0" rtl="0" algn="l">
                        <a:spcBef>
                          <a:spcPts val="0"/>
                        </a:spcBef>
                        <a:buSzPct val="25000"/>
                        <a:buNone/>
                      </a:pPr>
                      <a:r>
                        <a:rPr lang="en-US" sz="1100" u="none" cap="none" strike="noStrike"/>
                        <a:t>Immediate action needed</a:t>
                      </a:r>
                    </a:p>
                  </a:txBody>
                  <a:tcPr marT="9525" marB="0" marR="9525" marL="9525" anchor="ctr"/>
                </a:tc>
              </a:tr>
              <a:tr h="292975">
                <a:tc>
                  <a:txBody>
                    <a:bodyPr>
                      <a:noAutofit/>
                    </a:bodyPr>
                    <a:lstStyle/>
                    <a:p>
                      <a:pPr indent="0" lvl="0" marL="0" marR="0" rtl="0" algn="l">
                        <a:spcBef>
                          <a:spcPts val="0"/>
                        </a:spcBef>
                        <a:buSzPct val="25000"/>
                        <a:buNone/>
                      </a:pPr>
                      <a:r>
                        <a:rPr lang="en-US" sz="1100" u="none" cap="none" strike="noStrike"/>
                        <a:t>critical</a:t>
                      </a:r>
                    </a:p>
                  </a:txBody>
                  <a:tcPr marT="9525" marB="0" marR="9525" marL="9525" anchor="ctr"/>
                </a:tc>
                <a:tc>
                  <a:txBody>
                    <a:bodyPr>
                      <a:noAutofit/>
                    </a:bodyPr>
                    <a:lstStyle/>
                    <a:p>
                      <a:pPr indent="0" lvl="0" marL="0" marR="0" rtl="0" algn="ctr">
                        <a:spcBef>
                          <a:spcPts val="0"/>
                        </a:spcBef>
                        <a:buSzPct val="25000"/>
                        <a:buNone/>
                      </a:pPr>
                      <a:r>
                        <a:rPr lang="en-US" sz="1100" u="none" cap="none" strike="noStrike"/>
                        <a:t>2</a:t>
                      </a:r>
                    </a:p>
                  </a:txBody>
                  <a:tcPr marT="9525" marB="0" marR="9525" marL="9525" anchor="ctr"/>
                </a:tc>
                <a:tc>
                  <a:txBody>
                    <a:bodyPr>
                      <a:noAutofit/>
                    </a:bodyPr>
                    <a:lstStyle/>
                    <a:p>
                      <a:pPr indent="0" lvl="0" marL="0" marR="0" rtl="0" algn="l">
                        <a:spcBef>
                          <a:spcPts val="0"/>
                        </a:spcBef>
                        <a:buSzPct val="25000"/>
                        <a:buNone/>
                      </a:pPr>
                      <a:r>
                        <a:rPr lang="en-US" sz="1100" u="none" cap="none" strike="noStrike"/>
                        <a:t>Critical conditions</a:t>
                      </a:r>
                    </a:p>
                  </a:txBody>
                  <a:tcPr marT="9525" marB="0" marR="9525" marL="9525" anchor="ctr"/>
                </a:tc>
              </a:tr>
              <a:tr h="292975">
                <a:tc>
                  <a:txBody>
                    <a:bodyPr>
                      <a:noAutofit/>
                    </a:bodyPr>
                    <a:lstStyle/>
                    <a:p>
                      <a:pPr indent="0" lvl="0" marL="0" marR="0" rtl="0" algn="l">
                        <a:spcBef>
                          <a:spcPts val="0"/>
                        </a:spcBef>
                        <a:buSzPct val="25000"/>
                        <a:buNone/>
                      </a:pPr>
                      <a:r>
                        <a:rPr lang="en-US" sz="1100" u="none" cap="none" strike="noStrike"/>
                        <a:t>errors</a:t>
                      </a:r>
                    </a:p>
                  </a:txBody>
                  <a:tcPr marT="9525" marB="0" marR="9525" marL="9525" anchor="ctr"/>
                </a:tc>
                <a:tc>
                  <a:txBody>
                    <a:bodyPr>
                      <a:noAutofit/>
                    </a:bodyPr>
                    <a:lstStyle/>
                    <a:p>
                      <a:pPr indent="0" lvl="0" marL="0" marR="0" rtl="0" algn="ctr">
                        <a:spcBef>
                          <a:spcPts val="0"/>
                        </a:spcBef>
                        <a:buSzPct val="25000"/>
                        <a:buNone/>
                      </a:pPr>
                      <a:r>
                        <a:rPr lang="en-US" sz="1100" u="none" cap="none" strike="noStrike"/>
                        <a:t>3</a:t>
                      </a:r>
                    </a:p>
                  </a:txBody>
                  <a:tcPr marT="9525" marB="0" marR="9525" marL="9525" anchor="ctr"/>
                </a:tc>
                <a:tc>
                  <a:txBody>
                    <a:bodyPr>
                      <a:noAutofit/>
                    </a:bodyPr>
                    <a:lstStyle/>
                    <a:p>
                      <a:pPr indent="0" lvl="0" marL="0" marR="0" rtl="0" algn="l">
                        <a:spcBef>
                          <a:spcPts val="0"/>
                        </a:spcBef>
                        <a:buSzPct val="25000"/>
                        <a:buNone/>
                      </a:pPr>
                      <a:r>
                        <a:rPr lang="en-US" sz="1100" u="none" cap="none" strike="noStrike"/>
                        <a:t>Error conditions</a:t>
                      </a:r>
                    </a:p>
                  </a:txBody>
                  <a:tcPr marT="9525" marB="0" marR="9525" marL="9525" anchor="ctr"/>
                </a:tc>
              </a:tr>
              <a:tr h="292975">
                <a:tc>
                  <a:txBody>
                    <a:bodyPr>
                      <a:noAutofit/>
                    </a:bodyPr>
                    <a:lstStyle/>
                    <a:p>
                      <a:pPr indent="0" lvl="0" marL="0" marR="0" rtl="0" algn="l">
                        <a:spcBef>
                          <a:spcPts val="0"/>
                        </a:spcBef>
                        <a:buSzPct val="25000"/>
                        <a:buNone/>
                      </a:pPr>
                      <a:r>
                        <a:rPr lang="en-US" sz="1100" u="none" cap="none" strike="noStrike"/>
                        <a:t>warnings</a:t>
                      </a:r>
                    </a:p>
                  </a:txBody>
                  <a:tcPr marT="9525" marB="0" marR="9525" marL="9525" anchor="ctr"/>
                </a:tc>
                <a:tc>
                  <a:txBody>
                    <a:bodyPr>
                      <a:noAutofit/>
                    </a:bodyPr>
                    <a:lstStyle/>
                    <a:p>
                      <a:pPr indent="0" lvl="0" marL="0" marR="0" rtl="0" algn="ctr">
                        <a:spcBef>
                          <a:spcPts val="0"/>
                        </a:spcBef>
                        <a:buSzPct val="25000"/>
                        <a:buNone/>
                      </a:pPr>
                      <a:r>
                        <a:rPr lang="en-US" sz="1100" u="none" cap="none" strike="noStrike"/>
                        <a:t>4</a:t>
                      </a:r>
                    </a:p>
                  </a:txBody>
                  <a:tcPr marT="9525" marB="0" marR="9525" marL="9525" anchor="ctr"/>
                </a:tc>
                <a:tc>
                  <a:txBody>
                    <a:bodyPr>
                      <a:noAutofit/>
                    </a:bodyPr>
                    <a:lstStyle/>
                    <a:p>
                      <a:pPr indent="0" lvl="0" marL="0" marR="0" rtl="0" algn="l">
                        <a:spcBef>
                          <a:spcPts val="0"/>
                        </a:spcBef>
                        <a:buSzPct val="25000"/>
                        <a:buNone/>
                      </a:pPr>
                      <a:r>
                        <a:rPr lang="en-US" sz="1100" u="none" cap="none" strike="noStrike"/>
                        <a:t>Warning conditions</a:t>
                      </a:r>
                    </a:p>
                  </a:txBody>
                  <a:tcPr marT="9525" marB="0" marR="9525" marL="9525" anchor="ctr"/>
                </a:tc>
              </a:tr>
              <a:tr h="292975">
                <a:tc>
                  <a:txBody>
                    <a:bodyPr>
                      <a:noAutofit/>
                    </a:bodyPr>
                    <a:lstStyle/>
                    <a:p>
                      <a:pPr indent="0" lvl="0" marL="0" marR="0" rtl="0" algn="l">
                        <a:spcBef>
                          <a:spcPts val="0"/>
                        </a:spcBef>
                        <a:buSzPct val="25000"/>
                        <a:buNone/>
                      </a:pPr>
                      <a:r>
                        <a:rPr lang="en-US" sz="1100" u="none" cap="none" strike="noStrike"/>
                        <a:t>notifications</a:t>
                      </a:r>
                    </a:p>
                  </a:txBody>
                  <a:tcPr marT="9525" marB="0" marR="9525" marL="9525" anchor="ctr"/>
                </a:tc>
                <a:tc>
                  <a:txBody>
                    <a:bodyPr>
                      <a:noAutofit/>
                    </a:bodyPr>
                    <a:lstStyle/>
                    <a:p>
                      <a:pPr indent="0" lvl="0" marL="0" marR="0" rtl="0" algn="ctr">
                        <a:spcBef>
                          <a:spcPts val="0"/>
                        </a:spcBef>
                        <a:buSzPct val="25000"/>
                        <a:buNone/>
                      </a:pPr>
                      <a:r>
                        <a:rPr lang="en-US" sz="1100" u="none" cap="none" strike="noStrike"/>
                        <a:t>5</a:t>
                      </a:r>
                    </a:p>
                  </a:txBody>
                  <a:tcPr marT="9525" marB="0" marR="9525" marL="9525" anchor="ctr"/>
                </a:tc>
                <a:tc>
                  <a:txBody>
                    <a:bodyPr>
                      <a:noAutofit/>
                    </a:bodyPr>
                    <a:lstStyle/>
                    <a:p>
                      <a:pPr indent="0" lvl="0" marL="0" marR="0" rtl="0" algn="l">
                        <a:spcBef>
                          <a:spcPts val="0"/>
                        </a:spcBef>
                        <a:buSzPct val="25000"/>
                        <a:buNone/>
                      </a:pPr>
                      <a:r>
                        <a:rPr lang="en-US" sz="1100" u="none" cap="none" strike="noStrike"/>
                        <a:t>Normal but significant condition</a:t>
                      </a:r>
                    </a:p>
                  </a:txBody>
                  <a:tcPr marT="9525" marB="0" marR="9525" marL="9525" anchor="ctr"/>
                </a:tc>
              </a:tr>
              <a:tr h="292975">
                <a:tc>
                  <a:txBody>
                    <a:bodyPr>
                      <a:noAutofit/>
                    </a:bodyPr>
                    <a:lstStyle/>
                    <a:p>
                      <a:pPr indent="0" lvl="0" marL="0" marR="0" rtl="0" algn="l">
                        <a:spcBef>
                          <a:spcPts val="0"/>
                        </a:spcBef>
                        <a:buSzPct val="25000"/>
                        <a:buNone/>
                      </a:pPr>
                      <a:r>
                        <a:rPr lang="en-US" sz="1100" u="none" cap="none" strike="noStrike"/>
                        <a:t>informational</a:t>
                      </a:r>
                    </a:p>
                  </a:txBody>
                  <a:tcPr marT="9525" marB="0" marR="9525" marL="9525" anchor="ctr"/>
                </a:tc>
                <a:tc>
                  <a:txBody>
                    <a:bodyPr>
                      <a:noAutofit/>
                    </a:bodyPr>
                    <a:lstStyle/>
                    <a:p>
                      <a:pPr indent="0" lvl="0" marL="0" marR="0" rtl="0" algn="ctr">
                        <a:spcBef>
                          <a:spcPts val="0"/>
                        </a:spcBef>
                        <a:buSzPct val="25000"/>
                        <a:buNone/>
                      </a:pPr>
                      <a:r>
                        <a:rPr lang="en-US" sz="1100" u="none" cap="none" strike="noStrike"/>
                        <a:t>6</a:t>
                      </a:r>
                    </a:p>
                  </a:txBody>
                  <a:tcPr marT="9525" marB="0" marR="9525" marL="9525" anchor="ctr"/>
                </a:tc>
                <a:tc>
                  <a:txBody>
                    <a:bodyPr>
                      <a:noAutofit/>
                    </a:bodyPr>
                    <a:lstStyle/>
                    <a:p>
                      <a:pPr indent="0" lvl="0" marL="0" marR="0" rtl="0" algn="l">
                        <a:spcBef>
                          <a:spcPts val="0"/>
                        </a:spcBef>
                        <a:buSzPct val="25000"/>
                        <a:buNone/>
                      </a:pPr>
                      <a:r>
                        <a:rPr lang="en-US" sz="1100" u="none" cap="none" strike="noStrike"/>
                        <a:t>Informational messages only</a:t>
                      </a:r>
                    </a:p>
                  </a:txBody>
                  <a:tcPr marT="9525" marB="0" marR="9525" marL="9525" anchor="ctr"/>
                </a:tc>
              </a:tr>
              <a:tr h="292975">
                <a:tc>
                  <a:txBody>
                    <a:bodyPr>
                      <a:noAutofit/>
                    </a:bodyPr>
                    <a:lstStyle/>
                    <a:p>
                      <a:pPr indent="0" lvl="0" marL="0" marR="0" rtl="0" algn="l">
                        <a:spcBef>
                          <a:spcPts val="0"/>
                        </a:spcBef>
                        <a:buSzPct val="25000"/>
                        <a:buNone/>
                      </a:pPr>
                      <a:r>
                        <a:rPr lang="en-US" sz="1100" u="none" cap="none" strike="noStrike"/>
                        <a:t>debugging</a:t>
                      </a:r>
                    </a:p>
                  </a:txBody>
                  <a:tcPr marT="9525" marB="0" marR="9525" marL="9525" anchor="ctr"/>
                </a:tc>
                <a:tc>
                  <a:txBody>
                    <a:bodyPr>
                      <a:noAutofit/>
                    </a:bodyPr>
                    <a:lstStyle/>
                    <a:p>
                      <a:pPr indent="0" lvl="0" marL="0" marR="0" rtl="0" algn="ctr">
                        <a:spcBef>
                          <a:spcPts val="0"/>
                        </a:spcBef>
                        <a:buSzPct val="25000"/>
                        <a:buNone/>
                      </a:pPr>
                      <a:r>
                        <a:rPr lang="en-US" sz="1100" u="none" cap="none" strike="noStrike"/>
                        <a:t>7</a:t>
                      </a:r>
                    </a:p>
                  </a:txBody>
                  <a:tcPr marT="9525" marB="0" marR="9525" marL="9525" anchor="ctr"/>
                </a:tc>
                <a:tc>
                  <a:txBody>
                    <a:bodyPr>
                      <a:noAutofit/>
                    </a:bodyPr>
                    <a:lstStyle/>
                    <a:p>
                      <a:pPr indent="0" lvl="0" marL="0" marR="0" rtl="0" algn="l">
                        <a:spcBef>
                          <a:spcPts val="0"/>
                        </a:spcBef>
                        <a:buSzPct val="25000"/>
                        <a:buNone/>
                      </a:pPr>
                      <a:r>
                        <a:rPr lang="en-US" sz="1100" u="none" cap="none" strike="noStrike"/>
                        <a:t>Debugging messages</a:t>
                      </a:r>
                    </a:p>
                  </a:txBody>
                  <a:tcPr marT="9525" marB="0" marR="9525" marL="9525" anchor="ct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7" name="Shape 557"/>
        <p:cNvGrpSpPr/>
        <p:nvPr/>
      </p:nvGrpSpPr>
      <p:grpSpPr>
        <a:xfrm>
          <a:off x="0" y="0"/>
          <a:ext cx="0" cy="0"/>
          <a:chOff x="0" y="0"/>
          <a:chExt cx="0" cy="0"/>
        </a:xfrm>
      </p:grpSpPr>
      <p:sp>
        <p:nvSpPr>
          <p:cNvPr id="558" name="Shape 558"/>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What are the alert messages generated by SNMP agents called?</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TRAP</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INFORM</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GET</a:t>
            </a:r>
          </a:p>
          <a:p>
            <a:pPr indent="-352425" lvl="1" marL="568325" marR="0" rtl="0" algn="l">
              <a:lnSpc>
                <a:spcPct val="95000"/>
              </a:lnSpc>
              <a:spcBef>
                <a:spcPts val="600"/>
              </a:spcBef>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SET</a:t>
            </a:r>
          </a:p>
        </p:txBody>
      </p:sp>
      <p:sp>
        <p:nvSpPr>
          <p:cNvPr id="559" name="Shape 559"/>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231</a:t>
            </a:r>
          </a:p>
        </p:txBody>
      </p:sp>
      <p:sp>
        <p:nvSpPr>
          <p:cNvPr id="560" name="Shape 560"/>
          <p:cNvSpPr/>
          <p:nvPr/>
        </p:nvSpPr>
        <p:spPr>
          <a:xfrm>
            <a:off x="239712" y="1282037"/>
            <a:ext cx="8693072" cy="355033"/>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61" name="Shape 561"/>
          <p:cNvSpPr/>
          <p:nvPr/>
        </p:nvSpPr>
        <p:spPr>
          <a:xfrm>
            <a:off x="239712" y="1621248"/>
            <a:ext cx="8693072" cy="355033"/>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5" name="Shape 565"/>
        <p:cNvGrpSpPr/>
        <p:nvPr/>
      </p:nvGrpSpPr>
      <p:grpSpPr>
        <a:xfrm>
          <a:off x="0" y="0"/>
          <a:ext cx="0" cy="0"/>
          <a:chOff x="0" y="0"/>
          <a:chExt cx="0" cy="0"/>
        </a:xfrm>
      </p:grpSpPr>
      <p:sp>
        <p:nvSpPr>
          <p:cNvPr id="566" name="Shape 566"/>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Which three features are added in SNMPv3 over SNMPv2?</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Message Integrity</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Compression</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Authentication</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Encryption</a:t>
            </a:r>
          </a:p>
          <a:p>
            <a:pPr indent="-352425" lvl="1" marL="568325" marR="0" rtl="0" algn="l">
              <a:lnSpc>
                <a:spcPct val="95000"/>
              </a:lnSpc>
              <a:spcBef>
                <a:spcPts val="600"/>
              </a:spcBef>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Error Detection</a:t>
            </a:r>
          </a:p>
        </p:txBody>
      </p:sp>
      <p:sp>
        <p:nvSpPr>
          <p:cNvPr id="567" name="Shape 567"/>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232</a:t>
            </a:r>
          </a:p>
        </p:txBody>
      </p:sp>
      <p:sp>
        <p:nvSpPr>
          <p:cNvPr id="568" name="Shape 568"/>
          <p:cNvSpPr/>
          <p:nvPr/>
        </p:nvSpPr>
        <p:spPr>
          <a:xfrm>
            <a:off x="239712" y="1296786"/>
            <a:ext cx="8693072" cy="355033"/>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69" name="Shape 569"/>
          <p:cNvSpPr/>
          <p:nvPr/>
        </p:nvSpPr>
        <p:spPr>
          <a:xfrm>
            <a:off x="239712" y="1975209"/>
            <a:ext cx="8693072" cy="355033"/>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70" name="Shape 570"/>
          <p:cNvSpPr/>
          <p:nvPr/>
        </p:nvSpPr>
        <p:spPr>
          <a:xfrm>
            <a:off x="239712" y="2314422"/>
            <a:ext cx="8693072" cy="355033"/>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4" name="Shape 574"/>
        <p:cNvGrpSpPr/>
        <p:nvPr/>
      </p:nvGrpSpPr>
      <p:grpSpPr>
        <a:xfrm>
          <a:off x="0" y="0"/>
          <a:ext cx="0" cy="0"/>
          <a:chOff x="0" y="0"/>
          <a:chExt cx="0" cy="0"/>
        </a:xfrm>
      </p:grpSpPr>
      <p:sp>
        <p:nvSpPr>
          <p:cNvPr id="575" name="Shape 575"/>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In a GLBP network, who is responsible for the ARP request?</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AVF</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AVG</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Active Router</a:t>
            </a:r>
          </a:p>
          <a:p>
            <a:pPr indent="-352425" lvl="1" marL="568325" marR="0" rtl="0" algn="l">
              <a:lnSpc>
                <a:spcPct val="95000"/>
              </a:lnSpc>
              <a:spcBef>
                <a:spcPts val="600"/>
              </a:spcBef>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Standby Router</a:t>
            </a:r>
          </a:p>
        </p:txBody>
      </p:sp>
      <p:sp>
        <p:nvSpPr>
          <p:cNvPr id="576" name="Shape 576"/>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233</a:t>
            </a:r>
          </a:p>
        </p:txBody>
      </p:sp>
      <p:sp>
        <p:nvSpPr>
          <p:cNvPr id="577" name="Shape 577"/>
          <p:cNvSpPr/>
          <p:nvPr/>
        </p:nvSpPr>
        <p:spPr>
          <a:xfrm>
            <a:off x="239712" y="1619674"/>
            <a:ext cx="8693072" cy="412551"/>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2" name="Shape 582"/>
        <p:cNvGrpSpPr/>
        <p:nvPr/>
      </p:nvGrpSpPr>
      <p:grpSpPr>
        <a:xfrm>
          <a:off x="0" y="0"/>
          <a:ext cx="0" cy="0"/>
          <a:chOff x="0" y="0"/>
          <a:chExt cx="0" cy="0"/>
        </a:xfrm>
      </p:grpSpPr>
      <p:grpSp>
        <p:nvGrpSpPr>
          <p:cNvPr id="583" name="Shape 583"/>
          <p:cNvGrpSpPr/>
          <p:nvPr/>
        </p:nvGrpSpPr>
        <p:grpSpPr>
          <a:xfrm>
            <a:off x="0" y="0"/>
            <a:ext cx="9143999" cy="4383087"/>
            <a:chOff x="0" y="0"/>
            <a:chExt cx="5759" cy="2761"/>
          </a:xfrm>
        </p:grpSpPr>
        <p:grpSp>
          <p:nvGrpSpPr>
            <p:cNvPr id="584" name="Shape 584"/>
            <p:cNvGrpSpPr/>
            <p:nvPr/>
          </p:nvGrpSpPr>
          <p:grpSpPr>
            <a:xfrm>
              <a:off x="1727" y="1485"/>
              <a:ext cx="2400" cy="1276"/>
              <a:chOff x="3272" y="1315"/>
              <a:chExt cx="1889" cy="1002"/>
            </a:xfrm>
          </p:grpSpPr>
          <p:sp>
            <p:nvSpPr>
              <p:cNvPr id="585" name="Shape 585"/>
              <p:cNvSpPr/>
              <p:nvPr/>
            </p:nvSpPr>
            <p:spPr>
              <a:xfrm>
                <a:off x="3272" y="1315"/>
                <a:ext cx="1889" cy="1002"/>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86" name="Shape 586"/>
              <p:cNvSpPr/>
              <p:nvPr/>
            </p:nvSpPr>
            <p:spPr>
              <a:xfrm>
                <a:off x="3802" y="1979"/>
                <a:ext cx="86" cy="325"/>
              </a:xfrm>
              <a:prstGeom prst="rect">
                <a:avLst/>
              </a:prstGeom>
              <a:solidFill>
                <a:srgbClr val="B21A1A"/>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87" name="Shape 587"/>
              <p:cNvSpPr/>
              <p:nvPr/>
            </p:nvSpPr>
            <p:spPr>
              <a:xfrm>
                <a:off x="4304" y="1970"/>
                <a:ext cx="248" cy="343"/>
              </a:xfrm>
              <a:custGeom>
                <a:pathLst>
                  <a:path extrusionOk="0" h="120000" w="120000">
                    <a:moveTo>
                      <a:pt x="120000" y="36000"/>
                    </a:moveTo>
                    <a:cubicBezTo>
                      <a:pt x="120000" y="34500"/>
                      <a:pt x="105517" y="30000"/>
                      <a:pt x="86896" y="30000"/>
                    </a:cubicBezTo>
                    <a:cubicBezTo>
                      <a:pt x="62068"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4827" y="120000"/>
                    </a:cubicBezTo>
                    <a:cubicBezTo>
                      <a:pt x="39310" y="120000"/>
                      <a:pt x="0" y="97500"/>
                      <a:pt x="0" y="60000"/>
                    </a:cubicBezTo>
                    <a:cubicBezTo>
                      <a:pt x="0" y="25500"/>
                      <a:pt x="35172" y="0"/>
                      <a:pt x="84827" y="0"/>
                    </a:cubicBezTo>
                    <a:cubicBezTo>
                      <a:pt x="103448" y="0"/>
                      <a:pt x="115862" y="4500"/>
                      <a:pt x="120000" y="4500"/>
                    </a:cubicBezTo>
                    <a:lnTo>
                      <a:pt x="120000" y="36000"/>
                    </a:lnTo>
                    <a:close/>
                  </a:path>
                </a:pathLst>
              </a:custGeom>
              <a:solidFill>
                <a:srgbClr val="B21A1A"/>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88" name="Shape 588"/>
              <p:cNvSpPr/>
              <p:nvPr/>
            </p:nvSpPr>
            <p:spPr>
              <a:xfrm>
                <a:off x="3443" y="1970"/>
                <a:ext cx="248" cy="343"/>
              </a:xfrm>
              <a:custGeom>
                <a:pathLst>
                  <a:path extrusionOk="0" h="120000" w="120000">
                    <a:moveTo>
                      <a:pt x="120000" y="36000"/>
                    </a:moveTo>
                    <a:cubicBezTo>
                      <a:pt x="117931" y="34500"/>
                      <a:pt x="105517" y="30000"/>
                      <a:pt x="86896" y="30000"/>
                    </a:cubicBezTo>
                    <a:cubicBezTo>
                      <a:pt x="60000" y="30000"/>
                      <a:pt x="43448" y="42000"/>
                      <a:pt x="43448" y="60000"/>
                    </a:cubicBezTo>
                    <a:cubicBezTo>
                      <a:pt x="43448" y="76500"/>
                      <a:pt x="60000" y="90000"/>
                      <a:pt x="86896" y="90000"/>
                    </a:cubicBezTo>
                    <a:cubicBezTo>
                      <a:pt x="105517" y="90000"/>
                      <a:pt x="117931" y="85500"/>
                      <a:pt x="120000" y="84000"/>
                    </a:cubicBezTo>
                    <a:cubicBezTo>
                      <a:pt x="120000" y="115500"/>
                      <a:pt x="120000" y="115500"/>
                      <a:pt x="120000" y="115500"/>
                    </a:cubicBezTo>
                    <a:cubicBezTo>
                      <a:pt x="115862" y="117000"/>
                      <a:pt x="101379" y="120000"/>
                      <a:pt x="82758" y="120000"/>
                    </a:cubicBezTo>
                    <a:cubicBezTo>
                      <a:pt x="39310" y="120000"/>
                      <a:pt x="0" y="97500"/>
                      <a:pt x="0" y="60000"/>
                    </a:cubicBezTo>
                    <a:cubicBezTo>
                      <a:pt x="0" y="25500"/>
                      <a:pt x="35172" y="0"/>
                      <a:pt x="82758" y="0"/>
                    </a:cubicBezTo>
                    <a:cubicBezTo>
                      <a:pt x="101379" y="0"/>
                      <a:pt x="115862" y="4500"/>
                      <a:pt x="120000" y="4500"/>
                    </a:cubicBezTo>
                    <a:lnTo>
                      <a:pt x="120000" y="36000"/>
                    </a:lnTo>
                    <a:close/>
                  </a:path>
                </a:pathLst>
              </a:custGeom>
              <a:solidFill>
                <a:srgbClr val="B21A1A"/>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89" name="Shape 589"/>
              <p:cNvSpPr/>
              <p:nvPr/>
            </p:nvSpPr>
            <p:spPr>
              <a:xfrm>
                <a:off x="4643" y="1970"/>
                <a:ext cx="342" cy="343"/>
              </a:xfrm>
              <a:custGeom>
                <a:pathLst>
                  <a:path extrusionOk="0" h="120000" w="120000">
                    <a:moveTo>
                      <a:pt x="120000" y="60000"/>
                    </a:moveTo>
                    <a:cubicBezTo>
                      <a:pt x="120000" y="93000"/>
                      <a:pt x="96000" y="120000"/>
                      <a:pt x="60000" y="120000"/>
                    </a:cubicBezTo>
                    <a:cubicBezTo>
                      <a:pt x="24000" y="120000"/>
                      <a:pt x="0" y="93000"/>
                      <a:pt x="0" y="60000"/>
                    </a:cubicBezTo>
                    <a:cubicBezTo>
                      <a:pt x="0" y="27000"/>
                      <a:pt x="24000" y="0"/>
                      <a:pt x="60000" y="0"/>
                    </a:cubicBezTo>
                    <a:cubicBezTo>
                      <a:pt x="96000" y="0"/>
                      <a:pt x="120000" y="27000"/>
                      <a:pt x="120000" y="60000"/>
                    </a:cubicBezTo>
                    <a:moveTo>
                      <a:pt x="60000" y="30000"/>
                    </a:moveTo>
                    <a:cubicBezTo>
                      <a:pt x="43500" y="30000"/>
                      <a:pt x="30000" y="43500"/>
                      <a:pt x="30000" y="60000"/>
                    </a:cubicBezTo>
                    <a:cubicBezTo>
                      <a:pt x="30000" y="76500"/>
                      <a:pt x="43500" y="90000"/>
                      <a:pt x="60000" y="90000"/>
                    </a:cubicBezTo>
                    <a:cubicBezTo>
                      <a:pt x="76500" y="90000"/>
                      <a:pt x="90000" y="76500"/>
                      <a:pt x="90000" y="60000"/>
                    </a:cubicBezTo>
                    <a:cubicBezTo>
                      <a:pt x="90000" y="43500"/>
                      <a:pt x="76500" y="30000"/>
                      <a:pt x="60000" y="30000"/>
                    </a:cubicBezTo>
                  </a:path>
                </a:pathLst>
              </a:custGeom>
              <a:solidFill>
                <a:srgbClr val="B21A1A"/>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90" name="Shape 590"/>
              <p:cNvSpPr/>
              <p:nvPr/>
            </p:nvSpPr>
            <p:spPr>
              <a:xfrm>
                <a:off x="4000" y="1970"/>
                <a:ext cx="223" cy="343"/>
              </a:xfrm>
              <a:custGeom>
                <a:pathLst>
                  <a:path extrusionOk="0" h="120000" w="120000">
                    <a:moveTo>
                      <a:pt x="108461" y="28500"/>
                    </a:moveTo>
                    <a:cubicBezTo>
                      <a:pt x="108461" y="28500"/>
                      <a:pt x="87692" y="25500"/>
                      <a:pt x="73846" y="25500"/>
                    </a:cubicBezTo>
                    <a:cubicBezTo>
                      <a:pt x="55384" y="25500"/>
                      <a:pt x="46153" y="28500"/>
                      <a:pt x="46153" y="34500"/>
                    </a:cubicBezTo>
                    <a:cubicBezTo>
                      <a:pt x="46153" y="42000"/>
                      <a:pt x="60000" y="43500"/>
                      <a:pt x="66923" y="45000"/>
                    </a:cubicBezTo>
                    <a:cubicBezTo>
                      <a:pt x="78461" y="48000"/>
                      <a:pt x="78461" y="48000"/>
                      <a:pt x="78461" y="48000"/>
                    </a:cubicBezTo>
                    <a:cubicBezTo>
                      <a:pt x="108461" y="54000"/>
                      <a:pt x="120000" y="67500"/>
                      <a:pt x="120000" y="81000"/>
                    </a:cubicBezTo>
                    <a:cubicBezTo>
                      <a:pt x="120000" y="109500"/>
                      <a:pt x="80769" y="120000"/>
                      <a:pt x="48461" y="120000"/>
                    </a:cubicBezTo>
                    <a:cubicBezTo>
                      <a:pt x="23076" y="120000"/>
                      <a:pt x="2307" y="117000"/>
                      <a:pt x="0" y="115500"/>
                    </a:cubicBezTo>
                    <a:cubicBezTo>
                      <a:pt x="0" y="90000"/>
                      <a:pt x="0" y="90000"/>
                      <a:pt x="0" y="90000"/>
                    </a:cubicBezTo>
                    <a:cubicBezTo>
                      <a:pt x="4615" y="90000"/>
                      <a:pt x="23076" y="94500"/>
                      <a:pt x="41538" y="94500"/>
                    </a:cubicBezTo>
                    <a:cubicBezTo>
                      <a:pt x="64615" y="94500"/>
                      <a:pt x="73846" y="90000"/>
                      <a:pt x="73846" y="84000"/>
                    </a:cubicBezTo>
                    <a:cubicBezTo>
                      <a:pt x="73846" y="78000"/>
                      <a:pt x="64615" y="73500"/>
                      <a:pt x="53076" y="72000"/>
                    </a:cubicBezTo>
                    <a:cubicBezTo>
                      <a:pt x="50769" y="72000"/>
                      <a:pt x="48461" y="70500"/>
                      <a:pt x="43846" y="70500"/>
                    </a:cubicBezTo>
                    <a:cubicBezTo>
                      <a:pt x="20769" y="64500"/>
                      <a:pt x="0" y="55500"/>
                      <a:pt x="0" y="36000"/>
                    </a:cubicBezTo>
                    <a:cubicBezTo>
                      <a:pt x="0" y="15000"/>
                      <a:pt x="23076" y="0"/>
                      <a:pt x="64615" y="0"/>
                    </a:cubicBezTo>
                    <a:cubicBezTo>
                      <a:pt x="85384" y="0"/>
                      <a:pt x="106153" y="4500"/>
                      <a:pt x="108461" y="4500"/>
                    </a:cubicBezTo>
                    <a:lnTo>
                      <a:pt x="108461" y="28500"/>
                    </a:lnTo>
                    <a:close/>
                  </a:path>
                </a:pathLst>
              </a:custGeom>
              <a:solidFill>
                <a:srgbClr val="B21A1A"/>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91" name="Shape 591"/>
              <p:cNvSpPr/>
              <p:nvPr/>
            </p:nvSpPr>
            <p:spPr>
              <a:xfrm>
                <a:off x="3272" y="1585"/>
                <a:ext cx="81" cy="167"/>
              </a:xfrm>
              <a:custGeom>
                <a:pathLst>
                  <a:path extrusionOk="0" h="120000" w="120000">
                    <a:moveTo>
                      <a:pt x="120000" y="30769"/>
                    </a:moveTo>
                    <a:cubicBezTo>
                      <a:pt x="120000" y="12307"/>
                      <a:pt x="94736" y="0"/>
                      <a:pt x="63157" y="0"/>
                    </a:cubicBezTo>
                    <a:cubicBezTo>
                      <a:pt x="25263" y="0"/>
                      <a:pt x="0" y="12307"/>
                      <a:pt x="0" y="30769"/>
                    </a:cubicBezTo>
                    <a:cubicBezTo>
                      <a:pt x="0" y="92307"/>
                      <a:pt x="0" y="92307"/>
                      <a:pt x="0" y="92307"/>
                    </a:cubicBezTo>
                    <a:cubicBezTo>
                      <a:pt x="0" y="107692"/>
                      <a:pt x="25263" y="120000"/>
                      <a:pt x="63157"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92" name="Shape 592"/>
              <p:cNvSpPr/>
              <p:nvPr/>
            </p:nvSpPr>
            <p:spPr>
              <a:xfrm>
                <a:off x="3499" y="1473"/>
                <a:ext cx="81" cy="279"/>
              </a:xfrm>
              <a:custGeom>
                <a:pathLst>
                  <a:path extrusionOk="0" h="120000" w="120000">
                    <a:moveTo>
                      <a:pt x="120000" y="16615"/>
                    </a:moveTo>
                    <a:cubicBezTo>
                      <a:pt x="120000" y="7384"/>
                      <a:pt x="88421" y="0"/>
                      <a:pt x="56842" y="0"/>
                    </a:cubicBezTo>
                    <a:cubicBezTo>
                      <a:pt x="25263" y="0"/>
                      <a:pt x="0" y="7384"/>
                      <a:pt x="0" y="16615"/>
                    </a:cubicBezTo>
                    <a:cubicBezTo>
                      <a:pt x="0" y="103384"/>
                      <a:pt x="0" y="103384"/>
                      <a:pt x="0" y="103384"/>
                    </a:cubicBezTo>
                    <a:cubicBezTo>
                      <a:pt x="0" y="112615"/>
                      <a:pt x="25263" y="120000"/>
                      <a:pt x="56842" y="120000"/>
                    </a:cubicBezTo>
                    <a:cubicBezTo>
                      <a:pt x="88421" y="120000"/>
                      <a:pt x="120000" y="112615"/>
                      <a:pt x="120000" y="103384"/>
                    </a:cubicBezTo>
                    <a:lnTo>
                      <a:pt x="120000" y="16615"/>
                    </a:lnTo>
                    <a:close/>
                  </a:path>
                </a:pathLst>
              </a:custGeom>
              <a:solidFill>
                <a:srgbClr val="015F85"/>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93" name="Shape 593"/>
              <p:cNvSpPr/>
              <p:nvPr/>
            </p:nvSpPr>
            <p:spPr>
              <a:xfrm>
                <a:off x="3722" y="1319"/>
                <a:ext cx="81" cy="513"/>
              </a:xfrm>
              <a:custGeom>
                <a:pathLst>
                  <a:path extrusionOk="0" h="120000" w="120000">
                    <a:moveTo>
                      <a:pt x="120000" y="9000"/>
                    </a:moveTo>
                    <a:cubicBezTo>
                      <a:pt x="120000" y="4000"/>
                      <a:pt x="94736" y="0"/>
                      <a:pt x="63157" y="0"/>
                    </a:cubicBezTo>
                    <a:cubicBezTo>
                      <a:pt x="31578" y="0"/>
                      <a:pt x="0" y="4000"/>
                      <a:pt x="0" y="9000"/>
                    </a:cubicBezTo>
                    <a:cubicBezTo>
                      <a:pt x="0" y="111000"/>
                      <a:pt x="0" y="111000"/>
                      <a:pt x="0" y="111000"/>
                    </a:cubicBezTo>
                    <a:cubicBezTo>
                      <a:pt x="0" y="116000"/>
                      <a:pt x="31578" y="120000"/>
                      <a:pt x="63157"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94" name="Shape 594"/>
              <p:cNvSpPr/>
              <p:nvPr/>
            </p:nvSpPr>
            <p:spPr>
              <a:xfrm>
                <a:off x="3949" y="1473"/>
                <a:ext cx="81" cy="279"/>
              </a:xfrm>
              <a:custGeom>
                <a:pathLst>
                  <a:path extrusionOk="0" h="120000" w="120000">
                    <a:moveTo>
                      <a:pt x="120000" y="16615"/>
                    </a:moveTo>
                    <a:cubicBezTo>
                      <a:pt x="120000" y="7384"/>
                      <a:pt x="94736" y="0"/>
                      <a:pt x="56842" y="0"/>
                    </a:cubicBezTo>
                    <a:cubicBezTo>
                      <a:pt x="25263" y="0"/>
                      <a:pt x="0" y="7384"/>
                      <a:pt x="0" y="16615"/>
                    </a:cubicBezTo>
                    <a:cubicBezTo>
                      <a:pt x="0" y="103384"/>
                      <a:pt x="0" y="103384"/>
                      <a:pt x="0" y="103384"/>
                    </a:cubicBezTo>
                    <a:cubicBezTo>
                      <a:pt x="0" y="112615"/>
                      <a:pt x="25263" y="120000"/>
                      <a:pt x="56842"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95" name="Shape 595"/>
              <p:cNvSpPr/>
              <p:nvPr/>
            </p:nvSpPr>
            <p:spPr>
              <a:xfrm>
                <a:off x="4170" y="1585"/>
                <a:ext cx="86" cy="167"/>
              </a:xfrm>
              <a:custGeom>
                <a:pathLst>
                  <a:path extrusionOk="0" h="120000" w="120000">
                    <a:moveTo>
                      <a:pt x="120000" y="30769"/>
                    </a:moveTo>
                    <a:cubicBezTo>
                      <a:pt x="120000" y="12307"/>
                      <a:pt x="90000" y="0"/>
                      <a:pt x="60000" y="0"/>
                    </a:cubicBezTo>
                    <a:cubicBezTo>
                      <a:pt x="30000" y="0"/>
                      <a:pt x="0" y="12307"/>
                      <a:pt x="0" y="30769"/>
                    </a:cubicBezTo>
                    <a:cubicBezTo>
                      <a:pt x="0" y="92307"/>
                      <a:pt x="0" y="92307"/>
                      <a:pt x="0" y="92307"/>
                    </a:cubicBezTo>
                    <a:cubicBezTo>
                      <a:pt x="0" y="107692"/>
                      <a:pt x="30000" y="120000"/>
                      <a:pt x="60000" y="120000"/>
                    </a:cubicBezTo>
                    <a:cubicBezTo>
                      <a:pt x="90000" y="120000"/>
                      <a:pt x="120000" y="107692"/>
                      <a:pt x="120000" y="92307"/>
                    </a:cubicBezTo>
                    <a:lnTo>
                      <a:pt x="120000" y="30769"/>
                    </a:lnTo>
                    <a:close/>
                  </a:path>
                </a:pathLst>
              </a:custGeom>
              <a:solidFill>
                <a:srgbClr val="015F85"/>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96" name="Shape 596"/>
              <p:cNvSpPr/>
              <p:nvPr/>
            </p:nvSpPr>
            <p:spPr>
              <a:xfrm>
                <a:off x="4397" y="1473"/>
                <a:ext cx="82" cy="279"/>
              </a:xfrm>
              <a:custGeom>
                <a:pathLst>
                  <a:path extrusionOk="0" h="120000" w="120000">
                    <a:moveTo>
                      <a:pt x="120000" y="16615"/>
                    </a:moveTo>
                    <a:cubicBezTo>
                      <a:pt x="120000" y="7384"/>
                      <a:pt x="94736" y="0"/>
                      <a:pt x="63157" y="0"/>
                    </a:cubicBezTo>
                    <a:cubicBezTo>
                      <a:pt x="25263" y="0"/>
                      <a:pt x="0" y="7384"/>
                      <a:pt x="0" y="16615"/>
                    </a:cubicBezTo>
                    <a:cubicBezTo>
                      <a:pt x="0" y="103384"/>
                      <a:pt x="0" y="103384"/>
                      <a:pt x="0" y="103384"/>
                    </a:cubicBezTo>
                    <a:cubicBezTo>
                      <a:pt x="0" y="112615"/>
                      <a:pt x="25263"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97" name="Shape 597"/>
              <p:cNvSpPr/>
              <p:nvPr/>
            </p:nvSpPr>
            <p:spPr>
              <a:xfrm>
                <a:off x="4625" y="1319"/>
                <a:ext cx="82" cy="513"/>
              </a:xfrm>
              <a:custGeom>
                <a:pathLst>
                  <a:path extrusionOk="0" h="120000" w="120000">
                    <a:moveTo>
                      <a:pt x="120000" y="9000"/>
                    </a:moveTo>
                    <a:cubicBezTo>
                      <a:pt x="120000" y="4000"/>
                      <a:pt x="94736" y="0"/>
                      <a:pt x="56842" y="0"/>
                    </a:cubicBezTo>
                    <a:cubicBezTo>
                      <a:pt x="25263" y="0"/>
                      <a:pt x="0" y="4000"/>
                      <a:pt x="0" y="9000"/>
                    </a:cubicBezTo>
                    <a:cubicBezTo>
                      <a:pt x="0" y="111000"/>
                      <a:pt x="0" y="111000"/>
                      <a:pt x="0" y="111000"/>
                    </a:cubicBezTo>
                    <a:cubicBezTo>
                      <a:pt x="0" y="116000"/>
                      <a:pt x="25263" y="120000"/>
                      <a:pt x="56842" y="120000"/>
                    </a:cubicBezTo>
                    <a:cubicBezTo>
                      <a:pt x="94736" y="120000"/>
                      <a:pt x="120000" y="116000"/>
                      <a:pt x="120000" y="111000"/>
                    </a:cubicBezTo>
                    <a:lnTo>
                      <a:pt x="120000" y="9000"/>
                    </a:lnTo>
                    <a:close/>
                  </a:path>
                </a:pathLst>
              </a:custGeom>
              <a:solidFill>
                <a:srgbClr val="015F85"/>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98" name="Shape 598"/>
              <p:cNvSpPr/>
              <p:nvPr/>
            </p:nvSpPr>
            <p:spPr>
              <a:xfrm>
                <a:off x="4847" y="1473"/>
                <a:ext cx="82" cy="279"/>
              </a:xfrm>
              <a:custGeom>
                <a:pathLst>
                  <a:path extrusionOk="0" h="120000" w="120000">
                    <a:moveTo>
                      <a:pt x="120000" y="16615"/>
                    </a:moveTo>
                    <a:cubicBezTo>
                      <a:pt x="120000" y="7384"/>
                      <a:pt x="94736" y="0"/>
                      <a:pt x="63157" y="0"/>
                    </a:cubicBezTo>
                    <a:cubicBezTo>
                      <a:pt x="31578" y="0"/>
                      <a:pt x="0" y="7384"/>
                      <a:pt x="0" y="16615"/>
                    </a:cubicBezTo>
                    <a:cubicBezTo>
                      <a:pt x="0" y="103384"/>
                      <a:pt x="0" y="103384"/>
                      <a:pt x="0" y="103384"/>
                    </a:cubicBezTo>
                    <a:cubicBezTo>
                      <a:pt x="0" y="112615"/>
                      <a:pt x="31578" y="120000"/>
                      <a:pt x="63157" y="120000"/>
                    </a:cubicBezTo>
                    <a:cubicBezTo>
                      <a:pt x="94736" y="120000"/>
                      <a:pt x="120000" y="112615"/>
                      <a:pt x="120000" y="103384"/>
                    </a:cubicBezTo>
                    <a:lnTo>
                      <a:pt x="120000" y="16615"/>
                    </a:lnTo>
                    <a:close/>
                  </a:path>
                </a:pathLst>
              </a:custGeom>
              <a:solidFill>
                <a:srgbClr val="015F85"/>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
            <p:nvSpPr>
              <p:cNvPr id="599" name="Shape 599"/>
              <p:cNvSpPr/>
              <p:nvPr/>
            </p:nvSpPr>
            <p:spPr>
              <a:xfrm>
                <a:off x="5075" y="1585"/>
                <a:ext cx="82" cy="167"/>
              </a:xfrm>
              <a:custGeom>
                <a:pathLst>
                  <a:path extrusionOk="0" h="120000" w="120000">
                    <a:moveTo>
                      <a:pt x="120000" y="30769"/>
                    </a:moveTo>
                    <a:cubicBezTo>
                      <a:pt x="120000" y="12307"/>
                      <a:pt x="94736" y="0"/>
                      <a:pt x="56842" y="0"/>
                    </a:cubicBezTo>
                    <a:cubicBezTo>
                      <a:pt x="25263" y="0"/>
                      <a:pt x="0" y="12307"/>
                      <a:pt x="0" y="30769"/>
                    </a:cubicBezTo>
                    <a:cubicBezTo>
                      <a:pt x="0" y="92307"/>
                      <a:pt x="0" y="92307"/>
                      <a:pt x="0" y="92307"/>
                    </a:cubicBezTo>
                    <a:cubicBezTo>
                      <a:pt x="0" y="107692"/>
                      <a:pt x="25263" y="120000"/>
                      <a:pt x="56842" y="120000"/>
                    </a:cubicBezTo>
                    <a:cubicBezTo>
                      <a:pt x="94736" y="120000"/>
                      <a:pt x="120000" y="107692"/>
                      <a:pt x="120000" y="92307"/>
                    </a:cubicBezTo>
                    <a:lnTo>
                      <a:pt x="120000" y="30769"/>
                    </a:lnTo>
                    <a:close/>
                  </a:path>
                </a:pathLst>
              </a:custGeom>
              <a:solidFill>
                <a:srgbClr val="015F85"/>
              </a:solidFill>
              <a:ln>
                <a:noFill/>
              </a:ln>
            </p:spPr>
            <p:txBody>
              <a:bodyPr anchorCtr="0" anchor="t"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sp>
          <p:nvSpPr>
            <p:cNvPr id="600" name="Shape 600"/>
            <p:cNvSpPr/>
            <p:nvPr/>
          </p:nvSpPr>
          <p:spPr>
            <a:xfrm>
              <a:off x="0" y="0"/>
              <a:ext cx="5759" cy="432"/>
            </a:xfrm>
            <a:prstGeom prst="rect">
              <a:avLst/>
            </a:prstGeom>
            <a:solidFill>
              <a:srgbClr val="FFFFFF"/>
            </a:solidFill>
            <a:ln>
              <a:noFill/>
            </a:ln>
          </p:spPr>
          <p:txBody>
            <a:bodyPr anchorCtr="0" anchor="ctr" bIns="41050" lIns="82100" rIns="82100" tIns="4105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gr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idx="1" type="body"/>
          </p:nvPr>
        </p:nvSpPr>
        <p:spPr>
          <a:xfrm>
            <a:off x="239712" y="914400"/>
            <a:ext cx="8578850" cy="5394960"/>
          </a:xfrm>
          <a:prstGeom prst="rect">
            <a:avLst/>
          </a:prstGeom>
          <a:noFill/>
          <a:ln>
            <a:noFill/>
          </a:ln>
        </p:spPr>
        <p:txBody>
          <a:bodyPr anchorCtr="0" anchor="t" bIns="45700" lIns="91425" rIns="91425" tIns="45700">
            <a:noAutofit/>
          </a:bodyPr>
          <a:lstStyle/>
          <a:p>
            <a:pPr indent="-228600" lvl="0" marL="228600" marR="0" rtl="0" algn="l">
              <a:lnSpc>
                <a:spcPct val="95000"/>
              </a:lnSpc>
              <a:spcBef>
                <a:spcPts val="0"/>
              </a:spcBef>
              <a:spcAft>
                <a:spcPts val="0"/>
              </a:spcAft>
              <a:buClr>
                <a:schemeClr val="dk2"/>
              </a:buClr>
              <a:buSzPct val="90000"/>
              <a:buFont typeface="Arial"/>
              <a:buChar char="•"/>
            </a:pPr>
            <a:r>
              <a:rPr b="0" i="0" lang="en-US" sz="2200" u="none" cap="none" strike="noStrike">
                <a:solidFill>
                  <a:srgbClr val="000000"/>
                </a:solidFill>
                <a:latin typeface="Arial"/>
                <a:ea typeface="Arial"/>
                <a:cs typeface="Arial"/>
                <a:sym typeface="Arial"/>
              </a:rPr>
              <a:t>On which options are standard access lists based?</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destination address and wildcard mask</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destination address and subnet mask</a:t>
            </a:r>
          </a:p>
          <a:p>
            <a:pPr indent="-352425" lvl="1" marL="568325" marR="0" rtl="0" algn="l">
              <a:lnSpc>
                <a:spcPct val="95000"/>
              </a:lnSpc>
              <a:spcBef>
                <a:spcPts val="600"/>
              </a:spcBef>
              <a:spcAft>
                <a:spcPts val="0"/>
              </a:spcAft>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source address and subnet mask</a:t>
            </a:r>
          </a:p>
          <a:p>
            <a:pPr indent="-352425" lvl="1" marL="568325" marR="0" rtl="0" algn="l">
              <a:lnSpc>
                <a:spcPct val="95000"/>
              </a:lnSpc>
              <a:spcBef>
                <a:spcPts val="600"/>
              </a:spcBef>
              <a:buClr>
                <a:schemeClr val="dk2"/>
              </a:buClr>
              <a:buSzPct val="100000"/>
              <a:buFont typeface="Arial"/>
              <a:buAutoNum type="alphaUcPeriod"/>
            </a:pPr>
            <a:r>
              <a:rPr b="0" i="0" lang="en-US" sz="1800" u="none" cap="none" strike="noStrike">
                <a:solidFill>
                  <a:srgbClr val="000000"/>
                </a:solidFill>
                <a:latin typeface="Arial"/>
                <a:ea typeface="Arial"/>
                <a:cs typeface="Arial"/>
                <a:sym typeface="Arial"/>
              </a:rPr>
              <a:t>source address and wildcard mask</a:t>
            </a:r>
          </a:p>
        </p:txBody>
      </p:sp>
      <p:sp>
        <p:nvSpPr>
          <p:cNvPr id="163" name="Shape 163"/>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205</a:t>
            </a:r>
          </a:p>
        </p:txBody>
      </p:sp>
      <p:sp>
        <p:nvSpPr>
          <p:cNvPr id="164" name="Shape 164"/>
          <p:cNvSpPr/>
          <p:nvPr/>
        </p:nvSpPr>
        <p:spPr>
          <a:xfrm>
            <a:off x="239712" y="2289841"/>
            <a:ext cx="8693072" cy="412551"/>
          </a:xfrm>
          <a:prstGeom prst="roundRect">
            <a:avLst>
              <a:gd fmla="val 16667" name="adj"/>
            </a:avLst>
          </a:prstGeom>
          <a:noFill/>
          <a:ln cap="flat" cmpd="sng" w="25400">
            <a:solidFill>
              <a:srgbClr val="FF0000"/>
            </a:solidFill>
            <a:prstDash val="solid"/>
            <a:round/>
            <a:headEnd len="med" w="med" type="none"/>
            <a:tailEnd len="med" w="med" type="none"/>
          </a:ln>
        </p:spPr>
        <p:txBody>
          <a:bodyPr anchorCtr="0" anchor="ctr" bIns="45700" lIns="91425" rIns="91425" tIns="45700">
            <a:noAutofit/>
          </a:bodyPr>
          <a:lstStyle/>
          <a:p>
            <a:pPr indent="0" lvl="0" marL="0" marR="0" rtl="0" algn="ctr">
              <a:lnSpc>
                <a:spcPct val="90000"/>
              </a:lnSpc>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Types of Complex ACLs</a:t>
            </a:r>
          </a:p>
        </p:txBody>
      </p:sp>
      <p:pic>
        <p:nvPicPr>
          <p:cNvPr id="170" name="Shape 170"/>
          <p:cNvPicPr preferRelativeResize="0"/>
          <p:nvPr/>
        </p:nvPicPr>
        <p:blipFill rotWithShape="1">
          <a:blip r:embed="rId3">
            <a:alphaModFix/>
          </a:blip>
          <a:srcRect b="0" l="0" r="0" t="0"/>
          <a:stretch/>
        </p:blipFill>
        <p:spPr>
          <a:xfrm>
            <a:off x="265112" y="2420938"/>
            <a:ext cx="8456612" cy="1676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229702" y="152400"/>
            <a:ext cx="8588860" cy="685799"/>
          </a:xfrm>
          <a:prstGeom prst="rect">
            <a:avLst/>
          </a:prstGeom>
          <a:noFill/>
          <a:ln>
            <a:noFill/>
          </a:ln>
        </p:spPr>
        <p:txBody>
          <a:bodyPr anchorCtr="0" anchor="b" bIns="45700" lIns="82275" rIns="82275" tIns="45700">
            <a:noAutofit/>
          </a:bodyPr>
          <a:lstStyle/>
          <a:p>
            <a:pPr indent="0" lvl="0" marL="0" marR="0" rtl="0" algn="l">
              <a:lnSpc>
                <a:spcPct val="80000"/>
              </a:lnSpc>
              <a:spcBef>
                <a:spcPts val="0"/>
              </a:spcBef>
              <a:buClr>
                <a:schemeClr val="dk1"/>
              </a:buClr>
              <a:buSzPct val="25000"/>
              <a:buFont typeface="Arial"/>
              <a:buNone/>
            </a:pPr>
            <a:r>
              <a:rPr b="1" i="0" lang="en-US" sz="3600" u="none" cap="none" strike="noStrike">
                <a:solidFill>
                  <a:schemeClr val="dk1"/>
                </a:solidFill>
                <a:latin typeface="Arial"/>
                <a:ea typeface="Arial"/>
                <a:cs typeface="Arial"/>
                <a:sym typeface="Arial"/>
              </a:rPr>
              <a:t>Dynamic ACLs</a:t>
            </a:r>
          </a:p>
        </p:txBody>
      </p:sp>
      <p:pic>
        <p:nvPicPr>
          <p:cNvPr id="176" name="Shape 176"/>
          <p:cNvPicPr preferRelativeResize="0"/>
          <p:nvPr/>
        </p:nvPicPr>
        <p:blipFill rotWithShape="1">
          <a:blip r:embed="rId3">
            <a:alphaModFix/>
          </a:blip>
          <a:srcRect b="0" l="0" r="0" t="0"/>
          <a:stretch/>
        </p:blipFill>
        <p:spPr>
          <a:xfrm>
            <a:off x="595068" y="1270204"/>
            <a:ext cx="7858124" cy="40973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PD">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