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9A280-0E8A-464B-8966-A9F71542C34D}" v="5" dt="2023-07-30T10:57:36.308"/>
    <p1510:client id="{3DF66E47-4A29-4B88-8C40-6D8C259464C2}" v="246" dt="2023-07-30T13:53:44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195" autoAdjust="0"/>
  </p:normalViewPr>
  <p:slideViewPr>
    <p:cSldViewPr snapToGrid="0">
      <p:cViewPr varScale="1">
        <p:scale>
          <a:sx n="123" d="100"/>
          <a:sy n="123" d="100"/>
        </p:scale>
        <p:origin x="72" y="5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, Tian" userId="8459d6b1-f980-47a2-b279-a0e1e5e6e762" providerId="ADAL" clId="{3DF66E47-4A29-4B88-8C40-6D8C259464C2}"/>
    <pc:docChg chg="undo custSel addSld modSld">
      <pc:chgData name="Fang, Tian" userId="8459d6b1-f980-47a2-b279-a0e1e5e6e762" providerId="ADAL" clId="{3DF66E47-4A29-4B88-8C40-6D8C259464C2}" dt="2023-07-30T13:54:28.261" v="792" actId="404"/>
      <pc:docMkLst>
        <pc:docMk/>
      </pc:docMkLst>
      <pc:sldChg chg="modSp mod">
        <pc:chgData name="Fang, Tian" userId="8459d6b1-f980-47a2-b279-a0e1e5e6e762" providerId="ADAL" clId="{3DF66E47-4A29-4B88-8C40-6D8C259464C2}" dt="2023-07-30T13:54:28.261" v="792" actId="404"/>
        <pc:sldMkLst>
          <pc:docMk/>
          <pc:sldMk cId="2381394616" sldId="258"/>
        </pc:sldMkLst>
        <pc:spChg chg="mod">
          <ac:chgData name="Fang, Tian" userId="8459d6b1-f980-47a2-b279-a0e1e5e6e762" providerId="ADAL" clId="{3DF66E47-4A29-4B88-8C40-6D8C259464C2}" dt="2023-07-30T12:22:25.933" v="4" actId="20577"/>
          <ac:spMkLst>
            <pc:docMk/>
            <pc:sldMk cId="2381394616" sldId="258"/>
            <ac:spMk id="2" creationId="{7813A10A-494E-5F91-6458-2CF3F93BCA46}"/>
          </ac:spMkLst>
        </pc:spChg>
        <pc:spChg chg="mod">
          <ac:chgData name="Fang, Tian" userId="8459d6b1-f980-47a2-b279-a0e1e5e6e762" providerId="ADAL" clId="{3DF66E47-4A29-4B88-8C40-6D8C259464C2}" dt="2023-07-30T13:54:28.261" v="792" actId="404"/>
          <ac:spMkLst>
            <pc:docMk/>
            <pc:sldMk cId="2381394616" sldId="258"/>
            <ac:spMk id="3" creationId="{AC0F1531-B3F5-82BE-7E30-1D0018D94350}"/>
          </ac:spMkLst>
        </pc:spChg>
      </pc:sldChg>
      <pc:sldChg chg="addSp delSp modSp mod modAnim">
        <pc:chgData name="Fang, Tian" userId="8459d6b1-f980-47a2-b279-a0e1e5e6e762" providerId="ADAL" clId="{3DF66E47-4A29-4B88-8C40-6D8C259464C2}" dt="2023-07-30T13:53:44.608" v="754"/>
        <pc:sldMkLst>
          <pc:docMk/>
          <pc:sldMk cId="976865324" sldId="259"/>
        </pc:sldMkLst>
        <pc:spChg chg="add mod">
          <ac:chgData name="Fang, Tian" userId="8459d6b1-f980-47a2-b279-a0e1e5e6e762" providerId="ADAL" clId="{3DF66E47-4A29-4B88-8C40-6D8C259464C2}" dt="2023-07-30T13:52:43.144" v="748" actId="1035"/>
          <ac:spMkLst>
            <pc:docMk/>
            <pc:sldMk cId="976865324" sldId="259"/>
            <ac:spMk id="8" creationId="{8A178BAF-6B30-BBAF-A0E2-98C019265C2B}"/>
          </ac:spMkLst>
        </pc:spChg>
        <pc:spChg chg="add mod">
          <ac:chgData name="Fang, Tian" userId="8459d6b1-f980-47a2-b279-a0e1e5e6e762" providerId="ADAL" clId="{3DF66E47-4A29-4B88-8C40-6D8C259464C2}" dt="2023-07-30T13:52:43.144" v="748" actId="1035"/>
          <ac:spMkLst>
            <pc:docMk/>
            <pc:sldMk cId="976865324" sldId="259"/>
            <ac:spMk id="9" creationId="{8BBB80E2-B26B-E9AD-2A9C-D7672FBF156C}"/>
          </ac:spMkLst>
        </pc:spChg>
        <pc:spChg chg="add del mod">
          <ac:chgData name="Fang, Tian" userId="8459d6b1-f980-47a2-b279-a0e1e5e6e762" providerId="ADAL" clId="{3DF66E47-4A29-4B88-8C40-6D8C259464C2}" dt="2023-07-30T13:52:34.452" v="742"/>
          <ac:spMkLst>
            <pc:docMk/>
            <pc:sldMk cId="976865324" sldId="259"/>
            <ac:spMk id="13" creationId="{B5BCB746-1AAE-4BCF-68FC-95DAC6966899}"/>
          </ac:spMkLst>
        </pc:spChg>
        <pc:spChg chg="add">
          <ac:chgData name="Fang, Tian" userId="8459d6b1-f980-47a2-b279-a0e1e5e6e762" providerId="ADAL" clId="{3DF66E47-4A29-4B88-8C40-6D8C259464C2}" dt="2023-07-30T13:53:24.190" v="749"/>
          <ac:spMkLst>
            <pc:docMk/>
            <pc:sldMk cId="976865324" sldId="259"/>
            <ac:spMk id="14" creationId="{E4E9F6A1-88F1-4B43-B2FD-DB954700CE8E}"/>
          </ac:spMkLst>
        </pc:spChg>
        <pc:picChg chg="add mod">
          <ac:chgData name="Fang, Tian" userId="8459d6b1-f980-47a2-b279-a0e1e5e6e762" providerId="ADAL" clId="{3DF66E47-4A29-4B88-8C40-6D8C259464C2}" dt="2023-07-30T12:53:14.157" v="221" actId="1076"/>
          <ac:picMkLst>
            <pc:docMk/>
            <pc:sldMk cId="976865324" sldId="259"/>
            <ac:picMk id="5" creationId="{C41EB62B-E568-9A19-BE16-FF0FF5057483}"/>
          </ac:picMkLst>
        </pc:picChg>
        <pc:picChg chg="add del mod">
          <ac:chgData name="Fang, Tian" userId="8459d6b1-f980-47a2-b279-a0e1e5e6e762" providerId="ADAL" clId="{3DF66E47-4A29-4B88-8C40-6D8C259464C2}" dt="2023-07-30T12:36:23.573" v="75" actId="478"/>
          <ac:picMkLst>
            <pc:docMk/>
            <pc:sldMk cId="976865324" sldId="259"/>
            <ac:picMk id="7" creationId="{19A5D91B-71D1-F378-0B3D-B5E156F5F444}"/>
          </ac:picMkLst>
        </pc:picChg>
        <pc:picChg chg="add del mod">
          <ac:chgData name="Fang, Tian" userId="8459d6b1-f980-47a2-b279-a0e1e5e6e762" providerId="ADAL" clId="{3DF66E47-4A29-4B88-8C40-6D8C259464C2}" dt="2023-07-30T13:46:42.315" v="528" actId="21"/>
          <ac:picMkLst>
            <pc:docMk/>
            <pc:sldMk cId="976865324" sldId="259"/>
            <ac:picMk id="10" creationId="{C380531B-A090-CB96-A255-085D3F677075}"/>
          </ac:picMkLst>
        </pc:picChg>
        <pc:picChg chg="add del mod">
          <ac:chgData name="Fang, Tian" userId="8459d6b1-f980-47a2-b279-a0e1e5e6e762" providerId="ADAL" clId="{3DF66E47-4A29-4B88-8C40-6D8C259464C2}" dt="2023-07-30T13:46:42.315" v="528" actId="21"/>
          <ac:picMkLst>
            <pc:docMk/>
            <pc:sldMk cId="976865324" sldId="259"/>
            <ac:picMk id="11" creationId="{71CE965E-B976-F69E-EA6E-F87C790C0D5A}"/>
          </ac:picMkLst>
        </pc:picChg>
        <pc:picChg chg="add del mod">
          <ac:chgData name="Fang, Tian" userId="8459d6b1-f980-47a2-b279-a0e1e5e6e762" providerId="ADAL" clId="{3DF66E47-4A29-4B88-8C40-6D8C259464C2}" dt="2023-07-30T13:46:42.315" v="528" actId="21"/>
          <ac:picMkLst>
            <pc:docMk/>
            <pc:sldMk cId="976865324" sldId="259"/>
            <ac:picMk id="12" creationId="{70522704-4173-200D-AFCB-FAC818699852}"/>
          </ac:picMkLst>
        </pc:picChg>
        <pc:picChg chg="add mod">
          <ac:chgData name="Fang, Tian" userId="8459d6b1-f980-47a2-b279-a0e1e5e6e762" providerId="ADAL" clId="{3DF66E47-4A29-4B88-8C40-6D8C259464C2}" dt="2023-07-30T13:53:39.504" v="752" actId="1076"/>
          <ac:picMkLst>
            <pc:docMk/>
            <pc:sldMk cId="976865324" sldId="259"/>
            <ac:picMk id="16" creationId="{A49978D2-8CAB-C274-1479-5FF90216FF21}"/>
          </ac:picMkLst>
        </pc:picChg>
        <pc:picChg chg="add mod">
          <ac:chgData name="Fang, Tian" userId="8459d6b1-f980-47a2-b279-a0e1e5e6e762" providerId="ADAL" clId="{3DF66E47-4A29-4B88-8C40-6D8C259464C2}" dt="2023-07-30T12:58:52.348" v="232" actId="1076"/>
          <ac:picMkLst>
            <pc:docMk/>
            <pc:sldMk cId="976865324" sldId="259"/>
            <ac:picMk id="1026" creationId="{8A8AD6E7-7B62-2C1A-68DA-813367090326}"/>
          </ac:picMkLst>
        </pc:picChg>
        <pc:picChg chg="add mod">
          <ac:chgData name="Fang, Tian" userId="8459d6b1-f980-47a2-b279-a0e1e5e6e762" providerId="ADAL" clId="{3DF66E47-4A29-4B88-8C40-6D8C259464C2}" dt="2023-07-30T13:53:41.854" v="753" actId="1076"/>
          <ac:picMkLst>
            <pc:docMk/>
            <pc:sldMk cId="976865324" sldId="259"/>
            <ac:picMk id="1028" creationId="{33ECCD36-C90B-56CE-F443-C7C3A3B890DB}"/>
          </ac:picMkLst>
        </pc:picChg>
      </pc:sldChg>
      <pc:sldChg chg="addSp delSp modSp mod delAnim modAnim">
        <pc:chgData name="Fang, Tian" userId="8459d6b1-f980-47a2-b279-a0e1e5e6e762" providerId="ADAL" clId="{3DF66E47-4A29-4B88-8C40-6D8C259464C2}" dt="2023-07-30T13:50:49.263" v="740" actId="20577"/>
        <pc:sldMkLst>
          <pc:docMk/>
          <pc:sldMk cId="499303494" sldId="260"/>
        </pc:sldMkLst>
        <pc:spChg chg="mod">
          <ac:chgData name="Fang, Tian" userId="8459d6b1-f980-47a2-b279-a0e1e5e6e762" providerId="ADAL" clId="{3DF66E47-4A29-4B88-8C40-6D8C259464C2}" dt="2023-07-30T12:35:53.957" v="57" actId="20577"/>
          <ac:spMkLst>
            <pc:docMk/>
            <pc:sldMk cId="499303494" sldId="260"/>
            <ac:spMk id="2" creationId="{5F311235-8B49-2D2B-4CAC-E546B1610B1F}"/>
          </ac:spMkLst>
        </pc:spChg>
        <pc:spChg chg="add del">
          <ac:chgData name="Fang, Tian" userId="8459d6b1-f980-47a2-b279-a0e1e5e6e762" providerId="ADAL" clId="{3DF66E47-4A29-4B88-8C40-6D8C259464C2}" dt="2023-07-30T12:22:37.528" v="23" actId="22"/>
          <ac:spMkLst>
            <pc:docMk/>
            <pc:sldMk cId="499303494" sldId="260"/>
            <ac:spMk id="5" creationId="{7614A809-D7FD-028D-8AC1-D04F552A5E25}"/>
          </ac:spMkLst>
        </pc:spChg>
        <pc:spChg chg="add mod">
          <ac:chgData name="Fang, Tian" userId="8459d6b1-f980-47a2-b279-a0e1e5e6e762" providerId="ADAL" clId="{3DF66E47-4A29-4B88-8C40-6D8C259464C2}" dt="2023-07-30T13:50:49.263" v="740" actId="20577"/>
          <ac:spMkLst>
            <pc:docMk/>
            <pc:sldMk cId="499303494" sldId="260"/>
            <ac:spMk id="7" creationId="{FD1A5FC7-40AE-8F8A-7884-780D22E569E3}"/>
          </ac:spMkLst>
        </pc:spChg>
        <pc:picChg chg="add del mod">
          <ac:chgData name="Fang, Tian" userId="8459d6b1-f980-47a2-b279-a0e1e5e6e762" providerId="ADAL" clId="{3DF66E47-4A29-4B88-8C40-6D8C259464C2}" dt="2023-07-30T13:45:58.638" v="482" actId="478"/>
          <ac:picMkLst>
            <pc:docMk/>
            <pc:sldMk cId="499303494" sldId="260"/>
            <ac:picMk id="6" creationId="{F4546C5E-139C-0B88-EC61-12AC1C9485D4}"/>
          </ac:picMkLst>
        </pc:picChg>
        <pc:picChg chg="add del mod">
          <ac:chgData name="Fang, Tian" userId="8459d6b1-f980-47a2-b279-a0e1e5e6e762" providerId="ADAL" clId="{3DF66E47-4A29-4B88-8C40-6D8C259464C2}" dt="2023-07-30T13:50:25.374" v="686" actId="478"/>
          <ac:picMkLst>
            <pc:docMk/>
            <pc:sldMk cId="499303494" sldId="260"/>
            <ac:picMk id="9" creationId="{E709CFF0-1F06-4D13-EFA3-8F3FAED77A58}"/>
          </ac:picMkLst>
        </pc:picChg>
        <pc:picChg chg="add del mod">
          <ac:chgData name="Fang, Tian" userId="8459d6b1-f980-47a2-b279-a0e1e5e6e762" providerId="ADAL" clId="{3DF66E47-4A29-4B88-8C40-6D8C259464C2}" dt="2023-07-30T13:50:25.374" v="686" actId="478"/>
          <ac:picMkLst>
            <pc:docMk/>
            <pc:sldMk cId="499303494" sldId="260"/>
            <ac:picMk id="10" creationId="{208B6465-6351-0D9E-D6DD-1CDED48403D1}"/>
          </ac:picMkLst>
        </pc:picChg>
        <pc:picChg chg="add mod">
          <ac:chgData name="Fang, Tian" userId="8459d6b1-f980-47a2-b279-a0e1e5e6e762" providerId="ADAL" clId="{3DF66E47-4A29-4B88-8C40-6D8C259464C2}" dt="2023-07-30T13:50:25.980" v="687"/>
          <ac:picMkLst>
            <pc:docMk/>
            <pc:sldMk cId="499303494" sldId="260"/>
            <ac:picMk id="11" creationId="{99EB9588-3423-D5B4-822F-855AC65ACBE3}"/>
          </ac:picMkLst>
        </pc:picChg>
        <pc:picChg chg="add mod">
          <ac:chgData name="Fang, Tian" userId="8459d6b1-f980-47a2-b279-a0e1e5e6e762" providerId="ADAL" clId="{3DF66E47-4A29-4B88-8C40-6D8C259464C2}" dt="2023-07-30T13:50:25.980" v="687"/>
          <ac:picMkLst>
            <pc:docMk/>
            <pc:sldMk cId="499303494" sldId="260"/>
            <ac:picMk id="12" creationId="{9411E35D-83A3-571D-C4CD-5C6B06A9044B}"/>
          </ac:picMkLst>
        </pc:picChg>
      </pc:sldChg>
      <pc:sldChg chg="addSp delSp modSp add mod modAnim">
        <pc:chgData name="Fang, Tian" userId="8459d6b1-f980-47a2-b279-a0e1e5e6e762" providerId="ADAL" clId="{3DF66E47-4A29-4B88-8C40-6D8C259464C2}" dt="2023-07-30T13:50:15.495" v="685" actId="14826"/>
        <pc:sldMkLst>
          <pc:docMk/>
          <pc:sldMk cId="2253406692" sldId="261"/>
        </pc:sldMkLst>
        <pc:spChg chg="mod">
          <ac:chgData name="Fang, Tian" userId="8459d6b1-f980-47a2-b279-a0e1e5e6e762" providerId="ADAL" clId="{3DF66E47-4A29-4B88-8C40-6D8C259464C2}" dt="2023-07-30T12:36:20.001" v="74" actId="20577"/>
          <ac:spMkLst>
            <pc:docMk/>
            <pc:sldMk cId="2253406692" sldId="261"/>
            <ac:spMk id="2" creationId="{5F311235-8B49-2D2B-4CAC-E546B1610B1F}"/>
          </ac:spMkLst>
        </pc:spChg>
        <pc:spChg chg="add mod">
          <ac:chgData name="Fang, Tian" userId="8459d6b1-f980-47a2-b279-a0e1e5e6e762" providerId="ADAL" clId="{3DF66E47-4A29-4B88-8C40-6D8C259464C2}" dt="2023-07-30T13:48:36.915" v="669" actId="14100"/>
          <ac:spMkLst>
            <pc:docMk/>
            <pc:sldMk cId="2253406692" sldId="261"/>
            <ac:spMk id="3" creationId="{D618F002-4BA5-BA34-7898-0AC3EA5E7D18}"/>
          </ac:spMkLst>
        </pc:spChg>
        <pc:picChg chg="add del mod">
          <ac:chgData name="Fang, Tian" userId="8459d6b1-f980-47a2-b279-a0e1e5e6e762" providerId="ADAL" clId="{3DF66E47-4A29-4B88-8C40-6D8C259464C2}" dt="2023-07-30T13:45:00.922" v="446" actId="478"/>
          <ac:picMkLst>
            <pc:docMk/>
            <pc:sldMk cId="2253406692" sldId="261"/>
            <ac:picMk id="5" creationId="{8F427CC0-D228-0CFE-1537-9F76EE694517}"/>
          </ac:picMkLst>
        </pc:picChg>
        <pc:picChg chg="add mod">
          <ac:chgData name="Fang, Tian" userId="8459d6b1-f980-47a2-b279-a0e1e5e6e762" providerId="ADAL" clId="{3DF66E47-4A29-4B88-8C40-6D8C259464C2}" dt="2023-07-30T13:47:49.959" v="577" actId="1076"/>
          <ac:picMkLst>
            <pc:docMk/>
            <pc:sldMk cId="2253406692" sldId="261"/>
            <ac:picMk id="6" creationId="{60FD8C29-94DD-C1B0-FD64-CFA04519CBA8}"/>
          </ac:picMkLst>
        </pc:picChg>
        <pc:picChg chg="add mod">
          <ac:chgData name="Fang, Tian" userId="8459d6b1-f980-47a2-b279-a0e1e5e6e762" providerId="ADAL" clId="{3DF66E47-4A29-4B88-8C40-6D8C259464C2}" dt="2023-07-30T13:50:15.495" v="685" actId="14826"/>
          <ac:picMkLst>
            <pc:docMk/>
            <pc:sldMk cId="2253406692" sldId="261"/>
            <ac:picMk id="7" creationId="{DABE3250-5799-D314-A887-AD5DFC470AD7}"/>
          </ac:picMkLst>
        </pc:picChg>
      </pc:sldChg>
    </pc:docChg>
  </pc:docChgLst>
  <pc:docChgLst>
    <pc:chgData name="Fang, Tian" userId="8459d6b1-f980-47a2-b279-a0e1e5e6e762" providerId="ADAL" clId="{2089A280-0E8A-464B-8966-A9F71542C34D}"/>
    <pc:docChg chg="custSel addSld delSld modSld modMainMaster">
      <pc:chgData name="Fang, Tian" userId="8459d6b1-f980-47a2-b279-a0e1e5e6e762" providerId="ADAL" clId="{2089A280-0E8A-464B-8966-A9F71542C34D}" dt="2023-07-30T10:57:36.308" v="30"/>
      <pc:docMkLst>
        <pc:docMk/>
      </pc:docMkLst>
      <pc:sldChg chg="del">
        <pc:chgData name="Fang, Tian" userId="8459d6b1-f980-47a2-b279-a0e1e5e6e762" providerId="ADAL" clId="{2089A280-0E8A-464B-8966-A9F71542C34D}" dt="2023-07-30T09:13:06.228" v="0" actId="2696"/>
        <pc:sldMkLst>
          <pc:docMk/>
          <pc:sldMk cId="705044124" sldId="257"/>
        </pc:sldMkLst>
      </pc:sldChg>
      <pc:sldChg chg="modSp mod">
        <pc:chgData name="Fang, Tian" userId="8459d6b1-f980-47a2-b279-a0e1e5e6e762" providerId="ADAL" clId="{2089A280-0E8A-464B-8966-A9F71542C34D}" dt="2023-07-30T09:14:44.205" v="25" actId="20577"/>
        <pc:sldMkLst>
          <pc:docMk/>
          <pc:sldMk cId="2381394616" sldId="258"/>
        </pc:sldMkLst>
        <pc:spChg chg="mod">
          <ac:chgData name="Fang, Tian" userId="8459d6b1-f980-47a2-b279-a0e1e5e6e762" providerId="ADAL" clId="{2089A280-0E8A-464B-8966-A9F71542C34D}" dt="2023-07-30T09:14:38.323" v="17" actId="20577"/>
          <ac:spMkLst>
            <pc:docMk/>
            <pc:sldMk cId="2381394616" sldId="258"/>
            <ac:spMk id="2" creationId="{7813A10A-494E-5F91-6458-2CF3F93BCA46}"/>
          </ac:spMkLst>
        </pc:spChg>
        <pc:spChg chg="mod">
          <ac:chgData name="Fang, Tian" userId="8459d6b1-f980-47a2-b279-a0e1e5e6e762" providerId="ADAL" clId="{2089A280-0E8A-464B-8966-A9F71542C34D}" dt="2023-07-30T09:14:44.205" v="25" actId="20577"/>
          <ac:spMkLst>
            <pc:docMk/>
            <pc:sldMk cId="2381394616" sldId="258"/>
            <ac:spMk id="3" creationId="{AC0F1531-B3F5-82BE-7E30-1D0018D94350}"/>
          </ac:spMkLst>
        </pc:spChg>
      </pc:sldChg>
      <pc:sldChg chg="delSp modSp mod modAnim">
        <pc:chgData name="Fang, Tian" userId="8459d6b1-f980-47a2-b279-a0e1e5e6e762" providerId="ADAL" clId="{2089A280-0E8A-464B-8966-A9F71542C34D}" dt="2023-07-30T09:13:20.737" v="12" actId="20577"/>
        <pc:sldMkLst>
          <pc:docMk/>
          <pc:sldMk cId="976865324" sldId="259"/>
        </pc:sldMkLst>
        <pc:spChg chg="mod">
          <ac:chgData name="Fang, Tian" userId="8459d6b1-f980-47a2-b279-a0e1e5e6e762" providerId="ADAL" clId="{2089A280-0E8A-464B-8966-A9F71542C34D}" dt="2023-07-30T09:13:20.737" v="12" actId="20577"/>
          <ac:spMkLst>
            <pc:docMk/>
            <pc:sldMk cId="976865324" sldId="259"/>
            <ac:spMk id="2" creationId="{5F311235-8B49-2D2B-4CAC-E546B1610B1F}"/>
          </ac:spMkLst>
        </pc:spChg>
        <pc:picChg chg="del">
          <ac:chgData name="Fang, Tian" userId="8459d6b1-f980-47a2-b279-a0e1e5e6e762" providerId="ADAL" clId="{2089A280-0E8A-464B-8966-A9F71542C34D}" dt="2023-07-30T09:13:14.589" v="1" actId="478"/>
          <ac:picMkLst>
            <pc:docMk/>
            <pc:sldMk cId="976865324" sldId="259"/>
            <ac:picMk id="5" creationId="{E2BAA1DA-10CD-7CAB-FFE5-DF9E94188972}"/>
          </ac:picMkLst>
        </pc:picChg>
        <pc:picChg chg="del">
          <ac:chgData name="Fang, Tian" userId="8459d6b1-f980-47a2-b279-a0e1e5e6e762" providerId="ADAL" clId="{2089A280-0E8A-464B-8966-A9F71542C34D}" dt="2023-07-30T09:13:14.589" v="1" actId="478"/>
          <ac:picMkLst>
            <pc:docMk/>
            <pc:sldMk cId="976865324" sldId="259"/>
            <ac:picMk id="8" creationId="{8242147F-7C63-C31E-F79C-A183A5EDBA62}"/>
          </ac:picMkLst>
        </pc:picChg>
        <pc:picChg chg="del">
          <ac:chgData name="Fang, Tian" userId="8459d6b1-f980-47a2-b279-a0e1e5e6e762" providerId="ADAL" clId="{2089A280-0E8A-464B-8966-A9F71542C34D}" dt="2023-07-30T09:13:14.589" v="1" actId="478"/>
          <ac:picMkLst>
            <pc:docMk/>
            <pc:sldMk cId="976865324" sldId="259"/>
            <ac:picMk id="10" creationId="{B460AE6E-13C6-C0CF-536A-4B57F123383C}"/>
          </ac:picMkLst>
        </pc:picChg>
        <pc:picChg chg="del">
          <ac:chgData name="Fang, Tian" userId="8459d6b1-f980-47a2-b279-a0e1e5e6e762" providerId="ADAL" clId="{2089A280-0E8A-464B-8966-A9F71542C34D}" dt="2023-07-30T09:13:14.589" v="1" actId="478"/>
          <ac:picMkLst>
            <pc:docMk/>
            <pc:sldMk cId="976865324" sldId="259"/>
            <ac:picMk id="12" creationId="{C7998C0A-0406-07FC-E481-428C673BB991}"/>
          </ac:picMkLst>
        </pc:picChg>
        <pc:picChg chg="del">
          <ac:chgData name="Fang, Tian" userId="8459d6b1-f980-47a2-b279-a0e1e5e6e762" providerId="ADAL" clId="{2089A280-0E8A-464B-8966-A9F71542C34D}" dt="2023-07-30T09:13:14.589" v="1" actId="478"/>
          <ac:picMkLst>
            <pc:docMk/>
            <pc:sldMk cId="976865324" sldId="259"/>
            <ac:picMk id="14" creationId="{B82A6C53-3362-553D-7F34-2BEA31F9A4C1}"/>
          </ac:picMkLst>
        </pc:picChg>
        <pc:picChg chg="del">
          <ac:chgData name="Fang, Tian" userId="8459d6b1-f980-47a2-b279-a0e1e5e6e762" providerId="ADAL" clId="{2089A280-0E8A-464B-8966-A9F71542C34D}" dt="2023-07-30T09:13:14.589" v="1" actId="478"/>
          <ac:picMkLst>
            <pc:docMk/>
            <pc:sldMk cId="976865324" sldId="259"/>
            <ac:picMk id="16" creationId="{8963B1A9-722B-0152-17D6-32B3F43BBC98}"/>
          </ac:picMkLst>
        </pc:picChg>
        <pc:picChg chg="del">
          <ac:chgData name="Fang, Tian" userId="8459d6b1-f980-47a2-b279-a0e1e5e6e762" providerId="ADAL" clId="{2089A280-0E8A-464B-8966-A9F71542C34D}" dt="2023-07-30T09:13:14.589" v="1" actId="478"/>
          <ac:picMkLst>
            <pc:docMk/>
            <pc:sldMk cId="976865324" sldId="259"/>
            <ac:picMk id="1028" creationId="{A7285A85-728E-C3E2-5C6C-B93BEB602F41}"/>
          </ac:picMkLst>
        </pc:picChg>
        <pc:picChg chg="del">
          <ac:chgData name="Fang, Tian" userId="8459d6b1-f980-47a2-b279-a0e1e5e6e762" providerId="ADAL" clId="{2089A280-0E8A-464B-8966-A9F71542C34D}" dt="2023-07-30T09:13:14.589" v="1" actId="478"/>
          <ac:picMkLst>
            <pc:docMk/>
            <pc:sldMk cId="976865324" sldId="259"/>
            <ac:picMk id="1030" creationId="{313324C6-EBDE-5367-00E6-C75B24DA65A8}"/>
          </ac:picMkLst>
        </pc:picChg>
      </pc:sldChg>
      <pc:sldChg chg="add">
        <pc:chgData name="Fang, Tian" userId="8459d6b1-f980-47a2-b279-a0e1e5e6e762" providerId="ADAL" clId="{2089A280-0E8A-464B-8966-A9F71542C34D}" dt="2023-07-30T10:57:36.308" v="30"/>
        <pc:sldMkLst>
          <pc:docMk/>
          <pc:sldMk cId="499303494" sldId="260"/>
        </pc:sldMkLst>
      </pc:sldChg>
      <pc:sldChg chg="del">
        <pc:chgData name="Fang, Tian" userId="8459d6b1-f980-47a2-b279-a0e1e5e6e762" providerId="ADAL" clId="{2089A280-0E8A-464B-8966-A9F71542C34D}" dt="2023-07-30T09:13:06.228" v="0" actId="2696"/>
        <pc:sldMkLst>
          <pc:docMk/>
          <pc:sldMk cId="1338751693" sldId="260"/>
        </pc:sldMkLst>
      </pc:sldChg>
      <pc:sldChg chg="del">
        <pc:chgData name="Fang, Tian" userId="8459d6b1-f980-47a2-b279-a0e1e5e6e762" providerId="ADAL" clId="{2089A280-0E8A-464B-8966-A9F71542C34D}" dt="2023-07-30T09:13:06.228" v="0" actId="2696"/>
        <pc:sldMkLst>
          <pc:docMk/>
          <pc:sldMk cId="3753717018" sldId="261"/>
        </pc:sldMkLst>
      </pc:sldChg>
      <pc:sldChg chg="del">
        <pc:chgData name="Fang, Tian" userId="8459d6b1-f980-47a2-b279-a0e1e5e6e762" providerId="ADAL" clId="{2089A280-0E8A-464B-8966-A9F71542C34D}" dt="2023-07-30T09:13:06.228" v="0" actId="2696"/>
        <pc:sldMkLst>
          <pc:docMk/>
          <pc:sldMk cId="740227269" sldId="262"/>
        </pc:sldMkLst>
      </pc:sldChg>
      <pc:sldChg chg="del">
        <pc:chgData name="Fang, Tian" userId="8459d6b1-f980-47a2-b279-a0e1e5e6e762" providerId="ADAL" clId="{2089A280-0E8A-464B-8966-A9F71542C34D}" dt="2023-07-30T09:13:06.228" v="0" actId="2696"/>
        <pc:sldMkLst>
          <pc:docMk/>
          <pc:sldMk cId="882854485" sldId="263"/>
        </pc:sldMkLst>
      </pc:sldChg>
      <pc:sldChg chg="del">
        <pc:chgData name="Fang, Tian" userId="8459d6b1-f980-47a2-b279-a0e1e5e6e762" providerId="ADAL" clId="{2089A280-0E8A-464B-8966-A9F71542C34D}" dt="2023-07-30T09:13:06.228" v="0" actId="2696"/>
        <pc:sldMkLst>
          <pc:docMk/>
          <pc:sldMk cId="1287212932" sldId="264"/>
        </pc:sldMkLst>
      </pc:sldChg>
      <pc:sldChg chg="del">
        <pc:chgData name="Fang, Tian" userId="8459d6b1-f980-47a2-b279-a0e1e5e6e762" providerId="ADAL" clId="{2089A280-0E8A-464B-8966-A9F71542C34D}" dt="2023-07-30T09:13:06.228" v="0" actId="2696"/>
        <pc:sldMkLst>
          <pc:docMk/>
          <pc:sldMk cId="2616666578" sldId="265"/>
        </pc:sldMkLst>
      </pc:sldChg>
      <pc:sldChg chg="del">
        <pc:chgData name="Fang, Tian" userId="8459d6b1-f980-47a2-b279-a0e1e5e6e762" providerId="ADAL" clId="{2089A280-0E8A-464B-8966-A9F71542C34D}" dt="2023-07-30T09:13:06.228" v="0" actId="2696"/>
        <pc:sldMkLst>
          <pc:docMk/>
          <pc:sldMk cId="3296569899" sldId="266"/>
        </pc:sldMkLst>
      </pc:sldChg>
      <pc:sldChg chg="del">
        <pc:chgData name="Fang, Tian" userId="8459d6b1-f980-47a2-b279-a0e1e5e6e762" providerId="ADAL" clId="{2089A280-0E8A-464B-8966-A9F71542C34D}" dt="2023-07-30T09:13:06.228" v="0" actId="2696"/>
        <pc:sldMkLst>
          <pc:docMk/>
          <pc:sldMk cId="2206824350" sldId="267"/>
        </pc:sldMkLst>
      </pc:sldChg>
      <pc:sldMasterChg chg="delSp modSp mod">
        <pc:chgData name="Fang, Tian" userId="8459d6b1-f980-47a2-b279-a0e1e5e6e762" providerId="ADAL" clId="{2089A280-0E8A-464B-8966-A9F71542C34D}" dt="2023-07-30T09:22:27.752" v="29" actId="478"/>
        <pc:sldMasterMkLst>
          <pc:docMk/>
          <pc:sldMasterMk cId="4186793395" sldId="2147483648"/>
        </pc:sldMasterMkLst>
        <pc:spChg chg="del">
          <ac:chgData name="Fang, Tian" userId="8459d6b1-f980-47a2-b279-a0e1e5e6e762" providerId="ADAL" clId="{2089A280-0E8A-464B-8966-A9F71542C34D}" dt="2023-07-30T09:22:27.752" v="29" actId="478"/>
          <ac:spMkLst>
            <pc:docMk/>
            <pc:sldMasterMk cId="4186793395" sldId="2147483648"/>
            <ac:spMk id="11" creationId="{CE474075-FEB3-371C-A5FB-CF1DD0C38B4F}"/>
          </ac:spMkLst>
        </pc:spChg>
        <pc:picChg chg="mod">
          <ac:chgData name="Fang, Tian" userId="8459d6b1-f980-47a2-b279-a0e1e5e6e762" providerId="ADAL" clId="{2089A280-0E8A-464B-8966-A9F71542C34D}" dt="2023-07-30T09:22:02.228" v="28" actId="14826"/>
          <ac:picMkLst>
            <pc:docMk/>
            <pc:sldMasterMk cId="4186793395" sldId="2147483648"/>
            <ac:picMk id="15" creationId="{E6356666-F63F-828A-BF45-F31656DCFDE3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BD3B8-5199-4A18-9805-FB4D4B0FAA22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8D051-8D48-44EE-877C-C7462F6BE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03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F69C-34F7-FEA5-5E74-B80AD1F5C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D7184-B32E-C8B2-E0B1-AB932EC6C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55B4-595B-9F2F-5C3B-2F43365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812" y="6311901"/>
            <a:ext cx="493263" cy="3801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9DBD16-F768-441B-B441-085DFDA42E8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0D9F7F-CE52-C3BA-ABAE-5A7E1CF38B5A}"/>
              </a:ext>
            </a:extLst>
          </p:cNvPr>
          <p:cNvCxnSpPr/>
          <p:nvPr userDrawn="1"/>
        </p:nvCxnSpPr>
        <p:spPr>
          <a:xfrm>
            <a:off x="910639" y="356965"/>
            <a:ext cx="0" cy="61443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589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6716-0285-2743-B2F0-DA0FB602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10" y="326701"/>
            <a:ext cx="10291390" cy="6384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F3C7-B5CB-946E-DD8D-F273579E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410" y="1136650"/>
            <a:ext cx="10291389" cy="5040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79A3-0C00-5DC2-4D67-62867B77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812" y="6311901"/>
            <a:ext cx="493263" cy="380130"/>
          </a:xfrm>
          <a:prstGeom prst="rect">
            <a:avLst/>
          </a:prstGeom>
        </p:spPr>
        <p:txBody>
          <a:bodyPr/>
          <a:lstStyle/>
          <a:p>
            <a:fld id="{A49DBD16-F768-441B-B441-085DFDA42E8E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A651EC-AB39-854E-8DD8-48CC24E51FD9}"/>
              </a:ext>
            </a:extLst>
          </p:cNvPr>
          <p:cNvCxnSpPr/>
          <p:nvPr userDrawn="1"/>
        </p:nvCxnSpPr>
        <p:spPr>
          <a:xfrm>
            <a:off x="910639" y="356965"/>
            <a:ext cx="0" cy="6144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74EA-A367-1DC0-C482-D7DF609A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893E-A61A-0A60-14A0-7F75EB9BE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5043E-0924-BF8B-15CD-573B008D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C4B2F-6B0E-1F7B-0077-360AB7B7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6BD0-FA30-3F50-33AC-C0A00791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70658-5FD6-3899-F18B-604C73A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812" y="6311901"/>
            <a:ext cx="493263" cy="380130"/>
          </a:xfrm>
          <a:prstGeom prst="rect">
            <a:avLst/>
          </a:prstGeom>
        </p:spPr>
        <p:txBody>
          <a:bodyPr/>
          <a:lstStyle/>
          <a:p>
            <a:fld id="{A49DBD16-F768-441B-B441-085DFDA42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1E64-8BF5-C433-A620-F74BE96F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EE91E-48D8-4237-9A32-8E7835F0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CF7B5-06BA-1947-8C18-9C459FC9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EA645-A424-85C5-3920-F4B592FDA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71209-DE06-0C38-AF59-66A28C1A4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92A08-C681-489F-9CA6-F280E6AB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6D8DC-F7FD-43C8-7E0A-0DE16E4B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E2BDD-613B-77E8-CA77-D58D066C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812" y="6311901"/>
            <a:ext cx="493263" cy="380130"/>
          </a:xfrm>
          <a:prstGeom prst="rect">
            <a:avLst/>
          </a:prstGeom>
        </p:spPr>
        <p:txBody>
          <a:bodyPr/>
          <a:lstStyle/>
          <a:p>
            <a:fld id="{A49DBD16-F768-441B-B441-085DFDA42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BA92-EC54-8538-00B8-FCE8195E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F531-2E0F-18AD-4E19-1106DA8B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AF0D5-2E90-9102-D259-66C32B0D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1A195-2F9B-1960-3731-8CDB7138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812" y="6311901"/>
            <a:ext cx="493263" cy="380130"/>
          </a:xfrm>
          <a:prstGeom prst="rect">
            <a:avLst/>
          </a:prstGeom>
        </p:spPr>
        <p:txBody>
          <a:bodyPr/>
          <a:lstStyle/>
          <a:p>
            <a:fld id="{A49DBD16-F768-441B-B441-085DFDA42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76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0011-C43D-53B6-15FD-123DB66F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DAE4-98C0-5E24-BD57-8C12EFFD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8A241-7550-4708-4669-D1A1F57B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812" y="6311901"/>
            <a:ext cx="493263" cy="380130"/>
          </a:xfrm>
          <a:prstGeom prst="rect">
            <a:avLst/>
          </a:prstGeom>
        </p:spPr>
        <p:txBody>
          <a:bodyPr/>
          <a:lstStyle/>
          <a:p>
            <a:fld id="{A49DBD16-F768-441B-B441-085DFDA42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5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9EE7E-6215-59C7-4FE7-D1DA1AF7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04" y="365126"/>
            <a:ext cx="10231596" cy="375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0A8C-B3A4-1237-4DD6-D4DF01BF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202" y="908180"/>
            <a:ext cx="10231597" cy="526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300C-8738-B135-58EB-A754CA8C2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5812" y="6311901"/>
            <a:ext cx="493263" cy="38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9DBD16-F768-441B-B441-085DFDA42E8E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356666-F63F-828A-BF45-F31656DCFDE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249" y="320351"/>
            <a:ext cx="632388" cy="6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A10A-494E-5F91-6458-2CF3F93BC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Exo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F1531-B3F5-82BE-7E30-1D0018D94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Tian</a:t>
            </a:r>
          </a:p>
          <a:p>
            <a:r>
              <a:rPr lang="en-GB" sz="1600" dirty="0"/>
              <a:t>Ben</a:t>
            </a:r>
          </a:p>
          <a:p>
            <a:r>
              <a:rPr lang="en-GB" sz="1600" dirty="0" err="1"/>
              <a:t>Intishar</a:t>
            </a:r>
            <a:endParaRPr lang="en-GB" sz="1600" dirty="0"/>
          </a:p>
          <a:p>
            <a:r>
              <a:rPr lang="en-GB" sz="1800" dirty="0"/>
              <a:t>30</a:t>
            </a:r>
            <a:r>
              <a:rPr lang="en-GB" sz="1800" baseline="30000" dirty="0"/>
              <a:t>th</a:t>
            </a:r>
            <a:r>
              <a:rPr lang="en-GB" sz="1800" dirty="0"/>
              <a:t> July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845CF-86D5-CA34-973A-6473A50D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BD16-F768-441B-B441-085DFDA42E8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3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1235-8B49-2D2B-4CAC-E546B161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E73B-3748-E13D-549C-3113D6CB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BD16-F768-441B-B441-085DFDA42E8E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EB62B-E568-9A19-BE16-FF0FF505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00" y="597865"/>
            <a:ext cx="3215706" cy="235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78BAF-6B30-BBAF-A0E2-98C019265C2B}"/>
              </a:ext>
            </a:extLst>
          </p:cNvPr>
          <p:cNvSpPr txBox="1"/>
          <p:nvPr/>
        </p:nvSpPr>
        <p:spPr>
          <a:xfrm>
            <a:off x="1177871" y="1420678"/>
            <a:ext cx="4618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Lunar Surface:</a:t>
            </a:r>
          </a:p>
          <a:p>
            <a:pPr marL="285750" indent="-285750">
              <a:buFontTx/>
              <a:buChar char="-"/>
            </a:pPr>
            <a:r>
              <a:rPr lang="en-GB" dirty="0"/>
              <a:t>Radiation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Micro meteorites</a:t>
            </a:r>
          </a:p>
          <a:p>
            <a:pPr marL="285750" indent="-285750">
              <a:buFontTx/>
              <a:buChar char="-"/>
            </a:pPr>
            <a:r>
              <a:rPr lang="en-GB" dirty="0"/>
              <a:t>Hot (127</a:t>
            </a:r>
            <a:r>
              <a:rPr lang="en-GB" baseline="30000" dirty="0"/>
              <a:t>o</a:t>
            </a:r>
            <a:r>
              <a:rPr lang="en-GB" dirty="0"/>
              <a:t>C) and cold (-173</a:t>
            </a:r>
            <a:r>
              <a:rPr lang="en-GB" baseline="30000" dirty="0"/>
              <a:t>o</a:t>
            </a:r>
            <a:r>
              <a:rPr lang="en-GB" dirty="0"/>
              <a:t>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B80E2-B26B-E9AD-2A9C-D7672FBF156C}"/>
              </a:ext>
            </a:extLst>
          </p:cNvPr>
          <p:cNvSpPr txBox="1"/>
          <p:nvPr/>
        </p:nvSpPr>
        <p:spPr>
          <a:xfrm>
            <a:off x="1155440" y="2885267"/>
            <a:ext cx="461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Lava Tube Interior:</a:t>
            </a:r>
          </a:p>
          <a:p>
            <a:pPr marL="285750" indent="-285750">
              <a:buFontTx/>
              <a:buChar char="-"/>
            </a:pPr>
            <a:r>
              <a:rPr lang="en-GB" dirty="0"/>
              <a:t>1-10m of shielding</a:t>
            </a:r>
          </a:p>
          <a:p>
            <a:pPr marL="285750" indent="-285750">
              <a:buFontTx/>
              <a:buChar char="-"/>
            </a:pPr>
            <a:r>
              <a:rPr lang="en-GB" dirty="0"/>
              <a:t>Relatively constant 17</a:t>
            </a:r>
            <a:r>
              <a:rPr lang="en-GB" baseline="30000" dirty="0"/>
              <a:t>o</a:t>
            </a:r>
            <a:r>
              <a:rPr lang="en-GB" dirty="0"/>
              <a:t>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8AD6E7-7B62-2C1A-68DA-813367090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2" t="19508" r="14953" b="14936"/>
          <a:stretch/>
        </p:blipFill>
        <p:spPr bwMode="auto">
          <a:xfrm>
            <a:off x="8956570" y="774359"/>
            <a:ext cx="2213116" cy="21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ant tunnels in moon could give us a home">
            <a:extLst>
              <a:ext uri="{FF2B5EF4-FFF2-40B4-BE49-F238E27FC236}">
                <a16:creationId xmlns:a16="http://schemas.microsoft.com/office/drawing/2014/main" id="{33ECCD36-C90B-56CE-F443-C7C3A3B8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65" y="3310235"/>
            <a:ext cx="4831596" cy="322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6" descr="SAN ANTONIO INNOVATORS ADVANCE EXPLORATION OF THE MOON AHEAD OF HUMAN  SETTLEMENT WITH LUNAR CAVE RESEARCH | Port San Antonio">
            <a:extLst>
              <a:ext uri="{FF2B5EF4-FFF2-40B4-BE49-F238E27FC236}">
                <a16:creationId xmlns:a16="http://schemas.microsoft.com/office/drawing/2014/main" id="{E4E9F6A1-88F1-4B43-B2FD-DB954700CE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9978D2-8CAB-C274-1479-5FF90216F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240" y="3947772"/>
            <a:ext cx="4782760" cy="25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1235-8B49-2D2B-4CAC-E546B161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Novel Movement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E73B-3748-E13D-549C-3113D6CB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BD16-F768-441B-B441-085DFDA42E8E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A5FC7-40AE-8F8A-7884-780D22E569E3}"/>
              </a:ext>
            </a:extLst>
          </p:cNvPr>
          <p:cNvSpPr txBox="1"/>
          <p:nvPr/>
        </p:nvSpPr>
        <p:spPr>
          <a:xfrm>
            <a:off x="1183037" y="1446508"/>
            <a:ext cx="4618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Can roll over obstacles</a:t>
            </a:r>
          </a:p>
          <a:p>
            <a:pPr marL="285750" indent="-285750">
              <a:buFontTx/>
              <a:buChar char="-"/>
            </a:pPr>
            <a:r>
              <a:rPr lang="en-GB" dirty="0"/>
              <a:t>Redundant appendages in event of damage</a:t>
            </a:r>
          </a:p>
          <a:p>
            <a:pPr marL="285750" indent="-285750">
              <a:buFontTx/>
              <a:buChar char="-"/>
            </a:pPr>
            <a:r>
              <a:rPr lang="en-GB" dirty="0"/>
              <a:t>No consumables</a:t>
            </a:r>
          </a:p>
          <a:p>
            <a:pPr marL="285750" indent="-285750">
              <a:buFontTx/>
              <a:buChar char="-"/>
            </a:pPr>
            <a:r>
              <a:rPr lang="en-GB" dirty="0"/>
              <a:t>Can jump upwards using a gyro/flywheel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B9588-3423-D5B4-822F-855AC65A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61" y="3282454"/>
            <a:ext cx="3729250" cy="3135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1E35D-83A3-571D-C4CD-5C6B06A90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688" y="764583"/>
            <a:ext cx="4964154" cy="54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1235-8B49-2D2B-4CAC-E546B161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Robotics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E73B-3748-E13D-549C-3113D6CB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BD16-F768-441B-B441-085DFDA42E8E}" type="slidenum">
              <a:rPr lang="en-GB" smtClean="0"/>
              <a:t>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8F002-4BA5-BA34-7898-0AC3EA5E7D18}"/>
              </a:ext>
            </a:extLst>
          </p:cNvPr>
          <p:cNvSpPr txBox="1"/>
          <p:nvPr/>
        </p:nvSpPr>
        <p:spPr>
          <a:xfrm>
            <a:off x="1183037" y="1446508"/>
            <a:ext cx="5331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Rubberised skin</a:t>
            </a:r>
          </a:p>
          <a:p>
            <a:pPr marL="285750" indent="-285750">
              <a:buFontTx/>
              <a:buChar char="-"/>
            </a:pPr>
            <a:r>
              <a:rPr lang="en-GB" dirty="0"/>
              <a:t>Flexible and extendable appendages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Built-in impact resistance</a:t>
            </a:r>
          </a:p>
          <a:p>
            <a:pPr marL="285750" indent="-285750">
              <a:buFontTx/>
              <a:buChar char="-"/>
            </a:pPr>
            <a:r>
              <a:rPr lang="en-GB" dirty="0"/>
              <a:t>Deflectable so can be </a:t>
            </a:r>
          </a:p>
          <a:p>
            <a:pPr marL="285750" indent="-285750">
              <a:buFontTx/>
              <a:buChar char="-"/>
            </a:pPr>
            <a:r>
              <a:rPr lang="en-GB" dirty="0"/>
              <a:t>Can inflate to very large size without large weight penalty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D8C29-94DD-C1B0-FD64-CFA04519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61" y="3282454"/>
            <a:ext cx="3729250" cy="3135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E3250-5799-D314-A887-AD5DFC470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688" y="764583"/>
            <a:ext cx="4964154" cy="54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Exo Robotics</vt:lpstr>
      <vt:lpstr>Use Case</vt:lpstr>
      <vt:lpstr>Novel Movement System</vt:lpstr>
      <vt:lpstr>Soft Robotics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CNC</dc:title>
  <dc:creator>Tian</dc:creator>
  <cp:lastModifiedBy>Fang, Tian</cp:lastModifiedBy>
  <cp:revision>8</cp:revision>
  <dcterms:created xsi:type="dcterms:W3CDTF">2023-07-07T23:58:35Z</dcterms:created>
  <dcterms:modified xsi:type="dcterms:W3CDTF">2023-07-30T13:54:37Z</dcterms:modified>
</cp:coreProperties>
</file>