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>
        <p:scale>
          <a:sx n="100" d="100"/>
          <a:sy n="100" d="100"/>
        </p:scale>
        <p:origin x="90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A4FA4-3CC6-2A49-820E-55F28E5436CE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385E1-93D6-1D4D-BC84-A5958E7593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458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385E1-93D6-1D4D-BC84-A5958E759312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688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012C-7764-CE7B-DDD5-CEB1BC4D0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61905-D08D-2439-4D79-2BC269C2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5C88-2B73-EC9E-D7D0-E089DDFE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7C09-E214-41CA-1D28-37D03559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67331-60DD-603D-9336-4B9C8E5B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7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5D79-25CF-2DD6-BAFD-78141DE8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9F75B-B78F-6556-86F6-7DDA69337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C3C9-C28B-C2A7-E441-DF86F31D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8EC8-8368-5885-7F01-52D89415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C2DA-2B13-DE18-3224-BDFD8F11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005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C2205-A530-E2DA-78D4-6032357AF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80FC1-56A4-2883-D224-2C1D2C50D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B533-5BF5-06CF-F555-00A3F865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0D78-185D-F966-2029-F815E225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1F62-B750-A907-8433-FA64680A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86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A16B-572D-C6A4-F61D-CA742F40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F644-BCAC-E2C1-EA2D-62FB44DD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214DA-AA0C-DCAF-70AA-5115B58E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FBAC-EB00-DD2C-D25F-7E100CFF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741C-6AF8-5FB2-A372-AC9F4EC4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212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7051-E51A-851C-4868-D00E3253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720EB-1D1D-A286-9641-2CF59A535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D2A05-290A-E229-F2D7-BC351BA9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7B15-88A0-E5A8-D433-5BE7C2C7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C684-D7A2-63E5-70A7-3A44E717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267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3EAA-5C09-85E8-0403-C7AD24D9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79E9-3848-03DB-28D7-237327FB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BD3E8-E2E2-E487-6787-6BFA4235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0E9B1-9B2A-5D50-D3BD-D21FFBA1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9FDE1-187D-F5EB-4081-7B5BE3CD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9BDA5-E150-17A1-A508-0B29F9B2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790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20E2-95F2-B11B-4287-35F65535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FABB2-2C10-DF91-27D7-581111103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ADD94-FED2-AD36-F08B-E7C905818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32C1F-F8D9-73E1-3114-C2FAD8D86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499E2-4237-202D-F69F-02A0B6517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05227-7DCB-1944-B79D-025D547D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87C76-9CCE-89F4-DE3C-C98A0368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95B2A-7432-1586-BF67-B7E97998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362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DACF-14B4-C6CD-96E2-756FF55C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C6688-8918-9602-DE34-5CD20487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4F361-7B0A-1416-69A8-A4D94150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A6CC-D25F-23AF-4DBA-42729543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486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059B0-C6E9-4259-F8C9-0BB173FB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0F5CB-A187-89A3-9DAD-F689E18B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3A9F6-2BB7-3017-D0F6-F25BF380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8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0DD7-DB50-7196-5AD9-50AC5604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9EC4F-44A6-2F00-D392-CBD7C01C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EA31B-50C8-7A79-2AD5-C24C10FA2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A33CC-91CB-48FB-0FD7-510714EF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33B23-1AE1-1600-CF32-46CFF18E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1034C-0489-0447-E111-4A972916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931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27E5-FACF-3B9F-3075-E1F75BD7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F868A-3142-630F-CB79-8C085FF5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BCAFA-CED5-FE97-953F-A948CC4EC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BB2F9-1504-0508-0B69-CAFB874E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6CCC2-0408-DB37-AAFC-E5CC4752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EC400-16AB-2E46-B3D9-98B2BD60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515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824D9-E888-F912-5BEC-63D33374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0CC2-58BB-CD12-2A80-49A765660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3054-6919-6D8D-6550-23E878162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7773-2440-527D-90CD-1236DB3F6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C494-CECC-1A74-BC8A-D6DEA67E1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03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12C68C2B-1E10-4A40-8C2C-1DA0AF5CFF09}"/>
              </a:ext>
            </a:extLst>
          </p:cNvPr>
          <p:cNvSpPr/>
          <p:nvPr/>
        </p:nvSpPr>
        <p:spPr>
          <a:xfrm>
            <a:off x="4316344" y="4065520"/>
            <a:ext cx="851338" cy="819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F4D8B22-2225-ADCA-3DDC-29DE034D838F}"/>
              </a:ext>
            </a:extLst>
          </p:cNvPr>
          <p:cNvSpPr/>
          <p:nvPr/>
        </p:nvSpPr>
        <p:spPr>
          <a:xfrm>
            <a:off x="5801709" y="4065520"/>
            <a:ext cx="851338" cy="819806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4ECB1BE-223C-6B17-F7B0-C6E00F1B82BF}"/>
              </a:ext>
            </a:extLst>
          </p:cNvPr>
          <p:cNvSpPr/>
          <p:nvPr/>
        </p:nvSpPr>
        <p:spPr>
          <a:xfrm>
            <a:off x="7178565" y="4053163"/>
            <a:ext cx="851338" cy="81980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FA337-91FA-1B35-AD52-5FB0B248D67F}"/>
              </a:ext>
            </a:extLst>
          </p:cNvPr>
          <p:cNvSpPr txBox="1"/>
          <p:nvPr/>
        </p:nvSpPr>
        <p:spPr>
          <a:xfrm>
            <a:off x="2670840" y="4475423"/>
            <a:ext cx="14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Data Owners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6BA591-91A9-E0B2-DACD-A9D338DDBADB}"/>
              </a:ext>
            </a:extLst>
          </p:cNvPr>
          <p:cNvSpPr/>
          <p:nvPr/>
        </p:nvSpPr>
        <p:spPr>
          <a:xfrm>
            <a:off x="4113486" y="2067984"/>
            <a:ext cx="3965027" cy="16185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A8FA1-AB1F-3FE8-AD0E-828372ED3915}"/>
              </a:ext>
            </a:extLst>
          </p:cNvPr>
          <p:cNvSpPr txBox="1"/>
          <p:nvPr/>
        </p:nvSpPr>
        <p:spPr>
          <a:xfrm>
            <a:off x="2670840" y="2692614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Consortium</a:t>
            </a: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73213FE7-96A4-899F-5EDF-130142BE7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9592" y="817252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6EB09A-8EB4-2B27-D524-C1BCAEBFCF9B}"/>
              </a:ext>
            </a:extLst>
          </p:cNvPr>
          <p:cNvSpPr txBox="1"/>
          <p:nvPr/>
        </p:nvSpPr>
        <p:spPr>
          <a:xfrm>
            <a:off x="2491303" y="1274452"/>
            <a:ext cx="17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Data Scientist(s)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D9BFC6-DBE6-E834-A47B-FF02711BCBF1}"/>
              </a:ext>
            </a:extLst>
          </p:cNvPr>
          <p:cNvSpPr/>
          <p:nvPr/>
        </p:nvSpPr>
        <p:spPr>
          <a:xfrm>
            <a:off x="5511815" y="2435845"/>
            <a:ext cx="45719" cy="12507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CBF0419-C28C-4B66-436A-5D83F1C9C550}"/>
              </a:ext>
            </a:extLst>
          </p:cNvPr>
          <p:cNvSpPr/>
          <p:nvPr/>
        </p:nvSpPr>
        <p:spPr>
          <a:xfrm>
            <a:off x="4546600" y="3151285"/>
            <a:ext cx="368563" cy="401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8E820-7386-2EBE-8857-FDC57F81F360}"/>
              </a:ext>
            </a:extLst>
          </p:cNvPr>
          <p:cNvSpPr txBox="1"/>
          <p:nvPr/>
        </p:nvSpPr>
        <p:spPr>
          <a:xfrm>
            <a:off x="4241714" y="4836584"/>
            <a:ext cx="104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Airline Fleet 1</a:t>
            </a:r>
          </a:p>
          <a:p>
            <a:r>
              <a:rPr lang="en-NL" sz="1200" dirty="0"/>
              <a:t>(KLM)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967B7-A514-F3BC-F7C2-BC8DE61BBDA0}"/>
              </a:ext>
            </a:extLst>
          </p:cNvPr>
          <p:cNvSpPr txBox="1"/>
          <p:nvPr/>
        </p:nvSpPr>
        <p:spPr>
          <a:xfrm>
            <a:off x="5702651" y="4836584"/>
            <a:ext cx="1049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Airline Fleet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CD95F-A268-8A78-88E6-1C91AA720048}"/>
              </a:ext>
            </a:extLst>
          </p:cNvPr>
          <p:cNvSpPr txBox="1"/>
          <p:nvPr/>
        </p:nvSpPr>
        <p:spPr>
          <a:xfrm>
            <a:off x="7095556" y="4836584"/>
            <a:ext cx="1049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Airline Fleet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D7336-3AF1-39AE-21B2-8990360D5B62}"/>
              </a:ext>
            </a:extLst>
          </p:cNvPr>
          <p:cNvSpPr/>
          <p:nvPr/>
        </p:nvSpPr>
        <p:spPr>
          <a:xfrm>
            <a:off x="6833731" y="2435845"/>
            <a:ext cx="45719" cy="12507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A4359FBA-A8CB-F0B1-EE10-0243929F8AA4}"/>
              </a:ext>
            </a:extLst>
          </p:cNvPr>
          <p:cNvSpPr/>
          <p:nvPr/>
        </p:nvSpPr>
        <p:spPr>
          <a:xfrm>
            <a:off x="6073425" y="3151285"/>
            <a:ext cx="368563" cy="401285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2105B74-D6F4-D6B5-4D63-F962EFA975AF}"/>
              </a:ext>
            </a:extLst>
          </p:cNvPr>
          <p:cNvSpPr/>
          <p:nvPr/>
        </p:nvSpPr>
        <p:spPr>
          <a:xfrm>
            <a:off x="7408719" y="3129890"/>
            <a:ext cx="368563" cy="40128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404216-D5C7-B4EB-F7A1-7BBF2A144F83}"/>
              </a:ext>
            </a:extLst>
          </p:cNvPr>
          <p:cNvSpPr txBox="1"/>
          <p:nvPr/>
        </p:nvSpPr>
        <p:spPr>
          <a:xfrm>
            <a:off x="2251489" y="3007366"/>
            <a:ext cx="187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i="1" dirty="0"/>
              <a:t>Federated Learning using trusted DDM infrastructure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9FA32455-AEE2-EA09-703F-D5A9E8C7311F}"/>
              </a:ext>
            </a:extLst>
          </p:cNvPr>
          <p:cNvSpPr/>
          <p:nvPr/>
        </p:nvSpPr>
        <p:spPr>
          <a:xfrm>
            <a:off x="4334510" y="2649166"/>
            <a:ext cx="817442" cy="2463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00" dirty="0"/>
              <a:t>Algorithm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A0EE0485-DA15-8E60-1883-23175A85C38D}"/>
              </a:ext>
            </a:extLst>
          </p:cNvPr>
          <p:cNvSpPr/>
          <p:nvPr/>
        </p:nvSpPr>
        <p:spPr>
          <a:xfrm>
            <a:off x="5834789" y="2645748"/>
            <a:ext cx="817442" cy="246351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00" dirty="0"/>
              <a:t>Algorithm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8B17EBA7-7ADA-B122-6F19-3AFB6731B8DF}"/>
              </a:ext>
            </a:extLst>
          </p:cNvPr>
          <p:cNvSpPr/>
          <p:nvPr/>
        </p:nvSpPr>
        <p:spPr>
          <a:xfrm>
            <a:off x="7195513" y="2645748"/>
            <a:ext cx="817442" cy="246351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00" dirty="0"/>
              <a:t>Algorithm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C5834-3DDA-63B0-83C2-CFB8312ADBFE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flipH="1" flipV="1">
            <a:off x="4730882" y="3552570"/>
            <a:ext cx="11131" cy="51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B8AF77-01B7-532C-41FE-0B5DE6566446}"/>
              </a:ext>
            </a:extLst>
          </p:cNvPr>
          <p:cNvCxnSpPr>
            <a:cxnSpLocks/>
          </p:cNvCxnSpPr>
          <p:nvPr/>
        </p:nvCxnSpPr>
        <p:spPr>
          <a:xfrm flipV="1">
            <a:off x="6264449" y="3552570"/>
            <a:ext cx="0" cy="5129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1532B-10DD-8DDB-FE38-76F9C99B161A}"/>
              </a:ext>
            </a:extLst>
          </p:cNvPr>
          <p:cNvCxnSpPr/>
          <p:nvPr/>
        </p:nvCxnSpPr>
        <p:spPr>
          <a:xfrm flipV="1">
            <a:off x="4730881" y="2892099"/>
            <a:ext cx="0" cy="237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343029-25DE-C412-4038-511D4DADEBF5}"/>
              </a:ext>
            </a:extLst>
          </p:cNvPr>
          <p:cNvCxnSpPr/>
          <p:nvPr/>
        </p:nvCxnSpPr>
        <p:spPr>
          <a:xfrm flipV="1">
            <a:off x="6266811" y="2892161"/>
            <a:ext cx="0" cy="2377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AC149A-51F3-9E40-8182-6DCFF17E83CE}"/>
              </a:ext>
            </a:extLst>
          </p:cNvPr>
          <p:cNvCxnSpPr/>
          <p:nvPr/>
        </p:nvCxnSpPr>
        <p:spPr>
          <a:xfrm flipV="1">
            <a:off x="7604234" y="2888892"/>
            <a:ext cx="0" cy="2377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71D45C-5F2A-2427-F00D-D62C4AB6C386}"/>
              </a:ext>
            </a:extLst>
          </p:cNvPr>
          <p:cNvCxnSpPr>
            <a:cxnSpLocks/>
          </p:cNvCxnSpPr>
          <p:nvPr/>
        </p:nvCxnSpPr>
        <p:spPr>
          <a:xfrm flipV="1">
            <a:off x="7620283" y="3531175"/>
            <a:ext cx="0" cy="5129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8AE0FB9-F36B-A95D-5E13-1D4409BEFFA7}"/>
              </a:ext>
            </a:extLst>
          </p:cNvPr>
          <p:cNvSpPr/>
          <p:nvPr/>
        </p:nvSpPr>
        <p:spPr>
          <a:xfrm>
            <a:off x="4546600" y="2187148"/>
            <a:ext cx="3255750" cy="2486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>
                <a:solidFill>
                  <a:schemeClr val="tx1"/>
                </a:solidFill>
              </a:rPr>
              <a:t>Consolidation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BF94ED-6A6E-0A20-6C37-E5E71F79629B}"/>
              </a:ext>
            </a:extLst>
          </p:cNvPr>
          <p:cNvCxnSpPr>
            <a:cxnSpLocks/>
          </p:cNvCxnSpPr>
          <p:nvPr/>
        </p:nvCxnSpPr>
        <p:spPr>
          <a:xfrm flipV="1">
            <a:off x="6174475" y="1704768"/>
            <a:ext cx="0" cy="466511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529912-3C03-228A-0C3F-C38D9200C6A9}"/>
              </a:ext>
            </a:extLst>
          </p:cNvPr>
          <p:cNvCxnSpPr/>
          <p:nvPr/>
        </p:nvCxnSpPr>
        <p:spPr>
          <a:xfrm flipV="1">
            <a:off x="4730881" y="2435845"/>
            <a:ext cx="0" cy="237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2831B7-D16B-D050-26A5-82F0576031F0}"/>
              </a:ext>
            </a:extLst>
          </p:cNvPr>
          <p:cNvCxnSpPr/>
          <p:nvPr/>
        </p:nvCxnSpPr>
        <p:spPr>
          <a:xfrm flipV="1">
            <a:off x="6282860" y="2435971"/>
            <a:ext cx="0" cy="2377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F65D2D-C036-43D2-EB8E-710470A79F06}"/>
              </a:ext>
            </a:extLst>
          </p:cNvPr>
          <p:cNvCxnSpPr/>
          <p:nvPr/>
        </p:nvCxnSpPr>
        <p:spPr>
          <a:xfrm flipV="1">
            <a:off x="7597787" y="2451714"/>
            <a:ext cx="0" cy="2377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73FE041-6641-A997-C14B-A130ED369030}"/>
              </a:ext>
            </a:extLst>
          </p:cNvPr>
          <p:cNvSpPr txBox="1"/>
          <p:nvPr/>
        </p:nvSpPr>
        <p:spPr>
          <a:xfrm>
            <a:off x="2764555" y="5392588"/>
            <a:ext cx="1374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Private Data Set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C04581-1326-1744-0AEE-EA46D2297470}"/>
              </a:ext>
            </a:extLst>
          </p:cNvPr>
          <p:cNvSpPr txBox="1"/>
          <p:nvPr/>
        </p:nvSpPr>
        <p:spPr>
          <a:xfrm>
            <a:off x="2774605" y="6007810"/>
            <a:ext cx="138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Public Data Set</a:t>
            </a:r>
          </a:p>
          <a:p>
            <a:r>
              <a:rPr lang="en-NL" sz="1400" b="1" dirty="0"/>
              <a:t>( for simulation)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7D3991-7CB8-60F4-00FE-8FCFBBB99826}"/>
              </a:ext>
            </a:extLst>
          </p:cNvPr>
          <p:cNvSpPr txBox="1"/>
          <p:nvPr/>
        </p:nvSpPr>
        <p:spPr>
          <a:xfrm>
            <a:off x="4125345" y="5392588"/>
            <a:ext cx="1417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787 SCU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747 Bleed Air Valves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8981E3-D685-D9D3-7660-BEC5F4AA1BFF}"/>
              </a:ext>
            </a:extLst>
          </p:cNvPr>
          <p:cNvSpPr txBox="1"/>
          <p:nvPr/>
        </p:nvSpPr>
        <p:spPr>
          <a:xfrm>
            <a:off x="4173424" y="6052149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CMAPSS FD001</a:t>
            </a:r>
          </a:p>
          <a:p>
            <a:r>
              <a:rPr lang="en-NL" sz="1000" dirty="0"/>
              <a:t>( 30 Engines)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EAAA9-D3EE-F4E5-BC62-E46C95CD9C05}"/>
              </a:ext>
            </a:extLst>
          </p:cNvPr>
          <p:cNvCxnSpPr>
            <a:cxnSpLocks/>
          </p:cNvCxnSpPr>
          <p:nvPr/>
        </p:nvCxnSpPr>
        <p:spPr>
          <a:xfrm>
            <a:off x="5533522" y="3723647"/>
            <a:ext cx="0" cy="2822667"/>
          </a:xfrm>
          <a:prstGeom prst="lin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D35FBB-B717-36AD-3FBD-31D77E23E0BC}"/>
              </a:ext>
            </a:extLst>
          </p:cNvPr>
          <p:cNvCxnSpPr>
            <a:cxnSpLocks/>
          </p:cNvCxnSpPr>
          <p:nvPr/>
        </p:nvCxnSpPr>
        <p:spPr>
          <a:xfrm>
            <a:off x="6893621" y="3734692"/>
            <a:ext cx="0" cy="2822667"/>
          </a:xfrm>
          <a:prstGeom prst="lin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3A1ED75-394F-83AE-A4DB-B248CED2F6D2}"/>
              </a:ext>
            </a:extLst>
          </p:cNvPr>
          <p:cNvSpPr txBox="1"/>
          <p:nvPr/>
        </p:nvSpPr>
        <p:spPr>
          <a:xfrm>
            <a:off x="5651353" y="6052149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CMAPSS FD001</a:t>
            </a:r>
          </a:p>
          <a:p>
            <a:r>
              <a:rPr lang="en-NL" sz="1000" dirty="0"/>
              <a:t>( 30 Engines)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E2549D-C29B-EE12-25D1-FE8113F44A74}"/>
              </a:ext>
            </a:extLst>
          </p:cNvPr>
          <p:cNvSpPr txBox="1"/>
          <p:nvPr/>
        </p:nvSpPr>
        <p:spPr>
          <a:xfrm>
            <a:off x="7111951" y="6052149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CMAPSS FD001</a:t>
            </a:r>
          </a:p>
          <a:p>
            <a:r>
              <a:rPr lang="en-NL" sz="1000" dirty="0"/>
              <a:t>( 30 Engines)</a:t>
            </a:r>
          </a:p>
        </p:txBody>
      </p:sp>
    </p:spTree>
    <p:extLst>
      <p:ext uri="{BB962C8B-B14F-4D97-AF65-F5344CB8AC3E}">
        <p14:creationId xmlns:p14="http://schemas.microsoft.com/office/powerpoint/2010/main" val="49909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65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Bendigeri</dc:creator>
  <cp:lastModifiedBy>Pramod Bendigeri</cp:lastModifiedBy>
  <cp:revision>5</cp:revision>
  <dcterms:created xsi:type="dcterms:W3CDTF">2023-03-19T11:03:08Z</dcterms:created>
  <dcterms:modified xsi:type="dcterms:W3CDTF">2023-03-19T12:43:36Z</dcterms:modified>
</cp:coreProperties>
</file>