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c95cd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c95cd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c95cdc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c95cdc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8c95cdc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8c95cdc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c95cdc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c95cdc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c95cdc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c95cdc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c95cdc9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c95cdc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c95cdc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c95cdc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c95cdc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c95cdc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Lab03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subtraction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Threshold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Connected component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輸入一段影片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750" y="1267029"/>
            <a:ext cx="4022500" cy="303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輸出成果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9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subtraction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Threshold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Connected component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框出前景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664562" y="1713328"/>
            <a:ext cx="287100" cy="32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664562" y="2651628"/>
            <a:ext cx="287100" cy="32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64562" y="3589928"/>
            <a:ext cx="287100" cy="32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975" y="1097300"/>
            <a:ext cx="4022500" cy="30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0. </a:t>
            </a:r>
            <a:r>
              <a:rPr lang="zh-TW"/>
              <a:t>讀取影片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影片(video)是由連續的影像(image)組成，組成影片的影像稱為影格(frame)，影片播放時會不斷呈現新的影格，影格間的時間稱作更新頻率(frame rate)。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cap = cv2.VideoCapture(filename)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cap.isOpened()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檢查影片是否被成功讀取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ret, frame = capture.read()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不斷讀取來源影格，把資訊寫進frame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cv2.imshow("frame", videoFrame)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顯示影片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cv2.waitKey(33)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等待幾毫秒再讀取下一禎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TW"/>
              <a:t>Background Subtraction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backSub = cv2.createBackgroundSubtractorMOG2()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創造一個</a:t>
            </a:r>
            <a:r>
              <a:rPr lang="zh-TW"/>
              <a:t>BackgroundSubtractor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fgmask = backSub.apply(frame)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/>
              <a:t>用在frame上面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50709" r="0" t="0"/>
          <a:stretch/>
        </p:blipFill>
        <p:spPr>
          <a:xfrm>
            <a:off x="4445050" y="1827950"/>
            <a:ext cx="3675877" cy="29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Threshold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shadowval = backSub.getShadowValue()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找出shadow的值，default = 127，0: background，255: foreground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ret, nmask = cv2.threshold(</a:t>
            </a:r>
            <a:r>
              <a:rPr lang="zh-TW"/>
              <a:t>fgmask</a:t>
            </a:r>
            <a:r>
              <a:rPr lang="zh-TW"/>
              <a:t>, </a:t>
            </a:r>
            <a:r>
              <a:rPr lang="zh-TW"/>
              <a:t>shadowval</a:t>
            </a:r>
            <a:r>
              <a:rPr lang="zh-TW"/>
              <a:t>, 255, cv2.THRESH_BINARY)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輸出圖片                               輸入圖片   threshold最小值  最大值     method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50780" r="0" t="0"/>
          <a:stretch/>
        </p:blipFill>
        <p:spPr>
          <a:xfrm>
            <a:off x="1493031" y="2836475"/>
            <a:ext cx="2559075" cy="204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50780" t="0"/>
          <a:stretch/>
        </p:blipFill>
        <p:spPr>
          <a:xfrm>
            <a:off x="4237036" y="2836475"/>
            <a:ext cx="2559061" cy="204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Connected Component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Two-Pass Algorithm: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zh-TW" sz="1400"/>
              <a:t>Pass 1: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zh-TW" sz="1400"/>
              <a:t>• Perform label assignment and label propagation.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zh-TW" sz="1400"/>
              <a:t>• Construct the equivalence relations between labels when two different labels propagate to the same pixel.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zh-TW" sz="1400"/>
              <a:t>• Apply resolve function to find the transitive closure of all equivalence relations.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zh-TW" sz="1400"/>
              <a:t>Pass 2: 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zh-TW" sz="1400"/>
              <a:t>• Perform label translation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Connected Component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找connected component時，要同時計算相連區域面積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若相連區域面積 &gt; T，找出相連區域最外圍的四個邊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</a:t>
            </a:r>
            <a:r>
              <a:rPr lang="zh-TW"/>
              <a:t>框出物體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opencv</a:t>
            </a:r>
            <a:r>
              <a:rPr lang="zh-TW"/>
              <a:t>畫矩形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cv2.rectangle(影像, (頂點座標), (對向頂點座標), 顏色, 線條寬度)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2152575"/>
            <a:ext cx="29908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