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8329C-9672-47EA-9339-B6E3105AEBA1}" v="188" dt="2022-04-06T02:33:48.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13" autoAdjust="0"/>
  </p:normalViewPr>
  <p:slideViewPr>
    <p:cSldViewPr snapToGrid="0">
      <p:cViewPr varScale="1">
        <p:scale>
          <a:sx n="57" d="100"/>
          <a:sy n="57" d="100"/>
        </p:scale>
        <p:origin x="99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ac, Benjamin" userId="071d969b-27ce-471f-a413-c19d0204fbd9" providerId="ADAL" clId="{7338329C-9672-47EA-9339-B6E3105AEBA1}"/>
    <pc:docChg chg="undo custSel addSld delSld modSld sldOrd">
      <pc:chgData name="Sakac, Benjamin" userId="071d969b-27ce-471f-a413-c19d0204fbd9" providerId="ADAL" clId="{7338329C-9672-47EA-9339-B6E3105AEBA1}" dt="2022-04-06T02:46:31.090" v="7285" actId="207"/>
      <pc:docMkLst>
        <pc:docMk/>
      </pc:docMkLst>
      <pc:sldChg chg="addSp delSp modSp new mod">
        <pc:chgData name="Sakac, Benjamin" userId="071d969b-27ce-471f-a413-c19d0204fbd9" providerId="ADAL" clId="{7338329C-9672-47EA-9339-B6E3105AEBA1}" dt="2022-04-06T02:31:57.769" v="7232" actId="207"/>
        <pc:sldMkLst>
          <pc:docMk/>
          <pc:sldMk cId="705356115" sldId="256"/>
        </pc:sldMkLst>
        <pc:spChg chg="add mod">
          <ac:chgData name="Sakac, Benjamin" userId="071d969b-27ce-471f-a413-c19d0204fbd9" providerId="ADAL" clId="{7338329C-9672-47EA-9339-B6E3105AEBA1}" dt="2022-04-05T19:47:43.191" v="115" actId="403"/>
          <ac:spMkLst>
            <pc:docMk/>
            <pc:sldMk cId="705356115" sldId="256"/>
            <ac:spMk id="2" creationId="{6B11D295-5032-4BCB-81EC-786F43C495E2}"/>
          </ac:spMkLst>
        </pc:spChg>
        <pc:spChg chg="add mod">
          <ac:chgData name="Sakac, Benjamin" userId="071d969b-27ce-471f-a413-c19d0204fbd9" providerId="ADAL" clId="{7338329C-9672-47EA-9339-B6E3105AEBA1}" dt="2022-04-05T19:53:18.756" v="421" actId="20577"/>
          <ac:spMkLst>
            <pc:docMk/>
            <pc:sldMk cId="705356115" sldId="256"/>
            <ac:spMk id="4" creationId="{C2DBEB20-C350-437C-A2A2-0AAC16D2F790}"/>
          </ac:spMkLst>
        </pc:spChg>
        <pc:spChg chg="add del mod">
          <ac:chgData name="Sakac, Benjamin" userId="071d969b-27ce-471f-a413-c19d0204fbd9" providerId="ADAL" clId="{7338329C-9672-47EA-9339-B6E3105AEBA1}" dt="2022-04-06T01:02:53.957" v="3990" actId="478"/>
          <ac:spMkLst>
            <pc:docMk/>
            <pc:sldMk cId="705356115" sldId="256"/>
            <ac:spMk id="5" creationId="{1BC49C29-AD8C-4C28-B0FC-FAADB9FE69DF}"/>
          </ac:spMkLst>
        </pc:spChg>
        <pc:spChg chg="add del mod">
          <ac:chgData name="Sakac, Benjamin" userId="071d969b-27ce-471f-a413-c19d0204fbd9" providerId="ADAL" clId="{7338329C-9672-47EA-9339-B6E3105AEBA1}" dt="2022-04-06T02:29:58.949" v="7171" actId="478"/>
          <ac:spMkLst>
            <pc:docMk/>
            <pc:sldMk cId="705356115" sldId="256"/>
            <ac:spMk id="6" creationId="{581C4970-9817-4179-8CBD-612DA196C6BA}"/>
          </ac:spMkLst>
        </pc:spChg>
        <pc:spChg chg="add mod">
          <ac:chgData name="Sakac, Benjamin" userId="071d969b-27ce-471f-a413-c19d0204fbd9" providerId="ADAL" clId="{7338329C-9672-47EA-9339-B6E3105AEBA1}" dt="2022-04-06T02:27:11.254" v="7153"/>
          <ac:spMkLst>
            <pc:docMk/>
            <pc:sldMk cId="705356115" sldId="256"/>
            <ac:spMk id="7" creationId="{5B735866-7DFB-49A0-AF9A-BF62FF1445E8}"/>
          </ac:spMkLst>
        </pc:spChg>
        <pc:spChg chg="add mod">
          <ac:chgData name="Sakac, Benjamin" userId="071d969b-27ce-471f-a413-c19d0204fbd9" providerId="ADAL" clId="{7338329C-9672-47EA-9339-B6E3105AEBA1}" dt="2022-04-06T02:31:57.769" v="7232" actId="207"/>
          <ac:spMkLst>
            <pc:docMk/>
            <pc:sldMk cId="705356115" sldId="256"/>
            <ac:spMk id="9" creationId="{A696932B-09B9-4F04-9152-41DFD85531C7}"/>
          </ac:spMkLst>
        </pc:spChg>
        <pc:spChg chg="add mod">
          <ac:chgData name="Sakac, Benjamin" userId="071d969b-27ce-471f-a413-c19d0204fbd9" providerId="ADAL" clId="{7338329C-9672-47EA-9339-B6E3105AEBA1}" dt="2022-04-06T02:27:29.305" v="7154"/>
          <ac:spMkLst>
            <pc:docMk/>
            <pc:sldMk cId="705356115" sldId="256"/>
            <ac:spMk id="10" creationId="{38DD5A1D-C739-4DC9-B699-9EEF21361C2E}"/>
          </ac:spMkLst>
        </pc:spChg>
        <pc:spChg chg="add mod">
          <ac:chgData name="Sakac, Benjamin" userId="071d969b-27ce-471f-a413-c19d0204fbd9" providerId="ADAL" clId="{7338329C-9672-47EA-9339-B6E3105AEBA1}" dt="2022-04-06T01:03:08.982" v="3991"/>
          <ac:spMkLst>
            <pc:docMk/>
            <pc:sldMk cId="705356115" sldId="256"/>
            <ac:spMk id="11" creationId="{7470928E-2A54-400B-830C-81F31319D24A}"/>
          </ac:spMkLst>
        </pc:spChg>
        <pc:spChg chg="add mod">
          <ac:chgData name="Sakac, Benjamin" userId="071d969b-27ce-471f-a413-c19d0204fbd9" providerId="ADAL" clId="{7338329C-9672-47EA-9339-B6E3105AEBA1}" dt="2022-04-06T02:31:57.769" v="7232" actId="207"/>
          <ac:spMkLst>
            <pc:docMk/>
            <pc:sldMk cId="705356115" sldId="256"/>
            <ac:spMk id="13" creationId="{91E1A843-D2D0-453C-8CFF-A8EABD9277DA}"/>
          </ac:spMkLst>
        </pc:spChg>
        <pc:graphicFrameChg chg="add del mod modGraphic">
          <ac:chgData name="Sakac, Benjamin" userId="071d969b-27ce-471f-a413-c19d0204fbd9" providerId="ADAL" clId="{7338329C-9672-47EA-9339-B6E3105AEBA1}" dt="2022-04-06T02:29:55.994" v="7170" actId="478"/>
          <ac:graphicFrameMkLst>
            <pc:docMk/>
            <pc:sldMk cId="705356115" sldId="256"/>
            <ac:graphicFrameMk id="3" creationId="{CC71C171-0EAD-4678-9C1E-0A42454394DD}"/>
          </ac:graphicFrameMkLst>
        </pc:graphicFrameChg>
        <pc:picChg chg="add del mod">
          <ac:chgData name="Sakac, Benjamin" userId="071d969b-27ce-471f-a413-c19d0204fbd9" providerId="ADAL" clId="{7338329C-9672-47EA-9339-B6E3105AEBA1}" dt="2022-04-06T01:14:16.303" v="4060" actId="21"/>
          <ac:picMkLst>
            <pc:docMk/>
            <pc:sldMk cId="705356115" sldId="256"/>
            <ac:picMk id="8" creationId="{1CBD4041-6576-4F38-9CFA-042B8DF527F2}"/>
          </ac:picMkLst>
        </pc:picChg>
        <pc:picChg chg="add mod">
          <ac:chgData name="Sakac, Benjamin" userId="071d969b-27ce-471f-a413-c19d0204fbd9" providerId="ADAL" clId="{7338329C-9672-47EA-9339-B6E3105AEBA1}" dt="2022-04-06T01:02:24.402" v="3988" actId="1076"/>
          <ac:picMkLst>
            <pc:docMk/>
            <pc:sldMk cId="705356115" sldId="256"/>
            <ac:picMk id="1026" creationId="{66E1B3BA-5630-4E94-8C34-8E8C2F13D703}"/>
          </ac:picMkLst>
        </pc:picChg>
      </pc:sldChg>
      <pc:sldChg chg="new del ord">
        <pc:chgData name="Sakac, Benjamin" userId="071d969b-27ce-471f-a413-c19d0204fbd9" providerId="ADAL" clId="{7338329C-9672-47EA-9339-B6E3105AEBA1}" dt="2022-04-05T19:45:57.342" v="16" actId="47"/>
        <pc:sldMkLst>
          <pc:docMk/>
          <pc:sldMk cId="3027163187" sldId="257"/>
        </pc:sldMkLst>
      </pc:sldChg>
      <pc:sldChg chg="addSp delSp modSp new mod">
        <pc:chgData name="Sakac, Benjamin" userId="071d969b-27ce-471f-a413-c19d0204fbd9" providerId="ADAL" clId="{7338329C-9672-47EA-9339-B6E3105AEBA1}" dt="2022-04-06T02:23:13.516" v="7152" actId="20577"/>
        <pc:sldMkLst>
          <pc:docMk/>
          <pc:sldMk cId="3185967329" sldId="258"/>
        </pc:sldMkLst>
        <pc:spChg chg="mod">
          <ac:chgData name="Sakac, Benjamin" userId="071d969b-27ce-471f-a413-c19d0204fbd9" providerId="ADAL" clId="{7338329C-9672-47EA-9339-B6E3105AEBA1}" dt="2022-04-05T19:46:11.678" v="46" actId="20577"/>
          <ac:spMkLst>
            <pc:docMk/>
            <pc:sldMk cId="3185967329" sldId="258"/>
            <ac:spMk id="2" creationId="{B567291E-884F-4BFC-ABA8-4F0B9C00A333}"/>
          </ac:spMkLst>
        </pc:spChg>
        <pc:spChg chg="del">
          <ac:chgData name="Sakac, Benjamin" userId="071d969b-27ce-471f-a413-c19d0204fbd9" providerId="ADAL" clId="{7338329C-9672-47EA-9339-B6E3105AEBA1}" dt="2022-04-05T19:46:58.724" v="47" actId="478"/>
          <ac:spMkLst>
            <pc:docMk/>
            <pc:sldMk cId="3185967329" sldId="258"/>
            <ac:spMk id="3" creationId="{2BC0E98C-4510-4105-AA8E-4ECA56C3F7A2}"/>
          </ac:spMkLst>
        </pc:spChg>
        <pc:spChg chg="add mod">
          <ac:chgData name="Sakac, Benjamin" userId="071d969b-27ce-471f-a413-c19d0204fbd9" providerId="ADAL" clId="{7338329C-9672-47EA-9339-B6E3105AEBA1}" dt="2022-04-05T19:47:20.917" v="101" actId="1076"/>
          <ac:spMkLst>
            <pc:docMk/>
            <pc:sldMk cId="3185967329" sldId="258"/>
            <ac:spMk id="4" creationId="{6AA66F4D-7CF9-42B6-918E-8586FA1ED1CF}"/>
          </ac:spMkLst>
        </pc:spChg>
        <pc:spChg chg="add mod">
          <ac:chgData name="Sakac, Benjamin" userId="071d969b-27ce-471f-a413-c19d0204fbd9" providerId="ADAL" clId="{7338329C-9672-47EA-9339-B6E3105AEBA1}" dt="2022-04-06T02:23:13.516" v="7152" actId="20577"/>
          <ac:spMkLst>
            <pc:docMk/>
            <pc:sldMk cId="3185967329" sldId="258"/>
            <ac:spMk id="5" creationId="{93DC08FF-8FA6-4D33-8F36-B609336BD805}"/>
          </ac:spMkLst>
        </pc:spChg>
      </pc:sldChg>
      <pc:sldChg chg="addSp delSp modSp add mod">
        <pc:chgData name="Sakac, Benjamin" userId="071d969b-27ce-471f-a413-c19d0204fbd9" providerId="ADAL" clId="{7338329C-9672-47EA-9339-B6E3105AEBA1}" dt="2022-04-06T02:46:31.090" v="7285" actId="207"/>
        <pc:sldMkLst>
          <pc:docMk/>
          <pc:sldMk cId="1234719627" sldId="259"/>
        </pc:sldMkLst>
        <pc:spChg chg="mod">
          <ac:chgData name="Sakac, Benjamin" userId="071d969b-27ce-471f-a413-c19d0204fbd9" providerId="ADAL" clId="{7338329C-9672-47EA-9339-B6E3105AEBA1}" dt="2022-04-05T19:55:04.353" v="657" actId="113"/>
          <ac:spMkLst>
            <pc:docMk/>
            <pc:sldMk cId="1234719627" sldId="259"/>
            <ac:spMk id="4" creationId="{C2DBEB20-C350-437C-A2A2-0AAC16D2F790}"/>
          </ac:spMkLst>
        </pc:spChg>
        <pc:spChg chg="del mod">
          <ac:chgData name="Sakac, Benjamin" userId="071d969b-27ce-471f-a413-c19d0204fbd9" providerId="ADAL" clId="{7338329C-9672-47EA-9339-B6E3105AEBA1}" dt="2022-04-05T19:54:10.481" v="443" actId="478"/>
          <ac:spMkLst>
            <pc:docMk/>
            <pc:sldMk cId="1234719627" sldId="259"/>
            <ac:spMk id="5" creationId="{1BC49C29-AD8C-4C28-B0FC-FAADB9FE69DF}"/>
          </ac:spMkLst>
        </pc:spChg>
        <pc:spChg chg="add del mod">
          <ac:chgData name="Sakac, Benjamin" userId="071d969b-27ce-471f-a413-c19d0204fbd9" providerId="ADAL" clId="{7338329C-9672-47EA-9339-B6E3105AEBA1}" dt="2022-04-06T02:31:15.515" v="7217" actId="478"/>
          <ac:spMkLst>
            <pc:docMk/>
            <pc:sldMk cId="1234719627" sldId="259"/>
            <ac:spMk id="7" creationId="{BAA75812-15A7-419B-88F8-32C847614331}"/>
          </ac:spMkLst>
        </pc:spChg>
        <pc:spChg chg="add mod">
          <ac:chgData name="Sakac, Benjamin" userId="071d969b-27ce-471f-a413-c19d0204fbd9" providerId="ADAL" clId="{7338329C-9672-47EA-9339-B6E3105AEBA1}" dt="2022-04-06T02:46:31.090" v="7285" actId="207"/>
          <ac:spMkLst>
            <pc:docMk/>
            <pc:sldMk cId="1234719627" sldId="259"/>
            <ac:spMk id="8" creationId="{9A9E76F9-6A16-4546-AA45-094C1BE941A7}"/>
          </ac:spMkLst>
        </pc:spChg>
        <pc:spChg chg="add mod">
          <ac:chgData name="Sakac, Benjamin" userId="071d969b-27ce-471f-a413-c19d0204fbd9" providerId="ADAL" clId="{7338329C-9672-47EA-9339-B6E3105AEBA1}" dt="2022-04-06T02:46:31.090" v="7285" actId="207"/>
          <ac:spMkLst>
            <pc:docMk/>
            <pc:sldMk cId="1234719627" sldId="259"/>
            <ac:spMk id="9" creationId="{E58BF019-2B62-41D8-9B27-7FB91B283BF8}"/>
          </ac:spMkLst>
        </pc:spChg>
        <pc:graphicFrameChg chg="del modGraphic">
          <ac:chgData name="Sakac, Benjamin" userId="071d969b-27ce-471f-a413-c19d0204fbd9" providerId="ADAL" clId="{7338329C-9672-47EA-9339-B6E3105AEBA1}" dt="2022-04-06T02:31:12.370" v="7216" actId="478"/>
          <ac:graphicFrameMkLst>
            <pc:docMk/>
            <pc:sldMk cId="1234719627" sldId="259"/>
            <ac:graphicFrameMk id="3" creationId="{CC71C171-0EAD-4678-9C1E-0A42454394DD}"/>
          </ac:graphicFrameMkLst>
        </pc:graphicFrameChg>
      </pc:sldChg>
      <pc:sldChg chg="addSp delSp modSp add mod ord">
        <pc:chgData name="Sakac, Benjamin" userId="071d969b-27ce-471f-a413-c19d0204fbd9" providerId="ADAL" clId="{7338329C-9672-47EA-9339-B6E3105AEBA1}" dt="2022-04-06T02:32:01.110" v="7233" actId="207"/>
        <pc:sldMkLst>
          <pc:docMk/>
          <pc:sldMk cId="1546848397" sldId="260"/>
        </pc:sldMkLst>
        <pc:spChg chg="mod">
          <ac:chgData name="Sakac, Benjamin" userId="071d969b-27ce-471f-a413-c19d0204fbd9" providerId="ADAL" clId="{7338329C-9672-47EA-9339-B6E3105AEBA1}" dt="2022-04-05T20:13:22.865" v="1590" actId="1035"/>
          <ac:spMkLst>
            <pc:docMk/>
            <pc:sldMk cId="1546848397" sldId="260"/>
            <ac:spMk id="4" creationId="{C2DBEB20-C350-437C-A2A2-0AAC16D2F790}"/>
          </ac:spMkLst>
        </pc:spChg>
        <pc:spChg chg="del mod">
          <ac:chgData name="Sakac, Benjamin" userId="071d969b-27ce-471f-a413-c19d0204fbd9" providerId="ADAL" clId="{7338329C-9672-47EA-9339-B6E3105AEBA1}" dt="2022-04-05T20:04:57.793" v="723" actId="478"/>
          <ac:spMkLst>
            <pc:docMk/>
            <pc:sldMk cId="1546848397" sldId="260"/>
            <ac:spMk id="5" creationId="{1BC49C29-AD8C-4C28-B0FC-FAADB9FE69DF}"/>
          </ac:spMkLst>
        </pc:spChg>
        <pc:spChg chg="del mod">
          <ac:chgData name="Sakac, Benjamin" userId="071d969b-27ce-471f-a413-c19d0204fbd9" providerId="ADAL" clId="{7338329C-9672-47EA-9339-B6E3105AEBA1}" dt="2022-04-06T02:31:40.871" v="7227" actId="478"/>
          <ac:spMkLst>
            <pc:docMk/>
            <pc:sldMk cId="1546848397" sldId="260"/>
            <ac:spMk id="6" creationId="{581C4970-9817-4179-8CBD-612DA196C6BA}"/>
          </ac:spMkLst>
        </pc:spChg>
        <pc:spChg chg="add mod">
          <ac:chgData name="Sakac, Benjamin" userId="071d969b-27ce-471f-a413-c19d0204fbd9" providerId="ADAL" clId="{7338329C-9672-47EA-9339-B6E3105AEBA1}" dt="2022-04-06T01:09:49.235" v="3994" actId="207"/>
          <ac:spMkLst>
            <pc:docMk/>
            <pc:sldMk cId="1546848397" sldId="260"/>
            <ac:spMk id="7" creationId="{85BDEB95-4BFD-43B5-BC5C-F1473FA4DA37}"/>
          </ac:spMkLst>
        </pc:spChg>
        <pc:spChg chg="add mod">
          <ac:chgData name="Sakac, Benjamin" userId="071d969b-27ce-471f-a413-c19d0204fbd9" providerId="ADAL" clId="{7338329C-9672-47EA-9339-B6E3105AEBA1}" dt="2022-04-05T20:18:00.467" v="1722" actId="14100"/>
          <ac:spMkLst>
            <pc:docMk/>
            <pc:sldMk cId="1546848397" sldId="260"/>
            <ac:spMk id="8" creationId="{958AB928-4B5B-4992-982A-6211F0754E76}"/>
          </ac:spMkLst>
        </pc:spChg>
        <pc:spChg chg="add del mod">
          <ac:chgData name="Sakac, Benjamin" userId="071d969b-27ce-471f-a413-c19d0204fbd9" providerId="ADAL" clId="{7338329C-9672-47EA-9339-B6E3105AEBA1}" dt="2022-04-05T20:17:20.948" v="1684" actId="478"/>
          <ac:spMkLst>
            <pc:docMk/>
            <pc:sldMk cId="1546848397" sldId="260"/>
            <ac:spMk id="10" creationId="{45EAB649-248B-42A7-A484-46FD93E88915}"/>
          </ac:spMkLst>
        </pc:spChg>
        <pc:spChg chg="add del mod">
          <ac:chgData name="Sakac, Benjamin" userId="071d969b-27ce-471f-a413-c19d0204fbd9" providerId="ADAL" clId="{7338329C-9672-47EA-9339-B6E3105AEBA1}" dt="2022-04-05T20:17:19.276" v="1682" actId="478"/>
          <ac:spMkLst>
            <pc:docMk/>
            <pc:sldMk cId="1546848397" sldId="260"/>
            <ac:spMk id="11" creationId="{320CFF73-FDC5-4EF3-A44C-8425CBC98C3A}"/>
          </ac:spMkLst>
        </pc:spChg>
        <pc:spChg chg="add mod">
          <ac:chgData name="Sakac, Benjamin" userId="071d969b-27ce-471f-a413-c19d0204fbd9" providerId="ADAL" clId="{7338329C-9672-47EA-9339-B6E3105AEBA1}" dt="2022-04-06T01:09:49.235" v="3994" actId="207"/>
          <ac:spMkLst>
            <pc:docMk/>
            <pc:sldMk cId="1546848397" sldId="260"/>
            <ac:spMk id="15" creationId="{01A5674D-982A-4EED-B656-60A7C56C604F}"/>
          </ac:spMkLst>
        </pc:spChg>
        <pc:spChg chg="add mod">
          <ac:chgData name="Sakac, Benjamin" userId="071d969b-27ce-471f-a413-c19d0204fbd9" providerId="ADAL" clId="{7338329C-9672-47EA-9339-B6E3105AEBA1}" dt="2022-04-06T01:09:49.235" v="3994" actId="207"/>
          <ac:spMkLst>
            <pc:docMk/>
            <pc:sldMk cId="1546848397" sldId="260"/>
            <ac:spMk id="16" creationId="{27D8D00F-8913-4DAE-B2C6-9EAA81468DF2}"/>
          </ac:spMkLst>
        </pc:spChg>
        <pc:spChg chg="add mod">
          <ac:chgData name="Sakac, Benjamin" userId="071d969b-27ce-471f-a413-c19d0204fbd9" providerId="ADAL" clId="{7338329C-9672-47EA-9339-B6E3105AEBA1}" dt="2022-04-06T01:09:49.235" v="3994" actId="207"/>
          <ac:spMkLst>
            <pc:docMk/>
            <pc:sldMk cId="1546848397" sldId="260"/>
            <ac:spMk id="17" creationId="{4599BA94-EFB6-4D85-AD11-24B81AF8FEEC}"/>
          </ac:spMkLst>
        </pc:spChg>
        <pc:spChg chg="add mod">
          <ac:chgData name="Sakac, Benjamin" userId="071d969b-27ce-471f-a413-c19d0204fbd9" providerId="ADAL" clId="{7338329C-9672-47EA-9339-B6E3105AEBA1}" dt="2022-04-06T02:32:01.110" v="7233" actId="207"/>
          <ac:spMkLst>
            <pc:docMk/>
            <pc:sldMk cId="1546848397" sldId="260"/>
            <ac:spMk id="18" creationId="{E135F431-9511-4F2C-9029-A1BEE360F914}"/>
          </ac:spMkLst>
        </pc:spChg>
        <pc:spChg chg="add mod">
          <ac:chgData name="Sakac, Benjamin" userId="071d969b-27ce-471f-a413-c19d0204fbd9" providerId="ADAL" clId="{7338329C-9672-47EA-9339-B6E3105AEBA1}" dt="2022-04-06T02:32:01.110" v="7233" actId="207"/>
          <ac:spMkLst>
            <pc:docMk/>
            <pc:sldMk cId="1546848397" sldId="260"/>
            <ac:spMk id="19" creationId="{A754ED63-1443-4422-AA16-1BBEACAD0FEA}"/>
          </ac:spMkLst>
        </pc:spChg>
        <pc:graphicFrameChg chg="del modGraphic">
          <ac:chgData name="Sakac, Benjamin" userId="071d969b-27ce-471f-a413-c19d0204fbd9" providerId="ADAL" clId="{7338329C-9672-47EA-9339-B6E3105AEBA1}" dt="2022-04-06T02:31:40.871" v="7227" actId="478"/>
          <ac:graphicFrameMkLst>
            <pc:docMk/>
            <pc:sldMk cId="1546848397" sldId="260"/>
            <ac:graphicFrameMk id="3" creationId="{CC71C171-0EAD-4678-9C1E-0A42454394DD}"/>
          </ac:graphicFrameMkLst>
        </pc:graphicFrameChg>
        <pc:picChg chg="add del mod">
          <ac:chgData name="Sakac, Benjamin" userId="071d969b-27ce-471f-a413-c19d0204fbd9" providerId="ADAL" clId="{7338329C-9672-47EA-9339-B6E3105AEBA1}" dt="2022-04-05T20:18:22.566" v="1729" actId="478"/>
          <ac:picMkLst>
            <pc:docMk/>
            <pc:sldMk cId="1546848397" sldId="260"/>
            <ac:picMk id="13" creationId="{9E7E48F1-47E6-4141-A12B-7E868550C44D}"/>
          </ac:picMkLst>
        </pc:picChg>
        <pc:picChg chg="mod">
          <ac:chgData name="Sakac, Benjamin" userId="071d969b-27ce-471f-a413-c19d0204fbd9" providerId="ADAL" clId="{7338329C-9672-47EA-9339-B6E3105AEBA1}" dt="2022-04-05T20:06:17.715" v="753" actId="1076"/>
          <ac:picMkLst>
            <pc:docMk/>
            <pc:sldMk cId="1546848397" sldId="260"/>
            <ac:picMk id="1026" creationId="{66E1B3BA-5630-4E94-8C34-8E8C2F13D703}"/>
          </ac:picMkLst>
        </pc:picChg>
        <pc:picChg chg="add del mod">
          <ac:chgData name="Sakac, Benjamin" userId="071d969b-27ce-471f-a413-c19d0204fbd9" providerId="ADAL" clId="{7338329C-9672-47EA-9339-B6E3105AEBA1}" dt="2022-04-05T20:22:29.020" v="1736" actId="21"/>
          <ac:picMkLst>
            <pc:docMk/>
            <pc:sldMk cId="1546848397" sldId="260"/>
            <ac:picMk id="3074" creationId="{F983B5AB-ECDA-4B2A-AAE4-C28DEC284E14}"/>
          </ac:picMkLst>
        </pc:picChg>
        <pc:picChg chg="add mod">
          <ac:chgData name="Sakac, Benjamin" userId="071d969b-27ce-471f-a413-c19d0204fbd9" providerId="ADAL" clId="{7338329C-9672-47EA-9339-B6E3105AEBA1}" dt="2022-04-05T20:18:55.098" v="1734" actId="1076"/>
          <ac:picMkLst>
            <pc:docMk/>
            <pc:sldMk cId="1546848397" sldId="260"/>
            <ac:picMk id="3076" creationId="{06CC44EF-CEA5-494E-87C0-99F07E6DAC48}"/>
          </ac:picMkLst>
        </pc:picChg>
      </pc:sldChg>
      <pc:sldChg chg="addSp delSp modSp add del mod">
        <pc:chgData name="Sakac, Benjamin" userId="071d969b-27ce-471f-a413-c19d0204fbd9" providerId="ADAL" clId="{7338329C-9672-47EA-9339-B6E3105AEBA1}" dt="2022-04-05T20:40:05.527" v="2970" actId="47"/>
        <pc:sldMkLst>
          <pc:docMk/>
          <pc:sldMk cId="3184411013" sldId="261"/>
        </pc:sldMkLst>
        <pc:spChg chg="mod">
          <ac:chgData name="Sakac, Benjamin" userId="071d969b-27ce-471f-a413-c19d0204fbd9" providerId="ADAL" clId="{7338329C-9672-47EA-9339-B6E3105AEBA1}" dt="2022-04-05T20:28:31.644" v="2519" actId="20577"/>
          <ac:spMkLst>
            <pc:docMk/>
            <pc:sldMk cId="3184411013" sldId="261"/>
            <ac:spMk id="8" creationId="{958AB928-4B5B-4992-982A-6211F0754E76}"/>
          </ac:spMkLst>
        </pc:spChg>
        <pc:spChg chg="add mod">
          <ac:chgData name="Sakac, Benjamin" userId="071d969b-27ce-471f-a413-c19d0204fbd9" providerId="ADAL" clId="{7338329C-9672-47EA-9339-B6E3105AEBA1}" dt="2022-04-05T20:32:55.382" v="2691" actId="1035"/>
          <ac:spMkLst>
            <pc:docMk/>
            <pc:sldMk cId="3184411013" sldId="261"/>
            <ac:spMk id="9" creationId="{8346452E-6431-4FF0-B5BB-13B6F47909A9}"/>
          </ac:spMkLst>
        </pc:spChg>
        <pc:spChg chg="add mod">
          <ac:chgData name="Sakac, Benjamin" userId="071d969b-27ce-471f-a413-c19d0204fbd9" providerId="ADAL" clId="{7338329C-9672-47EA-9339-B6E3105AEBA1}" dt="2022-04-05T20:33:10.067" v="2717" actId="1036"/>
          <ac:spMkLst>
            <pc:docMk/>
            <pc:sldMk cId="3184411013" sldId="261"/>
            <ac:spMk id="11" creationId="{3B10C4C2-DF0F-4167-8737-BF5CD9C7F0B5}"/>
          </ac:spMkLst>
        </pc:spChg>
        <pc:spChg chg="add mod">
          <ac:chgData name="Sakac, Benjamin" userId="071d969b-27ce-471f-a413-c19d0204fbd9" providerId="ADAL" clId="{7338329C-9672-47EA-9339-B6E3105AEBA1}" dt="2022-04-05T20:33:03.987" v="2712" actId="1035"/>
          <ac:spMkLst>
            <pc:docMk/>
            <pc:sldMk cId="3184411013" sldId="261"/>
            <ac:spMk id="12" creationId="{4158D084-5D67-44FB-B14A-9396681C6142}"/>
          </ac:spMkLst>
        </pc:spChg>
        <pc:spChg chg="add mod">
          <ac:chgData name="Sakac, Benjamin" userId="071d969b-27ce-471f-a413-c19d0204fbd9" providerId="ADAL" clId="{7338329C-9672-47EA-9339-B6E3105AEBA1}" dt="2022-04-05T20:34:41.745" v="2815" actId="20577"/>
          <ac:spMkLst>
            <pc:docMk/>
            <pc:sldMk cId="3184411013" sldId="261"/>
            <ac:spMk id="13" creationId="{ED24FE7E-2D44-4878-A875-4E4C59136678}"/>
          </ac:spMkLst>
        </pc:spChg>
        <pc:spChg chg="add mod">
          <ac:chgData name="Sakac, Benjamin" userId="071d969b-27ce-471f-a413-c19d0204fbd9" providerId="ADAL" clId="{7338329C-9672-47EA-9339-B6E3105AEBA1}" dt="2022-04-05T20:33:46.463" v="2758" actId="20577"/>
          <ac:spMkLst>
            <pc:docMk/>
            <pc:sldMk cId="3184411013" sldId="261"/>
            <ac:spMk id="14" creationId="{A5EB9A6D-3F28-4A91-9B67-59954F8854D0}"/>
          </ac:spMkLst>
        </pc:spChg>
        <pc:spChg chg="add mod">
          <ac:chgData name="Sakac, Benjamin" userId="071d969b-27ce-471f-a413-c19d0204fbd9" providerId="ADAL" clId="{7338329C-9672-47EA-9339-B6E3105AEBA1}" dt="2022-04-05T20:34:22.315" v="2798" actId="20577"/>
          <ac:spMkLst>
            <pc:docMk/>
            <pc:sldMk cId="3184411013" sldId="261"/>
            <ac:spMk id="15" creationId="{529AC4A5-7FB6-40A6-9CB4-E0416D13B5F7}"/>
          </ac:spMkLst>
        </pc:spChg>
        <pc:spChg chg="add mod">
          <ac:chgData name="Sakac, Benjamin" userId="071d969b-27ce-471f-a413-c19d0204fbd9" providerId="ADAL" clId="{7338329C-9672-47EA-9339-B6E3105AEBA1}" dt="2022-04-05T20:39:11.364" v="2963" actId="1038"/>
          <ac:spMkLst>
            <pc:docMk/>
            <pc:sldMk cId="3184411013" sldId="261"/>
            <ac:spMk id="16" creationId="{01A5674D-982A-4EED-B656-60A7C56C604F}"/>
          </ac:spMkLst>
        </pc:spChg>
        <pc:spChg chg="add mod">
          <ac:chgData name="Sakac, Benjamin" userId="071d969b-27ce-471f-a413-c19d0204fbd9" providerId="ADAL" clId="{7338329C-9672-47EA-9339-B6E3105AEBA1}" dt="2022-04-05T20:39:11.364" v="2963" actId="1038"/>
          <ac:spMkLst>
            <pc:docMk/>
            <pc:sldMk cId="3184411013" sldId="261"/>
            <ac:spMk id="17" creationId="{27D8D00F-8913-4DAE-B2C6-9EAA81468DF2}"/>
          </ac:spMkLst>
        </pc:spChg>
        <pc:spChg chg="add mod">
          <ac:chgData name="Sakac, Benjamin" userId="071d969b-27ce-471f-a413-c19d0204fbd9" providerId="ADAL" clId="{7338329C-9672-47EA-9339-B6E3105AEBA1}" dt="2022-04-05T20:39:11.364" v="2963" actId="1038"/>
          <ac:spMkLst>
            <pc:docMk/>
            <pc:sldMk cId="3184411013" sldId="261"/>
            <ac:spMk id="18" creationId="{4599BA94-EFB6-4D85-AD11-24B81AF8FEEC}"/>
          </ac:spMkLst>
        </pc:spChg>
        <pc:graphicFrameChg chg="add del mod modGraphic">
          <ac:chgData name="Sakac, Benjamin" userId="071d969b-27ce-471f-a413-c19d0204fbd9" providerId="ADAL" clId="{7338329C-9672-47EA-9339-B6E3105AEBA1}" dt="2022-04-05T20:30:26.975" v="2571" actId="478"/>
          <ac:graphicFrameMkLst>
            <pc:docMk/>
            <pc:sldMk cId="3184411013" sldId="261"/>
            <ac:graphicFrameMk id="5" creationId="{62C23807-5F74-4D33-A93B-F8C0CADA028B}"/>
          </ac:graphicFrameMkLst>
        </pc:graphicFrameChg>
        <pc:picChg chg="mod">
          <ac:chgData name="Sakac, Benjamin" userId="071d969b-27ce-471f-a413-c19d0204fbd9" providerId="ADAL" clId="{7338329C-9672-47EA-9339-B6E3105AEBA1}" dt="2022-04-05T20:31:39.215" v="2604" actId="1076"/>
          <ac:picMkLst>
            <pc:docMk/>
            <pc:sldMk cId="3184411013" sldId="261"/>
            <ac:picMk id="1026" creationId="{66E1B3BA-5630-4E94-8C34-8E8C2F13D703}"/>
          </ac:picMkLst>
        </pc:picChg>
      </pc:sldChg>
      <pc:sldChg chg="addSp delSp modSp add del mod">
        <pc:chgData name="Sakac, Benjamin" userId="071d969b-27ce-471f-a413-c19d0204fbd9" providerId="ADAL" clId="{7338329C-9672-47EA-9339-B6E3105AEBA1}" dt="2022-04-05T20:40:09.333" v="2971" actId="47"/>
        <pc:sldMkLst>
          <pc:docMk/>
          <pc:sldMk cId="1879251298" sldId="262"/>
        </pc:sldMkLst>
        <pc:spChg chg="del">
          <ac:chgData name="Sakac, Benjamin" userId="071d969b-27ce-471f-a413-c19d0204fbd9" providerId="ADAL" clId="{7338329C-9672-47EA-9339-B6E3105AEBA1}" dt="2022-04-05T20:38:16.365" v="2958" actId="478"/>
          <ac:spMkLst>
            <pc:docMk/>
            <pc:sldMk cId="1879251298" sldId="262"/>
            <ac:spMk id="8" creationId="{958AB928-4B5B-4992-982A-6211F0754E76}"/>
          </ac:spMkLst>
        </pc:spChg>
        <pc:spChg chg="del">
          <ac:chgData name="Sakac, Benjamin" userId="071d969b-27ce-471f-a413-c19d0204fbd9" providerId="ADAL" clId="{7338329C-9672-47EA-9339-B6E3105AEBA1}" dt="2022-04-05T20:38:16.365" v="2958" actId="478"/>
          <ac:spMkLst>
            <pc:docMk/>
            <pc:sldMk cId="1879251298" sldId="262"/>
            <ac:spMk id="9" creationId="{8346452E-6431-4FF0-B5BB-13B6F47909A9}"/>
          </ac:spMkLst>
        </pc:spChg>
        <pc:spChg chg="del">
          <ac:chgData name="Sakac, Benjamin" userId="071d969b-27ce-471f-a413-c19d0204fbd9" providerId="ADAL" clId="{7338329C-9672-47EA-9339-B6E3105AEBA1}" dt="2022-04-05T20:38:16.365" v="2958" actId="478"/>
          <ac:spMkLst>
            <pc:docMk/>
            <pc:sldMk cId="1879251298" sldId="262"/>
            <ac:spMk id="11" creationId="{3B10C4C2-DF0F-4167-8737-BF5CD9C7F0B5}"/>
          </ac:spMkLst>
        </pc:spChg>
        <pc:spChg chg="del">
          <ac:chgData name="Sakac, Benjamin" userId="071d969b-27ce-471f-a413-c19d0204fbd9" providerId="ADAL" clId="{7338329C-9672-47EA-9339-B6E3105AEBA1}" dt="2022-04-05T20:38:16.365" v="2958" actId="478"/>
          <ac:spMkLst>
            <pc:docMk/>
            <pc:sldMk cId="1879251298" sldId="262"/>
            <ac:spMk id="12" creationId="{4158D084-5D67-44FB-B14A-9396681C6142}"/>
          </ac:spMkLst>
        </pc:spChg>
        <pc:spChg chg="del">
          <ac:chgData name="Sakac, Benjamin" userId="071d969b-27ce-471f-a413-c19d0204fbd9" providerId="ADAL" clId="{7338329C-9672-47EA-9339-B6E3105AEBA1}" dt="2022-04-05T20:38:16.365" v="2958" actId="478"/>
          <ac:spMkLst>
            <pc:docMk/>
            <pc:sldMk cId="1879251298" sldId="262"/>
            <ac:spMk id="13" creationId="{ED24FE7E-2D44-4878-A875-4E4C59136678}"/>
          </ac:spMkLst>
        </pc:spChg>
        <pc:spChg chg="del">
          <ac:chgData name="Sakac, Benjamin" userId="071d969b-27ce-471f-a413-c19d0204fbd9" providerId="ADAL" clId="{7338329C-9672-47EA-9339-B6E3105AEBA1}" dt="2022-04-05T20:38:16.365" v="2958" actId="478"/>
          <ac:spMkLst>
            <pc:docMk/>
            <pc:sldMk cId="1879251298" sldId="262"/>
            <ac:spMk id="14" creationId="{A5EB9A6D-3F28-4A91-9B67-59954F8854D0}"/>
          </ac:spMkLst>
        </pc:spChg>
        <pc:spChg chg="del">
          <ac:chgData name="Sakac, Benjamin" userId="071d969b-27ce-471f-a413-c19d0204fbd9" providerId="ADAL" clId="{7338329C-9672-47EA-9339-B6E3105AEBA1}" dt="2022-04-05T20:38:16.365" v="2958" actId="478"/>
          <ac:spMkLst>
            <pc:docMk/>
            <pc:sldMk cId="1879251298" sldId="262"/>
            <ac:spMk id="15" creationId="{529AC4A5-7FB6-40A6-9CB4-E0416D13B5F7}"/>
          </ac:spMkLst>
        </pc:spChg>
        <pc:spChg chg="add mod">
          <ac:chgData name="Sakac, Benjamin" userId="071d969b-27ce-471f-a413-c19d0204fbd9" providerId="ADAL" clId="{7338329C-9672-47EA-9339-B6E3105AEBA1}" dt="2022-04-05T20:37:53.121" v="2957" actId="1036"/>
          <ac:spMkLst>
            <pc:docMk/>
            <pc:sldMk cId="1879251298" sldId="262"/>
            <ac:spMk id="16" creationId="{01A5674D-982A-4EED-B656-60A7C56C604F}"/>
          </ac:spMkLst>
        </pc:spChg>
        <pc:spChg chg="add mod">
          <ac:chgData name="Sakac, Benjamin" userId="071d969b-27ce-471f-a413-c19d0204fbd9" providerId="ADAL" clId="{7338329C-9672-47EA-9339-B6E3105AEBA1}" dt="2022-04-05T20:37:53.121" v="2957" actId="1036"/>
          <ac:spMkLst>
            <pc:docMk/>
            <pc:sldMk cId="1879251298" sldId="262"/>
            <ac:spMk id="17" creationId="{27D8D00F-8913-4DAE-B2C6-9EAA81468DF2}"/>
          </ac:spMkLst>
        </pc:spChg>
        <pc:spChg chg="add mod">
          <ac:chgData name="Sakac, Benjamin" userId="071d969b-27ce-471f-a413-c19d0204fbd9" providerId="ADAL" clId="{7338329C-9672-47EA-9339-B6E3105AEBA1}" dt="2022-04-05T20:37:53.121" v="2957" actId="1036"/>
          <ac:spMkLst>
            <pc:docMk/>
            <pc:sldMk cId="1879251298" sldId="262"/>
            <ac:spMk id="18" creationId="{4599BA94-EFB6-4D85-AD11-24B81AF8FEEC}"/>
          </ac:spMkLst>
        </pc:spChg>
        <pc:spChg chg="add mod">
          <ac:chgData name="Sakac, Benjamin" userId="071d969b-27ce-471f-a413-c19d0204fbd9" providerId="ADAL" clId="{7338329C-9672-47EA-9339-B6E3105AEBA1}" dt="2022-04-05T20:38:22.761" v="2960"/>
          <ac:spMkLst>
            <pc:docMk/>
            <pc:sldMk cId="1879251298" sldId="262"/>
            <ac:spMk id="19" creationId="{01A5674D-982A-4EED-B656-60A7C56C604F}"/>
          </ac:spMkLst>
        </pc:spChg>
        <pc:spChg chg="add mod">
          <ac:chgData name="Sakac, Benjamin" userId="071d969b-27ce-471f-a413-c19d0204fbd9" providerId="ADAL" clId="{7338329C-9672-47EA-9339-B6E3105AEBA1}" dt="2022-04-05T20:38:22.761" v="2960"/>
          <ac:spMkLst>
            <pc:docMk/>
            <pc:sldMk cId="1879251298" sldId="262"/>
            <ac:spMk id="20" creationId="{27D8D00F-8913-4DAE-B2C6-9EAA81468DF2}"/>
          </ac:spMkLst>
        </pc:spChg>
        <pc:spChg chg="add mod">
          <ac:chgData name="Sakac, Benjamin" userId="071d969b-27ce-471f-a413-c19d0204fbd9" providerId="ADAL" clId="{7338329C-9672-47EA-9339-B6E3105AEBA1}" dt="2022-04-05T20:38:22.761" v="2960"/>
          <ac:spMkLst>
            <pc:docMk/>
            <pc:sldMk cId="1879251298" sldId="262"/>
            <ac:spMk id="21" creationId="{4599BA94-EFB6-4D85-AD11-24B81AF8FEEC}"/>
          </ac:spMkLst>
        </pc:spChg>
        <pc:spChg chg="add mod">
          <ac:chgData name="Sakac, Benjamin" userId="071d969b-27ce-471f-a413-c19d0204fbd9" providerId="ADAL" clId="{7338329C-9672-47EA-9339-B6E3105AEBA1}" dt="2022-04-05T20:38:27.453" v="2961"/>
          <ac:spMkLst>
            <pc:docMk/>
            <pc:sldMk cId="1879251298" sldId="262"/>
            <ac:spMk id="22" creationId="{E084964E-B4CD-4886-AC23-0568218B7805}"/>
          </ac:spMkLst>
        </pc:spChg>
      </pc:sldChg>
      <pc:sldChg chg="addSp delSp modSp add mod">
        <pc:chgData name="Sakac, Benjamin" userId="071d969b-27ce-471f-a413-c19d0204fbd9" providerId="ADAL" clId="{7338329C-9672-47EA-9339-B6E3105AEBA1}" dt="2022-04-06T01:11:57.646" v="4015" actId="20577"/>
        <pc:sldMkLst>
          <pc:docMk/>
          <pc:sldMk cId="1486260881" sldId="263"/>
        </pc:sldMkLst>
        <pc:spChg chg="mod">
          <ac:chgData name="Sakac, Benjamin" userId="071d969b-27ce-471f-a413-c19d0204fbd9" providerId="ADAL" clId="{7338329C-9672-47EA-9339-B6E3105AEBA1}" dt="2022-04-06T01:11:57.646" v="4015" actId="20577"/>
          <ac:spMkLst>
            <pc:docMk/>
            <pc:sldMk cId="1486260881" sldId="263"/>
            <ac:spMk id="6" creationId="{581C4970-9817-4179-8CBD-612DA196C6BA}"/>
          </ac:spMkLst>
        </pc:spChg>
        <pc:spChg chg="mod">
          <ac:chgData name="Sakac, Benjamin" userId="071d969b-27ce-471f-a413-c19d0204fbd9" providerId="ADAL" clId="{7338329C-9672-47EA-9339-B6E3105AEBA1}" dt="2022-04-06T01:11:19.947" v="3997" actId="207"/>
          <ac:spMkLst>
            <pc:docMk/>
            <pc:sldMk cId="1486260881" sldId="263"/>
            <ac:spMk id="7" creationId="{85BDEB95-4BFD-43B5-BC5C-F1473FA4DA37}"/>
          </ac:spMkLst>
        </pc:spChg>
        <pc:spChg chg="del mod">
          <ac:chgData name="Sakac, Benjamin" userId="071d969b-27ce-471f-a413-c19d0204fbd9" providerId="ADAL" clId="{7338329C-9672-47EA-9339-B6E3105AEBA1}" dt="2022-04-05T20:39:38.404" v="2966" actId="478"/>
          <ac:spMkLst>
            <pc:docMk/>
            <pc:sldMk cId="1486260881" sldId="263"/>
            <ac:spMk id="8" creationId="{958AB928-4B5B-4992-982A-6211F0754E76}"/>
          </ac:spMkLst>
        </pc:spChg>
        <pc:spChg chg="add mod">
          <ac:chgData name="Sakac, Benjamin" userId="071d969b-27ce-471f-a413-c19d0204fbd9" providerId="ADAL" clId="{7338329C-9672-47EA-9339-B6E3105AEBA1}" dt="2022-04-05T20:40:02.282" v="2969" actId="1076"/>
          <ac:spMkLst>
            <pc:docMk/>
            <pc:sldMk cId="1486260881" sldId="263"/>
            <ac:spMk id="13" creationId="{94B237C0-DF12-44EA-84C1-0AD22EA1E0E3}"/>
          </ac:spMkLst>
        </pc:spChg>
        <pc:spChg chg="add mod">
          <ac:chgData name="Sakac, Benjamin" userId="071d969b-27ce-471f-a413-c19d0204fbd9" providerId="ADAL" clId="{7338329C-9672-47EA-9339-B6E3105AEBA1}" dt="2022-04-05T20:40:02.282" v="2969" actId="1076"/>
          <ac:spMkLst>
            <pc:docMk/>
            <pc:sldMk cId="1486260881" sldId="263"/>
            <ac:spMk id="14" creationId="{5B124A7B-507C-4315-9A4F-911DFFABD342}"/>
          </ac:spMkLst>
        </pc:spChg>
        <pc:spChg chg="mod">
          <ac:chgData name="Sakac, Benjamin" userId="071d969b-27ce-471f-a413-c19d0204fbd9" providerId="ADAL" clId="{7338329C-9672-47EA-9339-B6E3105AEBA1}" dt="2022-04-06T01:11:19.947" v="3997" actId="207"/>
          <ac:spMkLst>
            <pc:docMk/>
            <pc:sldMk cId="1486260881" sldId="263"/>
            <ac:spMk id="15" creationId="{01A5674D-982A-4EED-B656-60A7C56C604F}"/>
          </ac:spMkLst>
        </pc:spChg>
        <pc:spChg chg="mod">
          <ac:chgData name="Sakac, Benjamin" userId="071d969b-27ce-471f-a413-c19d0204fbd9" providerId="ADAL" clId="{7338329C-9672-47EA-9339-B6E3105AEBA1}" dt="2022-04-06T01:11:19.947" v="3997" actId="207"/>
          <ac:spMkLst>
            <pc:docMk/>
            <pc:sldMk cId="1486260881" sldId="263"/>
            <ac:spMk id="16" creationId="{27D8D00F-8913-4DAE-B2C6-9EAA81468DF2}"/>
          </ac:spMkLst>
        </pc:spChg>
        <pc:spChg chg="mod">
          <ac:chgData name="Sakac, Benjamin" userId="071d969b-27ce-471f-a413-c19d0204fbd9" providerId="ADAL" clId="{7338329C-9672-47EA-9339-B6E3105AEBA1}" dt="2022-04-06T01:11:19.947" v="3997" actId="207"/>
          <ac:spMkLst>
            <pc:docMk/>
            <pc:sldMk cId="1486260881" sldId="263"/>
            <ac:spMk id="17" creationId="{4599BA94-EFB6-4D85-AD11-24B81AF8FEEC}"/>
          </ac:spMkLst>
        </pc:spChg>
        <pc:spChg chg="add mod">
          <ac:chgData name="Sakac, Benjamin" userId="071d969b-27ce-471f-a413-c19d0204fbd9" providerId="ADAL" clId="{7338329C-9672-47EA-9339-B6E3105AEBA1}" dt="2022-04-05T20:40:02.282" v="2969" actId="1076"/>
          <ac:spMkLst>
            <pc:docMk/>
            <pc:sldMk cId="1486260881" sldId="263"/>
            <ac:spMk id="18" creationId="{4F0CBB3D-4911-4820-B38A-F48D81ACD250}"/>
          </ac:spMkLst>
        </pc:spChg>
        <pc:spChg chg="add mod">
          <ac:chgData name="Sakac, Benjamin" userId="071d969b-27ce-471f-a413-c19d0204fbd9" providerId="ADAL" clId="{7338329C-9672-47EA-9339-B6E3105AEBA1}" dt="2022-04-05T20:40:02.282" v="2969" actId="1076"/>
          <ac:spMkLst>
            <pc:docMk/>
            <pc:sldMk cId="1486260881" sldId="263"/>
            <ac:spMk id="19" creationId="{66CB47EF-380C-43F6-A1DD-0D6D200FFE34}"/>
          </ac:spMkLst>
        </pc:spChg>
        <pc:spChg chg="add mod">
          <ac:chgData name="Sakac, Benjamin" userId="071d969b-27ce-471f-a413-c19d0204fbd9" providerId="ADAL" clId="{7338329C-9672-47EA-9339-B6E3105AEBA1}" dt="2022-04-05T20:40:02.282" v="2969" actId="1076"/>
          <ac:spMkLst>
            <pc:docMk/>
            <pc:sldMk cId="1486260881" sldId="263"/>
            <ac:spMk id="20" creationId="{6FC8772C-3F62-4896-BBCF-0C6F7700352A}"/>
          </ac:spMkLst>
        </pc:spChg>
        <pc:spChg chg="add mod">
          <ac:chgData name="Sakac, Benjamin" userId="071d969b-27ce-471f-a413-c19d0204fbd9" providerId="ADAL" clId="{7338329C-9672-47EA-9339-B6E3105AEBA1}" dt="2022-04-05T20:40:02.282" v="2969" actId="1076"/>
          <ac:spMkLst>
            <pc:docMk/>
            <pc:sldMk cId="1486260881" sldId="263"/>
            <ac:spMk id="21" creationId="{95353C93-EFD4-433A-96E5-C1F3CADFE58A}"/>
          </ac:spMkLst>
        </pc:spChg>
        <pc:spChg chg="add mod">
          <ac:chgData name="Sakac, Benjamin" userId="071d969b-27ce-471f-a413-c19d0204fbd9" providerId="ADAL" clId="{7338329C-9672-47EA-9339-B6E3105AEBA1}" dt="2022-04-05T20:40:02.282" v="2969" actId="1076"/>
          <ac:spMkLst>
            <pc:docMk/>
            <pc:sldMk cId="1486260881" sldId="263"/>
            <ac:spMk id="22" creationId="{04D65F8A-15C4-485F-BBEC-E2E885CE28B5}"/>
          </ac:spMkLst>
        </pc:spChg>
        <pc:graphicFrameChg chg="modGraphic">
          <ac:chgData name="Sakac, Benjamin" userId="071d969b-27ce-471f-a413-c19d0204fbd9" providerId="ADAL" clId="{7338329C-9672-47EA-9339-B6E3105AEBA1}" dt="2022-04-06T01:11:12.278" v="3996" actId="207"/>
          <ac:graphicFrameMkLst>
            <pc:docMk/>
            <pc:sldMk cId="1486260881" sldId="263"/>
            <ac:graphicFrameMk id="3" creationId="{CC71C171-0EAD-4678-9C1E-0A42454394DD}"/>
          </ac:graphicFrameMkLst>
        </pc:graphicFrameChg>
        <pc:picChg chg="del">
          <ac:chgData name="Sakac, Benjamin" userId="071d969b-27ce-471f-a413-c19d0204fbd9" providerId="ADAL" clId="{7338329C-9672-47EA-9339-B6E3105AEBA1}" dt="2022-04-05T20:39:44.466" v="2967" actId="478"/>
          <ac:picMkLst>
            <pc:docMk/>
            <pc:sldMk cId="1486260881" sldId="263"/>
            <ac:picMk id="3076" creationId="{06CC44EF-CEA5-494E-87C0-99F07E6DAC48}"/>
          </ac:picMkLst>
        </pc:picChg>
      </pc:sldChg>
      <pc:sldChg chg="addSp delSp modSp add mod ord">
        <pc:chgData name="Sakac, Benjamin" userId="071d969b-27ce-471f-a413-c19d0204fbd9" providerId="ADAL" clId="{7338329C-9672-47EA-9339-B6E3105AEBA1}" dt="2022-04-06T02:32:25.308" v="7242" actId="207"/>
        <pc:sldMkLst>
          <pc:docMk/>
          <pc:sldMk cId="3841633317" sldId="264"/>
        </pc:sldMkLst>
        <pc:spChg chg="mod">
          <ac:chgData name="Sakac, Benjamin" userId="071d969b-27ce-471f-a413-c19d0204fbd9" providerId="ADAL" clId="{7338329C-9672-47EA-9339-B6E3105AEBA1}" dt="2022-04-05T20:42:05.449" v="2999" actId="20577"/>
          <ac:spMkLst>
            <pc:docMk/>
            <pc:sldMk cId="3841633317" sldId="264"/>
            <ac:spMk id="4" creationId="{C2DBEB20-C350-437C-A2A2-0AAC16D2F790}"/>
          </ac:spMkLst>
        </pc:spChg>
        <pc:spChg chg="add del mod">
          <ac:chgData name="Sakac, Benjamin" userId="071d969b-27ce-471f-a413-c19d0204fbd9" providerId="ADAL" clId="{7338329C-9672-47EA-9339-B6E3105AEBA1}" dt="2022-04-05T20:45:41.420" v="3275"/>
          <ac:spMkLst>
            <pc:docMk/>
            <pc:sldMk cId="3841633317" sldId="264"/>
            <ac:spMk id="5" creationId="{F4D4C26D-39BF-4B21-9122-932B24B3A7C6}"/>
          </ac:spMkLst>
        </pc:spChg>
        <pc:spChg chg="del">
          <ac:chgData name="Sakac, Benjamin" userId="071d969b-27ce-471f-a413-c19d0204fbd9" providerId="ADAL" clId="{7338329C-9672-47EA-9339-B6E3105AEBA1}" dt="2022-04-06T02:32:05.707" v="7234" actId="478"/>
          <ac:spMkLst>
            <pc:docMk/>
            <pc:sldMk cId="3841633317" sldId="264"/>
            <ac:spMk id="6" creationId="{581C4970-9817-4179-8CBD-612DA196C6BA}"/>
          </ac:spMkLst>
        </pc:spChg>
        <pc:spChg chg="mod">
          <ac:chgData name="Sakac, Benjamin" userId="071d969b-27ce-471f-a413-c19d0204fbd9" providerId="ADAL" clId="{7338329C-9672-47EA-9339-B6E3105AEBA1}" dt="2022-04-06T01:12:27.853" v="4016" actId="207"/>
          <ac:spMkLst>
            <pc:docMk/>
            <pc:sldMk cId="3841633317" sldId="264"/>
            <ac:spMk id="7" creationId="{85BDEB95-4BFD-43B5-BC5C-F1473FA4DA37}"/>
          </ac:spMkLst>
        </pc:spChg>
        <pc:spChg chg="del mod">
          <ac:chgData name="Sakac, Benjamin" userId="071d969b-27ce-471f-a413-c19d0204fbd9" providerId="ADAL" clId="{7338329C-9672-47EA-9339-B6E3105AEBA1}" dt="2022-04-05T20:40:19.102" v="2977" actId="478"/>
          <ac:spMkLst>
            <pc:docMk/>
            <pc:sldMk cId="3841633317" sldId="264"/>
            <ac:spMk id="8" creationId="{958AB928-4B5B-4992-982A-6211F0754E76}"/>
          </ac:spMkLst>
        </pc:spChg>
        <pc:spChg chg="add mod">
          <ac:chgData name="Sakac, Benjamin" userId="071d969b-27ce-471f-a413-c19d0204fbd9" providerId="ADAL" clId="{7338329C-9672-47EA-9339-B6E3105AEBA1}" dt="2022-04-06T00:46:41.060" v="3393" actId="20577"/>
          <ac:spMkLst>
            <pc:docMk/>
            <pc:sldMk cId="3841633317" sldId="264"/>
            <ac:spMk id="13" creationId="{67E26F1D-61C3-4BFD-A6F3-7FA571EA3B6C}"/>
          </ac:spMkLst>
        </pc:spChg>
        <pc:spChg chg="add del mod">
          <ac:chgData name="Sakac, Benjamin" userId="071d969b-27ce-471f-a413-c19d0204fbd9" providerId="ADAL" clId="{7338329C-9672-47EA-9339-B6E3105AEBA1}" dt="2022-04-05T20:45:20.188" v="3268" actId="478"/>
          <ac:spMkLst>
            <pc:docMk/>
            <pc:sldMk cId="3841633317" sldId="264"/>
            <ac:spMk id="14" creationId="{01A8917E-9E2C-4355-A101-25831E50F36C}"/>
          </ac:spMkLst>
        </pc:spChg>
        <pc:spChg chg="mod">
          <ac:chgData name="Sakac, Benjamin" userId="071d969b-27ce-471f-a413-c19d0204fbd9" providerId="ADAL" clId="{7338329C-9672-47EA-9339-B6E3105AEBA1}" dt="2022-04-06T01:12:27.853" v="4016" actId="207"/>
          <ac:spMkLst>
            <pc:docMk/>
            <pc:sldMk cId="3841633317" sldId="264"/>
            <ac:spMk id="15" creationId="{01A5674D-982A-4EED-B656-60A7C56C604F}"/>
          </ac:spMkLst>
        </pc:spChg>
        <pc:spChg chg="mod">
          <ac:chgData name="Sakac, Benjamin" userId="071d969b-27ce-471f-a413-c19d0204fbd9" providerId="ADAL" clId="{7338329C-9672-47EA-9339-B6E3105AEBA1}" dt="2022-04-06T01:12:27.853" v="4016" actId="207"/>
          <ac:spMkLst>
            <pc:docMk/>
            <pc:sldMk cId="3841633317" sldId="264"/>
            <ac:spMk id="16" creationId="{27D8D00F-8913-4DAE-B2C6-9EAA81468DF2}"/>
          </ac:spMkLst>
        </pc:spChg>
        <pc:spChg chg="mod">
          <ac:chgData name="Sakac, Benjamin" userId="071d969b-27ce-471f-a413-c19d0204fbd9" providerId="ADAL" clId="{7338329C-9672-47EA-9339-B6E3105AEBA1}" dt="2022-04-06T01:12:27.853" v="4016" actId="207"/>
          <ac:spMkLst>
            <pc:docMk/>
            <pc:sldMk cId="3841633317" sldId="264"/>
            <ac:spMk id="17" creationId="{4599BA94-EFB6-4D85-AD11-24B81AF8FEEC}"/>
          </ac:spMkLst>
        </pc:spChg>
        <pc:spChg chg="add del mod">
          <ac:chgData name="Sakac, Benjamin" userId="071d969b-27ce-471f-a413-c19d0204fbd9" providerId="ADAL" clId="{7338329C-9672-47EA-9339-B6E3105AEBA1}" dt="2022-04-05T20:45:20.188" v="3268" actId="478"/>
          <ac:spMkLst>
            <pc:docMk/>
            <pc:sldMk cId="3841633317" sldId="264"/>
            <ac:spMk id="18" creationId="{F8372FAF-6FDC-4739-BCA6-AA8A3CC3A3A5}"/>
          </ac:spMkLst>
        </pc:spChg>
        <pc:spChg chg="add del mod">
          <ac:chgData name="Sakac, Benjamin" userId="071d969b-27ce-471f-a413-c19d0204fbd9" providerId="ADAL" clId="{7338329C-9672-47EA-9339-B6E3105AEBA1}" dt="2022-04-05T20:45:20.188" v="3268" actId="478"/>
          <ac:spMkLst>
            <pc:docMk/>
            <pc:sldMk cId="3841633317" sldId="264"/>
            <ac:spMk id="19" creationId="{F9610AA9-130C-4960-91DB-4C2B50B64D3E}"/>
          </ac:spMkLst>
        </pc:spChg>
        <pc:spChg chg="add del mod">
          <ac:chgData name="Sakac, Benjamin" userId="071d969b-27ce-471f-a413-c19d0204fbd9" providerId="ADAL" clId="{7338329C-9672-47EA-9339-B6E3105AEBA1}" dt="2022-04-05T20:45:41.420" v="3273" actId="478"/>
          <ac:spMkLst>
            <pc:docMk/>
            <pc:sldMk cId="3841633317" sldId="264"/>
            <ac:spMk id="20" creationId="{B1F5D694-5093-41BB-9A52-50CEC024B639}"/>
          </ac:spMkLst>
        </pc:spChg>
        <pc:spChg chg="add del mod">
          <ac:chgData name="Sakac, Benjamin" userId="071d969b-27ce-471f-a413-c19d0204fbd9" providerId="ADAL" clId="{7338329C-9672-47EA-9339-B6E3105AEBA1}" dt="2022-04-05T20:45:41.420" v="3273" actId="478"/>
          <ac:spMkLst>
            <pc:docMk/>
            <pc:sldMk cId="3841633317" sldId="264"/>
            <ac:spMk id="21" creationId="{11B5B087-DB03-4FD7-BB0D-33F861F469CA}"/>
          </ac:spMkLst>
        </pc:spChg>
        <pc:spChg chg="add del mod">
          <ac:chgData name="Sakac, Benjamin" userId="071d969b-27ce-471f-a413-c19d0204fbd9" providerId="ADAL" clId="{7338329C-9672-47EA-9339-B6E3105AEBA1}" dt="2022-04-05T20:45:41.420" v="3273" actId="478"/>
          <ac:spMkLst>
            <pc:docMk/>
            <pc:sldMk cId="3841633317" sldId="264"/>
            <ac:spMk id="22" creationId="{15D4E2A4-EF0B-4865-996B-C98E4F135EFE}"/>
          </ac:spMkLst>
        </pc:spChg>
        <pc:spChg chg="add mod">
          <ac:chgData name="Sakac, Benjamin" userId="071d969b-27ce-471f-a413-c19d0204fbd9" providerId="ADAL" clId="{7338329C-9672-47EA-9339-B6E3105AEBA1}" dt="2022-04-06T01:12:27.853" v="4016" actId="207"/>
          <ac:spMkLst>
            <pc:docMk/>
            <pc:sldMk cId="3841633317" sldId="264"/>
            <ac:spMk id="23" creationId="{D595A829-7D2B-4B5B-9AD9-B9418C41A9EA}"/>
          </ac:spMkLst>
        </pc:spChg>
        <pc:spChg chg="add mod">
          <ac:chgData name="Sakac, Benjamin" userId="071d969b-27ce-471f-a413-c19d0204fbd9" providerId="ADAL" clId="{7338329C-9672-47EA-9339-B6E3105AEBA1}" dt="2022-04-06T01:12:27.853" v="4016" actId="207"/>
          <ac:spMkLst>
            <pc:docMk/>
            <pc:sldMk cId="3841633317" sldId="264"/>
            <ac:spMk id="24" creationId="{895E5C45-9E75-4219-8AA2-A84A9FBA4DF9}"/>
          </ac:spMkLst>
        </pc:spChg>
        <pc:spChg chg="add mod">
          <ac:chgData name="Sakac, Benjamin" userId="071d969b-27ce-471f-a413-c19d0204fbd9" providerId="ADAL" clId="{7338329C-9672-47EA-9339-B6E3105AEBA1}" dt="2022-04-06T01:12:27.853" v="4016" actId="207"/>
          <ac:spMkLst>
            <pc:docMk/>
            <pc:sldMk cId="3841633317" sldId="264"/>
            <ac:spMk id="25" creationId="{D409C04C-93D0-4A58-A04A-8D1F5F77D8AD}"/>
          </ac:spMkLst>
        </pc:spChg>
        <pc:spChg chg="add mod">
          <ac:chgData name="Sakac, Benjamin" userId="071d969b-27ce-471f-a413-c19d0204fbd9" providerId="ADAL" clId="{7338329C-9672-47EA-9339-B6E3105AEBA1}" dt="2022-04-06T02:32:25.308" v="7242" actId="207"/>
          <ac:spMkLst>
            <pc:docMk/>
            <pc:sldMk cId="3841633317" sldId="264"/>
            <ac:spMk id="26" creationId="{DFD4F574-63B8-4FBD-942C-B8645F43F69F}"/>
          </ac:spMkLst>
        </pc:spChg>
        <pc:spChg chg="add mod">
          <ac:chgData name="Sakac, Benjamin" userId="071d969b-27ce-471f-a413-c19d0204fbd9" providerId="ADAL" clId="{7338329C-9672-47EA-9339-B6E3105AEBA1}" dt="2022-04-06T02:32:25.308" v="7242" actId="207"/>
          <ac:spMkLst>
            <pc:docMk/>
            <pc:sldMk cId="3841633317" sldId="264"/>
            <ac:spMk id="27" creationId="{941D07C9-B2CD-48A8-95EC-21CD9D983784}"/>
          </ac:spMkLst>
        </pc:spChg>
        <pc:graphicFrameChg chg="del modGraphic">
          <ac:chgData name="Sakac, Benjamin" userId="071d969b-27ce-471f-a413-c19d0204fbd9" providerId="ADAL" clId="{7338329C-9672-47EA-9339-B6E3105AEBA1}" dt="2022-04-06T02:32:13.312" v="7237" actId="478"/>
          <ac:graphicFrameMkLst>
            <pc:docMk/>
            <pc:sldMk cId="3841633317" sldId="264"/>
            <ac:graphicFrameMk id="3" creationId="{CC71C171-0EAD-4678-9C1E-0A42454394DD}"/>
          </ac:graphicFrameMkLst>
        </pc:graphicFrameChg>
        <pc:picChg chg="del">
          <ac:chgData name="Sakac, Benjamin" userId="071d969b-27ce-471f-a413-c19d0204fbd9" providerId="ADAL" clId="{7338329C-9672-47EA-9339-B6E3105AEBA1}" dt="2022-04-05T20:40:16.799" v="2975" actId="478"/>
          <ac:picMkLst>
            <pc:docMk/>
            <pc:sldMk cId="3841633317" sldId="264"/>
            <ac:picMk id="3076" creationId="{06CC44EF-CEA5-494E-87C0-99F07E6DAC48}"/>
          </ac:picMkLst>
        </pc:picChg>
      </pc:sldChg>
      <pc:sldChg chg="addSp delSp modSp add mod">
        <pc:chgData name="Sakac, Benjamin" userId="071d969b-27ce-471f-a413-c19d0204fbd9" providerId="ADAL" clId="{7338329C-9672-47EA-9339-B6E3105AEBA1}" dt="2022-04-06T02:32:32.639" v="7246"/>
        <pc:sldMkLst>
          <pc:docMk/>
          <pc:sldMk cId="204562236" sldId="265"/>
        </pc:sldMkLst>
        <pc:spChg chg="del">
          <ac:chgData name="Sakac, Benjamin" userId="071d969b-27ce-471f-a413-c19d0204fbd9" providerId="ADAL" clId="{7338329C-9672-47EA-9339-B6E3105AEBA1}" dt="2022-04-06T02:32:29.334" v="7243" actId="478"/>
          <ac:spMkLst>
            <pc:docMk/>
            <pc:sldMk cId="204562236" sldId="265"/>
            <ac:spMk id="6" creationId="{581C4970-9817-4179-8CBD-612DA196C6BA}"/>
          </ac:spMkLst>
        </pc:spChg>
        <pc:spChg chg="mod">
          <ac:chgData name="Sakac, Benjamin" userId="071d969b-27ce-471f-a413-c19d0204fbd9" providerId="ADAL" clId="{7338329C-9672-47EA-9339-B6E3105AEBA1}" dt="2022-04-06T01:13:04.513" v="4021" actId="207"/>
          <ac:spMkLst>
            <pc:docMk/>
            <pc:sldMk cId="204562236" sldId="265"/>
            <ac:spMk id="7" creationId="{85BDEB95-4BFD-43B5-BC5C-F1473FA4DA37}"/>
          </ac:spMkLst>
        </pc:spChg>
        <pc:spChg chg="mod">
          <ac:chgData name="Sakac, Benjamin" userId="071d969b-27ce-471f-a413-c19d0204fbd9" providerId="ADAL" clId="{7338329C-9672-47EA-9339-B6E3105AEBA1}" dt="2022-04-06T01:13:04.513" v="4021" actId="207"/>
          <ac:spMkLst>
            <pc:docMk/>
            <pc:sldMk cId="204562236" sldId="265"/>
            <ac:spMk id="15" creationId="{01A5674D-982A-4EED-B656-60A7C56C604F}"/>
          </ac:spMkLst>
        </pc:spChg>
        <pc:spChg chg="mod">
          <ac:chgData name="Sakac, Benjamin" userId="071d969b-27ce-471f-a413-c19d0204fbd9" providerId="ADAL" clId="{7338329C-9672-47EA-9339-B6E3105AEBA1}" dt="2022-04-06T01:13:04.513" v="4021" actId="207"/>
          <ac:spMkLst>
            <pc:docMk/>
            <pc:sldMk cId="204562236" sldId="265"/>
            <ac:spMk id="16" creationId="{27D8D00F-8913-4DAE-B2C6-9EAA81468DF2}"/>
          </ac:spMkLst>
        </pc:spChg>
        <pc:spChg chg="mod">
          <ac:chgData name="Sakac, Benjamin" userId="071d969b-27ce-471f-a413-c19d0204fbd9" providerId="ADAL" clId="{7338329C-9672-47EA-9339-B6E3105AEBA1}" dt="2022-04-06T01:13:04.513" v="4021" actId="207"/>
          <ac:spMkLst>
            <pc:docMk/>
            <pc:sldMk cId="204562236" sldId="265"/>
            <ac:spMk id="17" creationId="{4599BA94-EFB6-4D85-AD11-24B81AF8FEEC}"/>
          </ac:spMkLst>
        </pc:spChg>
        <pc:spChg chg="add mod">
          <ac:chgData name="Sakac, Benjamin" userId="071d969b-27ce-471f-a413-c19d0204fbd9" providerId="ADAL" clId="{7338329C-9672-47EA-9339-B6E3105AEBA1}" dt="2022-04-06T00:51:00.430" v="3564" actId="1076"/>
          <ac:spMkLst>
            <pc:docMk/>
            <pc:sldMk cId="204562236" sldId="265"/>
            <ac:spMk id="18" creationId="{73E266A2-A551-4ADD-BDA4-7B46C1CC4CCE}"/>
          </ac:spMkLst>
        </pc:spChg>
        <pc:spChg chg="add mod">
          <ac:chgData name="Sakac, Benjamin" userId="071d969b-27ce-471f-a413-c19d0204fbd9" providerId="ADAL" clId="{7338329C-9672-47EA-9339-B6E3105AEBA1}" dt="2022-04-06T02:32:32.639" v="7246"/>
          <ac:spMkLst>
            <pc:docMk/>
            <pc:sldMk cId="204562236" sldId="265"/>
            <ac:spMk id="19" creationId="{A4146D3C-3B90-431C-BFA1-85023CE353C8}"/>
          </ac:spMkLst>
        </pc:spChg>
        <pc:spChg chg="add mod">
          <ac:chgData name="Sakac, Benjamin" userId="071d969b-27ce-471f-a413-c19d0204fbd9" providerId="ADAL" clId="{7338329C-9672-47EA-9339-B6E3105AEBA1}" dt="2022-04-06T02:32:32.639" v="7246"/>
          <ac:spMkLst>
            <pc:docMk/>
            <pc:sldMk cId="204562236" sldId="265"/>
            <ac:spMk id="20" creationId="{3789600F-D6A5-46F6-9741-E1F4BA464849}"/>
          </ac:spMkLst>
        </pc:spChg>
        <pc:spChg chg="mod">
          <ac:chgData name="Sakac, Benjamin" userId="071d969b-27ce-471f-a413-c19d0204fbd9" providerId="ADAL" clId="{7338329C-9672-47EA-9339-B6E3105AEBA1}" dt="2022-04-06T01:13:04.513" v="4021" actId="207"/>
          <ac:spMkLst>
            <pc:docMk/>
            <pc:sldMk cId="204562236" sldId="265"/>
            <ac:spMk id="23" creationId="{D595A829-7D2B-4B5B-9AD9-B9418C41A9EA}"/>
          </ac:spMkLst>
        </pc:spChg>
        <pc:spChg chg="del">
          <ac:chgData name="Sakac, Benjamin" userId="071d969b-27ce-471f-a413-c19d0204fbd9" providerId="ADAL" clId="{7338329C-9672-47EA-9339-B6E3105AEBA1}" dt="2022-04-05T20:47:39.565" v="3361" actId="478"/>
          <ac:spMkLst>
            <pc:docMk/>
            <pc:sldMk cId="204562236" sldId="265"/>
            <ac:spMk id="24" creationId="{895E5C45-9E75-4219-8AA2-A84A9FBA4DF9}"/>
          </ac:spMkLst>
        </pc:spChg>
        <pc:spChg chg="del">
          <ac:chgData name="Sakac, Benjamin" userId="071d969b-27ce-471f-a413-c19d0204fbd9" providerId="ADAL" clId="{7338329C-9672-47EA-9339-B6E3105AEBA1}" dt="2022-04-05T20:47:43.679" v="3364" actId="478"/>
          <ac:spMkLst>
            <pc:docMk/>
            <pc:sldMk cId="204562236" sldId="265"/>
            <ac:spMk id="25" creationId="{D409C04C-93D0-4A58-A04A-8D1F5F77D8AD}"/>
          </ac:spMkLst>
        </pc:spChg>
        <pc:graphicFrameChg chg="del modGraphic">
          <ac:chgData name="Sakac, Benjamin" userId="071d969b-27ce-471f-a413-c19d0204fbd9" providerId="ADAL" clId="{7338329C-9672-47EA-9339-B6E3105AEBA1}" dt="2022-04-06T02:32:31.499" v="7245" actId="478"/>
          <ac:graphicFrameMkLst>
            <pc:docMk/>
            <pc:sldMk cId="204562236" sldId="265"/>
            <ac:graphicFrameMk id="3" creationId="{CC71C171-0EAD-4678-9C1E-0A42454394DD}"/>
          </ac:graphicFrameMkLst>
        </pc:graphicFrameChg>
        <pc:picChg chg="add del">
          <ac:chgData name="Sakac, Benjamin" userId="071d969b-27ce-471f-a413-c19d0204fbd9" providerId="ADAL" clId="{7338329C-9672-47EA-9339-B6E3105AEBA1}" dt="2022-04-05T20:47:42.352" v="3363" actId="478"/>
          <ac:picMkLst>
            <pc:docMk/>
            <pc:sldMk cId="204562236" sldId="265"/>
            <ac:picMk id="1026" creationId="{66E1B3BA-5630-4E94-8C34-8E8C2F13D703}"/>
          </ac:picMkLst>
        </pc:picChg>
      </pc:sldChg>
      <pc:sldChg chg="addSp delSp modSp add mod">
        <pc:chgData name="Sakac, Benjamin" userId="071d969b-27ce-471f-a413-c19d0204fbd9" providerId="ADAL" clId="{7338329C-9672-47EA-9339-B6E3105AEBA1}" dt="2022-04-06T02:32:41.116" v="7249"/>
        <pc:sldMkLst>
          <pc:docMk/>
          <pc:sldMk cId="631565382" sldId="266"/>
        </pc:sldMkLst>
        <pc:spChg chg="del">
          <ac:chgData name="Sakac, Benjamin" userId="071d969b-27ce-471f-a413-c19d0204fbd9" providerId="ADAL" clId="{7338329C-9672-47EA-9339-B6E3105AEBA1}" dt="2022-04-06T02:32:40.162" v="7248" actId="478"/>
          <ac:spMkLst>
            <pc:docMk/>
            <pc:sldMk cId="631565382" sldId="266"/>
            <ac:spMk id="6" creationId="{581C4970-9817-4179-8CBD-612DA196C6BA}"/>
          </ac:spMkLst>
        </pc:spChg>
        <pc:spChg chg="mod">
          <ac:chgData name="Sakac, Benjamin" userId="071d969b-27ce-471f-a413-c19d0204fbd9" providerId="ADAL" clId="{7338329C-9672-47EA-9339-B6E3105AEBA1}" dt="2022-04-06T01:13:20.620" v="4023" actId="207"/>
          <ac:spMkLst>
            <pc:docMk/>
            <pc:sldMk cId="631565382" sldId="266"/>
            <ac:spMk id="7" creationId="{85BDEB95-4BFD-43B5-BC5C-F1473FA4DA37}"/>
          </ac:spMkLst>
        </pc:spChg>
        <pc:spChg chg="mod">
          <ac:chgData name="Sakac, Benjamin" userId="071d969b-27ce-471f-a413-c19d0204fbd9" providerId="ADAL" clId="{7338329C-9672-47EA-9339-B6E3105AEBA1}" dt="2022-04-06T01:13:20.620" v="4023" actId="207"/>
          <ac:spMkLst>
            <pc:docMk/>
            <pc:sldMk cId="631565382" sldId="266"/>
            <ac:spMk id="15" creationId="{01A5674D-982A-4EED-B656-60A7C56C604F}"/>
          </ac:spMkLst>
        </pc:spChg>
        <pc:spChg chg="mod">
          <ac:chgData name="Sakac, Benjamin" userId="071d969b-27ce-471f-a413-c19d0204fbd9" providerId="ADAL" clId="{7338329C-9672-47EA-9339-B6E3105AEBA1}" dt="2022-04-06T01:13:20.620" v="4023" actId="207"/>
          <ac:spMkLst>
            <pc:docMk/>
            <pc:sldMk cId="631565382" sldId="266"/>
            <ac:spMk id="16" creationId="{27D8D00F-8913-4DAE-B2C6-9EAA81468DF2}"/>
          </ac:spMkLst>
        </pc:spChg>
        <pc:spChg chg="mod">
          <ac:chgData name="Sakac, Benjamin" userId="071d969b-27ce-471f-a413-c19d0204fbd9" providerId="ADAL" clId="{7338329C-9672-47EA-9339-B6E3105AEBA1}" dt="2022-04-06T01:13:20.620" v="4023" actId="207"/>
          <ac:spMkLst>
            <pc:docMk/>
            <pc:sldMk cId="631565382" sldId="266"/>
            <ac:spMk id="17" creationId="{4599BA94-EFB6-4D85-AD11-24B81AF8FEEC}"/>
          </ac:spMkLst>
        </pc:spChg>
        <pc:spChg chg="add mod">
          <ac:chgData name="Sakac, Benjamin" userId="071d969b-27ce-471f-a413-c19d0204fbd9" providerId="ADAL" clId="{7338329C-9672-47EA-9339-B6E3105AEBA1}" dt="2022-04-06T00:51:41.312" v="3636" actId="20577"/>
          <ac:spMkLst>
            <pc:docMk/>
            <pc:sldMk cId="631565382" sldId="266"/>
            <ac:spMk id="18" creationId="{59FD2AC4-F1AA-49FB-A5DD-F7F4DA7BF8BF}"/>
          </ac:spMkLst>
        </pc:spChg>
        <pc:spChg chg="add mod">
          <ac:chgData name="Sakac, Benjamin" userId="071d969b-27ce-471f-a413-c19d0204fbd9" providerId="ADAL" clId="{7338329C-9672-47EA-9339-B6E3105AEBA1}" dt="2022-04-06T02:32:41.116" v="7249"/>
          <ac:spMkLst>
            <pc:docMk/>
            <pc:sldMk cId="631565382" sldId="266"/>
            <ac:spMk id="19" creationId="{0E9D62CE-DC04-4730-88BB-5D14BCBF441F}"/>
          </ac:spMkLst>
        </pc:spChg>
        <pc:spChg chg="add mod">
          <ac:chgData name="Sakac, Benjamin" userId="071d969b-27ce-471f-a413-c19d0204fbd9" providerId="ADAL" clId="{7338329C-9672-47EA-9339-B6E3105AEBA1}" dt="2022-04-06T02:32:41.116" v="7249"/>
          <ac:spMkLst>
            <pc:docMk/>
            <pc:sldMk cId="631565382" sldId="266"/>
            <ac:spMk id="20" creationId="{38AB3932-26B8-41FC-A557-70D9192C05F8}"/>
          </ac:spMkLst>
        </pc:spChg>
        <pc:spChg chg="add del mod">
          <ac:chgData name="Sakac, Benjamin" userId="071d969b-27ce-471f-a413-c19d0204fbd9" providerId="ADAL" clId="{7338329C-9672-47EA-9339-B6E3105AEBA1}" dt="2022-04-06T01:13:20.620" v="4023" actId="207"/>
          <ac:spMkLst>
            <pc:docMk/>
            <pc:sldMk cId="631565382" sldId="266"/>
            <ac:spMk id="23" creationId="{D595A829-7D2B-4B5B-9AD9-B9418C41A9EA}"/>
          </ac:spMkLst>
        </pc:spChg>
        <pc:spChg chg="del">
          <ac:chgData name="Sakac, Benjamin" userId="071d969b-27ce-471f-a413-c19d0204fbd9" providerId="ADAL" clId="{7338329C-9672-47EA-9339-B6E3105AEBA1}" dt="2022-04-05T20:48:15.490" v="3373" actId="478"/>
          <ac:spMkLst>
            <pc:docMk/>
            <pc:sldMk cId="631565382" sldId="266"/>
            <ac:spMk id="24" creationId="{895E5C45-9E75-4219-8AA2-A84A9FBA4DF9}"/>
          </ac:spMkLst>
        </pc:spChg>
        <pc:spChg chg="add del">
          <ac:chgData name="Sakac, Benjamin" userId="071d969b-27ce-471f-a413-c19d0204fbd9" providerId="ADAL" clId="{7338329C-9672-47EA-9339-B6E3105AEBA1}" dt="2022-04-05T20:48:16.331" v="3374" actId="478"/>
          <ac:spMkLst>
            <pc:docMk/>
            <pc:sldMk cId="631565382" sldId="266"/>
            <ac:spMk id="25" creationId="{D409C04C-93D0-4A58-A04A-8D1F5F77D8AD}"/>
          </ac:spMkLst>
        </pc:spChg>
        <pc:graphicFrameChg chg="del modGraphic">
          <ac:chgData name="Sakac, Benjamin" userId="071d969b-27ce-471f-a413-c19d0204fbd9" providerId="ADAL" clId="{7338329C-9672-47EA-9339-B6E3105AEBA1}" dt="2022-04-06T02:32:39.214" v="7247" actId="478"/>
          <ac:graphicFrameMkLst>
            <pc:docMk/>
            <pc:sldMk cId="631565382" sldId="266"/>
            <ac:graphicFrameMk id="3" creationId="{CC71C171-0EAD-4678-9C1E-0A42454394DD}"/>
          </ac:graphicFrameMkLst>
        </pc:graphicFrameChg>
      </pc:sldChg>
      <pc:sldChg chg="addSp delSp modSp add mod">
        <pc:chgData name="Sakac, Benjamin" userId="071d969b-27ce-471f-a413-c19d0204fbd9" providerId="ADAL" clId="{7338329C-9672-47EA-9339-B6E3105AEBA1}" dt="2022-04-06T02:32:47.360" v="7252"/>
        <pc:sldMkLst>
          <pc:docMk/>
          <pc:sldMk cId="3638653076" sldId="267"/>
        </pc:sldMkLst>
        <pc:spChg chg="del">
          <ac:chgData name="Sakac, Benjamin" userId="071d969b-27ce-471f-a413-c19d0204fbd9" providerId="ADAL" clId="{7338329C-9672-47EA-9339-B6E3105AEBA1}" dt="2022-04-06T02:32:45.443" v="7250" actId="478"/>
          <ac:spMkLst>
            <pc:docMk/>
            <pc:sldMk cId="3638653076" sldId="267"/>
            <ac:spMk id="6" creationId="{581C4970-9817-4179-8CBD-612DA196C6BA}"/>
          </ac:spMkLst>
        </pc:spChg>
        <pc:spChg chg="mod">
          <ac:chgData name="Sakac, Benjamin" userId="071d969b-27ce-471f-a413-c19d0204fbd9" providerId="ADAL" clId="{7338329C-9672-47EA-9339-B6E3105AEBA1}" dt="2022-04-06T01:13:42.238" v="4026" actId="207"/>
          <ac:spMkLst>
            <pc:docMk/>
            <pc:sldMk cId="3638653076" sldId="267"/>
            <ac:spMk id="7" creationId="{85BDEB95-4BFD-43B5-BC5C-F1473FA4DA37}"/>
          </ac:spMkLst>
        </pc:spChg>
        <pc:spChg chg="mod">
          <ac:chgData name="Sakac, Benjamin" userId="071d969b-27ce-471f-a413-c19d0204fbd9" providerId="ADAL" clId="{7338329C-9672-47EA-9339-B6E3105AEBA1}" dt="2022-04-06T01:13:42.238" v="4026" actId="207"/>
          <ac:spMkLst>
            <pc:docMk/>
            <pc:sldMk cId="3638653076" sldId="267"/>
            <ac:spMk id="15" creationId="{01A5674D-982A-4EED-B656-60A7C56C604F}"/>
          </ac:spMkLst>
        </pc:spChg>
        <pc:spChg chg="mod">
          <ac:chgData name="Sakac, Benjamin" userId="071d969b-27ce-471f-a413-c19d0204fbd9" providerId="ADAL" clId="{7338329C-9672-47EA-9339-B6E3105AEBA1}" dt="2022-04-06T01:13:42.238" v="4026" actId="207"/>
          <ac:spMkLst>
            <pc:docMk/>
            <pc:sldMk cId="3638653076" sldId="267"/>
            <ac:spMk id="16" creationId="{27D8D00F-8913-4DAE-B2C6-9EAA81468DF2}"/>
          </ac:spMkLst>
        </pc:spChg>
        <pc:spChg chg="mod">
          <ac:chgData name="Sakac, Benjamin" userId="071d969b-27ce-471f-a413-c19d0204fbd9" providerId="ADAL" clId="{7338329C-9672-47EA-9339-B6E3105AEBA1}" dt="2022-04-06T01:13:42.238" v="4026" actId="207"/>
          <ac:spMkLst>
            <pc:docMk/>
            <pc:sldMk cId="3638653076" sldId="267"/>
            <ac:spMk id="17" creationId="{4599BA94-EFB6-4D85-AD11-24B81AF8FEEC}"/>
          </ac:spMkLst>
        </pc:spChg>
        <pc:spChg chg="add mod">
          <ac:chgData name="Sakac, Benjamin" userId="071d969b-27ce-471f-a413-c19d0204fbd9" providerId="ADAL" clId="{7338329C-9672-47EA-9339-B6E3105AEBA1}" dt="2022-04-06T00:56:33.146" v="3843" actId="20577"/>
          <ac:spMkLst>
            <pc:docMk/>
            <pc:sldMk cId="3638653076" sldId="267"/>
            <ac:spMk id="18" creationId="{56222EEE-AD54-4D9E-871E-734CFD543099}"/>
          </ac:spMkLst>
        </pc:spChg>
        <pc:spChg chg="add mod">
          <ac:chgData name="Sakac, Benjamin" userId="071d969b-27ce-471f-a413-c19d0204fbd9" providerId="ADAL" clId="{7338329C-9672-47EA-9339-B6E3105AEBA1}" dt="2022-04-06T02:32:47.360" v="7252"/>
          <ac:spMkLst>
            <pc:docMk/>
            <pc:sldMk cId="3638653076" sldId="267"/>
            <ac:spMk id="19" creationId="{723439A2-C0FD-4EAE-B3B3-5EAB894893FE}"/>
          </ac:spMkLst>
        </pc:spChg>
        <pc:spChg chg="add mod">
          <ac:chgData name="Sakac, Benjamin" userId="071d969b-27ce-471f-a413-c19d0204fbd9" providerId="ADAL" clId="{7338329C-9672-47EA-9339-B6E3105AEBA1}" dt="2022-04-06T02:32:47.360" v="7252"/>
          <ac:spMkLst>
            <pc:docMk/>
            <pc:sldMk cId="3638653076" sldId="267"/>
            <ac:spMk id="20" creationId="{7DADF60C-B0D0-4AC8-8CFA-C302C4C236FD}"/>
          </ac:spMkLst>
        </pc:spChg>
        <pc:spChg chg="add del mod">
          <ac:chgData name="Sakac, Benjamin" userId="071d969b-27ce-471f-a413-c19d0204fbd9" providerId="ADAL" clId="{7338329C-9672-47EA-9339-B6E3105AEBA1}" dt="2022-04-06T01:13:42.238" v="4026" actId="207"/>
          <ac:spMkLst>
            <pc:docMk/>
            <pc:sldMk cId="3638653076" sldId="267"/>
            <ac:spMk id="23" creationId="{D595A829-7D2B-4B5B-9AD9-B9418C41A9EA}"/>
          </ac:spMkLst>
        </pc:spChg>
        <pc:spChg chg="add del">
          <ac:chgData name="Sakac, Benjamin" userId="071d969b-27ce-471f-a413-c19d0204fbd9" providerId="ADAL" clId="{7338329C-9672-47EA-9339-B6E3105AEBA1}" dt="2022-04-05T20:48:18.256" v="3375" actId="478"/>
          <ac:spMkLst>
            <pc:docMk/>
            <pc:sldMk cId="3638653076" sldId="267"/>
            <ac:spMk id="24" creationId="{895E5C45-9E75-4219-8AA2-A84A9FBA4DF9}"/>
          </ac:spMkLst>
        </pc:spChg>
        <pc:spChg chg="del">
          <ac:chgData name="Sakac, Benjamin" userId="071d969b-27ce-471f-a413-c19d0204fbd9" providerId="ADAL" clId="{7338329C-9672-47EA-9339-B6E3105AEBA1}" dt="2022-04-05T20:48:18.765" v="3376" actId="478"/>
          <ac:spMkLst>
            <pc:docMk/>
            <pc:sldMk cId="3638653076" sldId="267"/>
            <ac:spMk id="25" creationId="{D409C04C-93D0-4A58-A04A-8D1F5F77D8AD}"/>
          </ac:spMkLst>
        </pc:spChg>
        <pc:graphicFrameChg chg="del modGraphic">
          <ac:chgData name="Sakac, Benjamin" userId="071d969b-27ce-471f-a413-c19d0204fbd9" providerId="ADAL" clId="{7338329C-9672-47EA-9339-B6E3105AEBA1}" dt="2022-04-06T02:32:46.413" v="7251" actId="478"/>
          <ac:graphicFrameMkLst>
            <pc:docMk/>
            <pc:sldMk cId="3638653076" sldId="267"/>
            <ac:graphicFrameMk id="3" creationId="{CC71C171-0EAD-4678-9C1E-0A42454394DD}"/>
          </ac:graphicFrameMkLst>
        </pc:graphicFrameChg>
      </pc:sldChg>
      <pc:sldChg chg="addSp delSp modSp add mod ord">
        <pc:chgData name="Sakac, Benjamin" userId="071d969b-27ce-471f-a413-c19d0204fbd9" providerId="ADAL" clId="{7338329C-9672-47EA-9339-B6E3105AEBA1}" dt="2022-04-06T02:32:51.484" v="7255"/>
        <pc:sldMkLst>
          <pc:docMk/>
          <pc:sldMk cId="297021595" sldId="268"/>
        </pc:sldMkLst>
        <pc:spChg chg="mod">
          <ac:chgData name="Sakac, Benjamin" userId="071d969b-27ce-471f-a413-c19d0204fbd9" providerId="ADAL" clId="{7338329C-9672-47EA-9339-B6E3105AEBA1}" dt="2022-04-06T01:14:09.436" v="4058" actId="20577"/>
          <ac:spMkLst>
            <pc:docMk/>
            <pc:sldMk cId="297021595" sldId="268"/>
            <ac:spMk id="4" creationId="{C2DBEB20-C350-437C-A2A2-0AAC16D2F790}"/>
          </ac:spMkLst>
        </pc:spChg>
        <pc:spChg chg="del">
          <ac:chgData name="Sakac, Benjamin" userId="071d969b-27ce-471f-a413-c19d0204fbd9" providerId="ADAL" clId="{7338329C-9672-47EA-9339-B6E3105AEBA1}" dt="2022-04-06T02:32:50.062" v="7253" actId="478"/>
          <ac:spMkLst>
            <pc:docMk/>
            <pc:sldMk cId="297021595" sldId="268"/>
            <ac:spMk id="6" creationId="{581C4970-9817-4179-8CBD-612DA196C6BA}"/>
          </ac:spMkLst>
        </pc:spChg>
        <pc:spChg chg="add del mod">
          <ac:chgData name="Sakac, Benjamin" userId="071d969b-27ce-471f-a413-c19d0204fbd9" providerId="ADAL" clId="{7338329C-9672-47EA-9339-B6E3105AEBA1}" dt="2022-04-06T01:39:59.690" v="5029" actId="20577"/>
          <ac:spMkLst>
            <pc:docMk/>
            <pc:sldMk cId="297021595" sldId="268"/>
            <ac:spMk id="8" creationId="{958AB928-4B5B-4992-982A-6211F0754E76}"/>
          </ac:spMkLst>
        </pc:spChg>
        <pc:spChg chg="add mod">
          <ac:chgData name="Sakac, Benjamin" userId="071d969b-27ce-471f-a413-c19d0204fbd9" providerId="ADAL" clId="{7338329C-9672-47EA-9339-B6E3105AEBA1}" dt="2022-04-06T02:32:51.484" v="7255"/>
          <ac:spMkLst>
            <pc:docMk/>
            <pc:sldMk cId="297021595" sldId="268"/>
            <ac:spMk id="14" creationId="{57890EA7-B00D-402A-8D45-AD550ABA5CA5}"/>
          </ac:spMkLst>
        </pc:spChg>
        <pc:spChg chg="mod">
          <ac:chgData name="Sakac, Benjamin" userId="071d969b-27ce-471f-a413-c19d0204fbd9" providerId="ADAL" clId="{7338329C-9672-47EA-9339-B6E3105AEBA1}" dt="2022-04-06T01:14:56.875" v="4069"/>
          <ac:spMkLst>
            <pc:docMk/>
            <pc:sldMk cId="297021595" sldId="268"/>
            <ac:spMk id="15" creationId="{01A5674D-982A-4EED-B656-60A7C56C604F}"/>
          </ac:spMkLst>
        </pc:spChg>
        <pc:spChg chg="mod">
          <ac:chgData name="Sakac, Benjamin" userId="071d969b-27ce-471f-a413-c19d0204fbd9" providerId="ADAL" clId="{7338329C-9672-47EA-9339-B6E3105AEBA1}" dt="2022-04-06T01:40:45.188" v="5035"/>
          <ac:spMkLst>
            <pc:docMk/>
            <pc:sldMk cId="297021595" sldId="268"/>
            <ac:spMk id="16" creationId="{27D8D00F-8913-4DAE-B2C6-9EAA81468DF2}"/>
          </ac:spMkLst>
        </pc:spChg>
        <pc:spChg chg="mod">
          <ac:chgData name="Sakac, Benjamin" userId="071d969b-27ce-471f-a413-c19d0204fbd9" providerId="ADAL" clId="{7338329C-9672-47EA-9339-B6E3105AEBA1}" dt="2022-04-06T01:41:03.049" v="5037"/>
          <ac:spMkLst>
            <pc:docMk/>
            <pc:sldMk cId="297021595" sldId="268"/>
            <ac:spMk id="17" creationId="{4599BA94-EFB6-4D85-AD11-24B81AF8FEEC}"/>
          </ac:spMkLst>
        </pc:spChg>
        <pc:spChg chg="add mod">
          <ac:chgData name="Sakac, Benjamin" userId="071d969b-27ce-471f-a413-c19d0204fbd9" providerId="ADAL" clId="{7338329C-9672-47EA-9339-B6E3105AEBA1}" dt="2022-04-06T02:32:51.484" v="7255"/>
          <ac:spMkLst>
            <pc:docMk/>
            <pc:sldMk cId="297021595" sldId="268"/>
            <ac:spMk id="18" creationId="{89F79FDE-C5A0-4F3A-A017-67FB9DE150B5}"/>
          </ac:spMkLst>
        </pc:spChg>
        <pc:graphicFrameChg chg="del ord">
          <ac:chgData name="Sakac, Benjamin" userId="071d969b-27ce-471f-a413-c19d0204fbd9" providerId="ADAL" clId="{7338329C-9672-47EA-9339-B6E3105AEBA1}" dt="2022-04-06T02:32:50.414" v="7254" actId="478"/>
          <ac:graphicFrameMkLst>
            <pc:docMk/>
            <pc:sldMk cId="297021595" sldId="268"/>
            <ac:graphicFrameMk id="3" creationId="{CC71C171-0EAD-4678-9C1E-0A42454394DD}"/>
          </ac:graphicFrameMkLst>
        </pc:graphicFrameChg>
        <pc:picChg chg="add mod">
          <ac:chgData name="Sakac, Benjamin" userId="071d969b-27ce-471f-a413-c19d0204fbd9" providerId="ADAL" clId="{7338329C-9672-47EA-9339-B6E3105AEBA1}" dt="2022-04-06T01:14:35.156" v="4066" actId="1076"/>
          <ac:picMkLst>
            <pc:docMk/>
            <pc:sldMk cId="297021595" sldId="268"/>
            <ac:picMk id="13" creationId="{EDC53C0C-25D8-4E25-824F-20D2F1453BE8}"/>
          </ac:picMkLst>
        </pc:picChg>
        <pc:picChg chg="del">
          <ac:chgData name="Sakac, Benjamin" userId="071d969b-27ce-471f-a413-c19d0204fbd9" providerId="ADAL" clId="{7338329C-9672-47EA-9339-B6E3105AEBA1}" dt="2022-04-06T01:14:11.608" v="4059" actId="478"/>
          <ac:picMkLst>
            <pc:docMk/>
            <pc:sldMk cId="297021595" sldId="268"/>
            <ac:picMk id="3076" creationId="{06CC44EF-CEA5-494E-87C0-99F07E6DAC48}"/>
          </ac:picMkLst>
        </pc:picChg>
      </pc:sldChg>
      <pc:sldChg chg="addSp delSp modSp add del mod">
        <pc:chgData name="Sakac, Benjamin" userId="071d969b-27ce-471f-a413-c19d0204fbd9" providerId="ADAL" clId="{7338329C-9672-47EA-9339-B6E3105AEBA1}" dt="2022-04-06T02:32:58.421" v="7258"/>
        <pc:sldMkLst>
          <pc:docMk/>
          <pc:sldMk cId="2635967396" sldId="269"/>
        </pc:sldMkLst>
        <pc:spChg chg="del">
          <ac:chgData name="Sakac, Benjamin" userId="071d969b-27ce-471f-a413-c19d0204fbd9" providerId="ADAL" clId="{7338329C-9672-47EA-9339-B6E3105AEBA1}" dt="2022-04-06T02:32:55.370" v="7256" actId="478"/>
          <ac:spMkLst>
            <pc:docMk/>
            <pc:sldMk cId="2635967396" sldId="269"/>
            <ac:spMk id="6" creationId="{581C4970-9817-4179-8CBD-612DA196C6BA}"/>
          </ac:spMkLst>
        </pc:spChg>
        <pc:spChg chg="mod">
          <ac:chgData name="Sakac, Benjamin" userId="071d969b-27ce-471f-a413-c19d0204fbd9" providerId="ADAL" clId="{7338329C-9672-47EA-9339-B6E3105AEBA1}" dt="2022-04-06T01:54:36.397" v="6040" actId="20577"/>
          <ac:spMkLst>
            <pc:docMk/>
            <pc:sldMk cId="2635967396" sldId="269"/>
            <ac:spMk id="8" creationId="{958AB928-4B5B-4992-982A-6211F0754E76}"/>
          </ac:spMkLst>
        </pc:spChg>
        <pc:spChg chg="add mod">
          <ac:chgData name="Sakac, Benjamin" userId="071d969b-27ce-471f-a413-c19d0204fbd9" providerId="ADAL" clId="{7338329C-9672-47EA-9339-B6E3105AEBA1}" dt="2022-04-06T02:32:58.421" v="7258"/>
          <ac:spMkLst>
            <pc:docMk/>
            <pc:sldMk cId="2635967396" sldId="269"/>
            <ac:spMk id="14" creationId="{77F16084-5F5C-48BB-8DCC-1C6ACDE6D7D9}"/>
          </ac:spMkLst>
        </pc:spChg>
        <pc:spChg chg="mod">
          <ac:chgData name="Sakac, Benjamin" userId="071d969b-27ce-471f-a413-c19d0204fbd9" providerId="ADAL" clId="{7338329C-9672-47EA-9339-B6E3105AEBA1}" dt="2022-04-06T01:41:30.870" v="5044" actId="115"/>
          <ac:spMkLst>
            <pc:docMk/>
            <pc:sldMk cId="2635967396" sldId="269"/>
            <ac:spMk id="15" creationId="{01A5674D-982A-4EED-B656-60A7C56C604F}"/>
          </ac:spMkLst>
        </pc:spChg>
        <pc:spChg chg="mod">
          <ac:chgData name="Sakac, Benjamin" userId="071d969b-27ce-471f-a413-c19d0204fbd9" providerId="ADAL" clId="{7338329C-9672-47EA-9339-B6E3105AEBA1}" dt="2022-04-06T01:41:36.239" v="5046" actId="115"/>
          <ac:spMkLst>
            <pc:docMk/>
            <pc:sldMk cId="2635967396" sldId="269"/>
            <ac:spMk id="16" creationId="{27D8D00F-8913-4DAE-B2C6-9EAA81468DF2}"/>
          </ac:spMkLst>
        </pc:spChg>
        <pc:spChg chg="mod">
          <ac:chgData name="Sakac, Benjamin" userId="071d969b-27ce-471f-a413-c19d0204fbd9" providerId="ADAL" clId="{7338329C-9672-47EA-9339-B6E3105AEBA1}" dt="2022-04-06T01:41:18.861" v="5038"/>
          <ac:spMkLst>
            <pc:docMk/>
            <pc:sldMk cId="2635967396" sldId="269"/>
            <ac:spMk id="17" creationId="{4599BA94-EFB6-4D85-AD11-24B81AF8FEEC}"/>
          </ac:spMkLst>
        </pc:spChg>
        <pc:spChg chg="add mod">
          <ac:chgData name="Sakac, Benjamin" userId="071d969b-27ce-471f-a413-c19d0204fbd9" providerId="ADAL" clId="{7338329C-9672-47EA-9339-B6E3105AEBA1}" dt="2022-04-06T02:32:58.421" v="7258"/>
          <ac:spMkLst>
            <pc:docMk/>
            <pc:sldMk cId="2635967396" sldId="269"/>
            <ac:spMk id="18" creationId="{8F08E772-2167-47D6-B6C9-53E5F6C94C2B}"/>
          </ac:spMkLst>
        </pc:spChg>
        <pc:graphicFrameChg chg="del">
          <ac:chgData name="Sakac, Benjamin" userId="071d969b-27ce-471f-a413-c19d0204fbd9" providerId="ADAL" clId="{7338329C-9672-47EA-9339-B6E3105AEBA1}" dt="2022-04-06T02:32:56.767" v="7257" actId="478"/>
          <ac:graphicFrameMkLst>
            <pc:docMk/>
            <pc:sldMk cId="2635967396" sldId="269"/>
            <ac:graphicFrameMk id="3" creationId="{CC71C171-0EAD-4678-9C1E-0A42454394DD}"/>
          </ac:graphicFrameMkLst>
        </pc:graphicFrameChg>
        <pc:picChg chg="del">
          <ac:chgData name="Sakac, Benjamin" userId="071d969b-27ce-471f-a413-c19d0204fbd9" providerId="ADAL" clId="{7338329C-9672-47EA-9339-B6E3105AEBA1}" dt="2022-04-06T01:41:57.086" v="5051" actId="478"/>
          <ac:picMkLst>
            <pc:docMk/>
            <pc:sldMk cId="2635967396" sldId="269"/>
            <ac:picMk id="13" creationId="{EDC53C0C-25D8-4E25-824F-20D2F1453BE8}"/>
          </ac:picMkLst>
        </pc:picChg>
      </pc:sldChg>
      <pc:sldChg chg="addSp delSp modSp add mod">
        <pc:chgData name="Sakac, Benjamin" userId="071d969b-27ce-471f-a413-c19d0204fbd9" providerId="ADAL" clId="{7338329C-9672-47EA-9339-B6E3105AEBA1}" dt="2022-04-06T02:33:08.686" v="7261"/>
        <pc:sldMkLst>
          <pc:docMk/>
          <pc:sldMk cId="120668110" sldId="270"/>
        </pc:sldMkLst>
        <pc:spChg chg="mod">
          <ac:chgData name="Sakac, Benjamin" userId="071d969b-27ce-471f-a413-c19d0204fbd9" providerId="ADAL" clId="{7338329C-9672-47EA-9339-B6E3105AEBA1}" dt="2022-04-06T01:42:20.783" v="5077" actId="20577"/>
          <ac:spMkLst>
            <pc:docMk/>
            <pc:sldMk cId="120668110" sldId="270"/>
            <ac:spMk id="4" creationId="{C2DBEB20-C350-437C-A2A2-0AAC16D2F790}"/>
          </ac:spMkLst>
        </pc:spChg>
        <pc:spChg chg="del">
          <ac:chgData name="Sakac, Benjamin" userId="071d969b-27ce-471f-a413-c19d0204fbd9" providerId="ADAL" clId="{7338329C-9672-47EA-9339-B6E3105AEBA1}" dt="2022-04-06T02:33:06.986" v="7259" actId="478"/>
          <ac:spMkLst>
            <pc:docMk/>
            <pc:sldMk cId="120668110" sldId="270"/>
            <ac:spMk id="6" creationId="{581C4970-9817-4179-8CBD-612DA196C6BA}"/>
          </ac:spMkLst>
        </pc:spChg>
        <pc:spChg chg="del mod">
          <ac:chgData name="Sakac, Benjamin" userId="071d969b-27ce-471f-a413-c19d0204fbd9" providerId="ADAL" clId="{7338329C-9672-47EA-9339-B6E3105AEBA1}" dt="2022-04-06T01:42:30.819" v="5081"/>
          <ac:spMkLst>
            <pc:docMk/>
            <pc:sldMk cId="120668110" sldId="270"/>
            <ac:spMk id="8" creationId="{958AB928-4B5B-4992-982A-6211F0754E76}"/>
          </ac:spMkLst>
        </pc:spChg>
        <pc:spChg chg="add mod">
          <ac:chgData name="Sakac, Benjamin" userId="071d969b-27ce-471f-a413-c19d0204fbd9" providerId="ADAL" clId="{7338329C-9672-47EA-9339-B6E3105AEBA1}" dt="2022-04-06T01:49:21.980" v="5675" actId="20577"/>
          <ac:spMkLst>
            <pc:docMk/>
            <pc:sldMk cId="120668110" sldId="270"/>
            <ac:spMk id="14" creationId="{442E7198-90D7-4F7F-AEB2-170B900DCE63}"/>
          </ac:spMkLst>
        </pc:spChg>
        <pc:spChg chg="mod">
          <ac:chgData name="Sakac, Benjamin" userId="071d969b-27ce-471f-a413-c19d0204fbd9" providerId="ADAL" clId="{7338329C-9672-47EA-9339-B6E3105AEBA1}" dt="2022-04-06T01:41:42.733" v="5048" actId="115"/>
          <ac:spMkLst>
            <pc:docMk/>
            <pc:sldMk cId="120668110" sldId="270"/>
            <ac:spMk id="15" creationId="{01A5674D-982A-4EED-B656-60A7C56C604F}"/>
          </ac:spMkLst>
        </pc:spChg>
        <pc:spChg chg="mod">
          <ac:chgData name="Sakac, Benjamin" userId="071d969b-27ce-471f-a413-c19d0204fbd9" providerId="ADAL" clId="{7338329C-9672-47EA-9339-B6E3105AEBA1}" dt="2022-04-06T01:48:00.462" v="5616"/>
          <ac:spMkLst>
            <pc:docMk/>
            <pc:sldMk cId="120668110" sldId="270"/>
            <ac:spMk id="17" creationId="{4599BA94-EFB6-4D85-AD11-24B81AF8FEEC}"/>
          </ac:spMkLst>
        </pc:spChg>
        <pc:spChg chg="add mod">
          <ac:chgData name="Sakac, Benjamin" userId="071d969b-27ce-471f-a413-c19d0204fbd9" providerId="ADAL" clId="{7338329C-9672-47EA-9339-B6E3105AEBA1}" dt="2022-04-06T01:51:17.537" v="5730"/>
          <ac:spMkLst>
            <pc:docMk/>
            <pc:sldMk cId="120668110" sldId="270"/>
            <ac:spMk id="18" creationId="{2159000E-4490-453A-B50B-A6518DC9018A}"/>
          </ac:spMkLst>
        </pc:spChg>
        <pc:spChg chg="add del mod">
          <ac:chgData name="Sakac, Benjamin" userId="071d969b-27ce-471f-a413-c19d0204fbd9" providerId="ADAL" clId="{7338329C-9672-47EA-9339-B6E3105AEBA1}" dt="2022-04-06T01:51:23.598" v="5731"/>
          <ac:spMkLst>
            <pc:docMk/>
            <pc:sldMk cId="120668110" sldId="270"/>
            <ac:spMk id="19" creationId="{74615D4C-EAED-4B44-A71F-D3850A0D2ADB}"/>
          </ac:spMkLst>
        </pc:spChg>
        <pc:spChg chg="add del mod">
          <ac:chgData name="Sakac, Benjamin" userId="071d969b-27ce-471f-a413-c19d0204fbd9" providerId="ADAL" clId="{7338329C-9672-47EA-9339-B6E3105AEBA1}" dt="2022-04-06T01:51:29.344" v="5732"/>
          <ac:spMkLst>
            <pc:docMk/>
            <pc:sldMk cId="120668110" sldId="270"/>
            <ac:spMk id="20" creationId="{84B24E4B-EBB6-4DFD-89C6-8BC7E7BC370A}"/>
          </ac:spMkLst>
        </pc:spChg>
        <pc:spChg chg="add mod">
          <ac:chgData name="Sakac, Benjamin" userId="071d969b-27ce-471f-a413-c19d0204fbd9" providerId="ADAL" clId="{7338329C-9672-47EA-9339-B6E3105AEBA1}" dt="2022-04-06T02:33:08.686" v="7261"/>
          <ac:spMkLst>
            <pc:docMk/>
            <pc:sldMk cId="120668110" sldId="270"/>
            <ac:spMk id="21" creationId="{9C05CF82-9DD9-42E6-B1F1-967E023F11F2}"/>
          </ac:spMkLst>
        </pc:spChg>
        <pc:spChg chg="add mod">
          <ac:chgData name="Sakac, Benjamin" userId="071d969b-27ce-471f-a413-c19d0204fbd9" providerId="ADAL" clId="{7338329C-9672-47EA-9339-B6E3105AEBA1}" dt="2022-04-06T02:33:08.686" v="7261"/>
          <ac:spMkLst>
            <pc:docMk/>
            <pc:sldMk cId="120668110" sldId="270"/>
            <ac:spMk id="22" creationId="{216A8A63-8E4D-4BCF-885C-94AC0F36BFDB}"/>
          </ac:spMkLst>
        </pc:spChg>
        <pc:graphicFrameChg chg="del">
          <ac:chgData name="Sakac, Benjamin" userId="071d969b-27ce-471f-a413-c19d0204fbd9" providerId="ADAL" clId="{7338329C-9672-47EA-9339-B6E3105AEBA1}" dt="2022-04-06T02:33:07.849" v="7260" actId="478"/>
          <ac:graphicFrameMkLst>
            <pc:docMk/>
            <pc:sldMk cId="120668110" sldId="270"/>
            <ac:graphicFrameMk id="3" creationId="{CC71C171-0EAD-4678-9C1E-0A42454394DD}"/>
          </ac:graphicFrameMkLst>
        </pc:graphicFrameChg>
        <pc:picChg chg="del">
          <ac:chgData name="Sakac, Benjamin" userId="071d969b-27ce-471f-a413-c19d0204fbd9" providerId="ADAL" clId="{7338329C-9672-47EA-9339-B6E3105AEBA1}" dt="2022-04-06T01:42:11.838" v="5052" actId="478"/>
          <ac:picMkLst>
            <pc:docMk/>
            <pc:sldMk cId="120668110" sldId="270"/>
            <ac:picMk id="13" creationId="{EDC53C0C-25D8-4E25-824F-20D2F1453BE8}"/>
          </ac:picMkLst>
        </pc:picChg>
      </pc:sldChg>
      <pc:sldChg chg="addSp delSp modSp add mod">
        <pc:chgData name="Sakac, Benjamin" userId="071d969b-27ce-471f-a413-c19d0204fbd9" providerId="ADAL" clId="{7338329C-9672-47EA-9339-B6E3105AEBA1}" dt="2022-04-06T02:33:14.358" v="7265"/>
        <pc:sldMkLst>
          <pc:docMk/>
          <pc:sldMk cId="3619574858" sldId="271"/>
        </pc:sldMkLst>
        <pc:spChg chg="del">
          <ac:chgData name="Sakac, Benjamin" userId="071d969b-27ce-471f-a413-c19d0204fbd9" providerId="ADAL" clId="{7338329C-9672-47EA-9339-B6E3105AEBA1}" dt="2022-04-06T02:33:11.525" v="7262" actId="478"/>
          <ac:spMkLst>
            <pc:docMk/>
            <pc:sldMk cId="3619574858" sldId="271"/>
            <ac:spMk id="6" creationId="{581C4970-9817-4179-8CBD-612DA196C6BA}"/>
          </ac:spMkLst>
        </pc:spChg>
        <pc:spChg chg="del">
          <ac:chgData name="Sakac, Benjamin" userId="071d969b-27ce-471f-a413-c19d0204fbd9" providerId="ADAL" clId="{7338329C-9672-47EA-9339-B6E3105AEBA1}" dt="2022-04-06T01:50:50.524" v="5714" actId="478"/>
          <ac:spMkLst>
            <pc:docMk/>
            <pc:sldMk cId="3619574858" sldId="271"/>
            <ac:spMk id="19" creationId="{74615D4C-EAED-4B44-A71F-D3850A0D2ADB}"/>
          </ac:spMkLst>
        </pc:spChg>
        <pc:spChg chg="del">
          <ac:chgData name="Sakac, Benjamin" userId="071d969b-27ce-471f-a413-c19d0204fbd9" providerId="ADAL" clId="{7338329C-9672-47EA-9339-B6E3105AEBA1}" dt="2022-04-06T01:50:51.213" v="5715" actId="478"/>
          <ac:spMkLst>
            <pc:docMk/>
            <pc:sldMk cId="3619574858" sldId="271"/>
            <ac:spMk id="20" creationId="{84B24E4B-EBB6-4DFD-89C6-8BC7E7BC370A}"/>
          </ac:spMkLst>
        </pc:spChg>
        <pc:spChg chg="add mod">
          <ac:chgData name="Sakac, Benjamin" userId="071d969b-27ce-471f-a413-c19d0204fbd9" providerId="ADAL" clId="{7338329C-9672-47EA-9339-B6E3105AEBA1}" dt="2022-04-06T01:52:26.865" v="5792"/>
          <ac:spMkLst>
            <pc:docMk/>
            <pc:sldMk cId="3619574858" sldId="271"/>
            <ac:spMk id="21" creationId="{E6C78A26-2645-417D-8413-B13A7F8FC583}"/>
          </ac:spMkLst>
        </pc:spChg>
        <pc:spChg chg="add mod">
          <ac:chgData name="Sakac, Benjamin" userId="071d969b-27ce-471f-a413-c19d0204fbd9" providerId="ADAL" clId="{7338329C-9672-47EA-9339-B6E3105AEBA1}" dt="2022-04-06T02:33:14.358" v="7265"/>
          <ac:spMkLst>
            <pc:docMk/>
            <pc:sldMk cId="3619574858" sldId="271"/>
            <ac:spMk id="22" creationId="{BCD4610A-2592-4813-96EE-999DFFE2147B}"/>
          </ac:spMkLst>
        </pc:spChg>
        <pc:spChg chg="add mod">
          <ac:chgData name="Sakac, Benjamin" userId="071d969b-27ce-471f-a413-c19d0204fbd9" providerId="ADAL" clId="{7338329C-9672-47EA-9339-B6E3105AEBA1}" dt="2022-04-06T02:33:14.358" v="7265"/>
          <ac:spMkLst>
            <pc:docMk/>
            <pc:sldMk cId="3619574858" sldId="271"/>
            <ac:spMk id="23" creationId="{FCB6EA72-EDBE-4B4C-8EEB-00CCFD2EF2C2}"/>
          </ac:spMkLst>
        </pc:spChg>
        <pc:graphicFrameChg chg="del modGraphic">
          <ac:chgData name="Sakac, Benjamin" userId="071d969b-27ce-471f-a413-c19d0204fbd9" providerId="ADAL" clId="{7338329C-9672-47EA-9339-B6E3105AEBA1}" dt="2022-04-06T02:33:13.510" v="7264" actId="478"/>
          <ac:graphicFrameMkLst>
            <pc:docMk/>
            <pc:sldMk cId="3619574858" sldId="271"/>
            <ac:graphicFrameMk id="3" creationId="{CC71C171-0EAD-4678-9C1E-0A42454394DD}"/>
          </ac:graphicFrameMkLst>
        </pc:graphicFrameChg>
      </pc:sldChg>
      <pc:sldChg chg="addSp delSp modSp add mod">
        <pc:chgData name="Sakac, Benjamin" userId="071d969b-27ce-471f-a413-c19d0204fbd9" providerId="ADAL" clId="{7338329C-9672-47EA-9339-B6E3105AEBA1}" dt="2022-04-06T02:33:21.347" v="7269"/>
        <pc:sldMkLst>
          <pc:docMk/>
          <pc:sldMk cId="3103194633" sldId="272"/>
        </pc:sldMkLst>
        <pc:spChg chg="del">
          <ac:chgData name="Sakac, Benjamin" userId="071d969b-27ce-471f-a413-c19d0204fbd9" providerId="ADAL" clId="{7338329C-9672-47EA-9339-B6E3105AEBA1}" dt="2022-04-06T02:33:16.959" v="7266" actId="478"/>
          <ac:spMkLst>
            <pc:docMk/>
            <pc:sldMk cId="3103194633" sldId="272"/>
            <ac:spMk id="6" creationId="{581C4970-9817-4179-8CBD-612DA196C6BA}"/>
          </ac:spMkLst>
        </pc:spChg>
        <pc:spChg chg="mod">
          <ac:chgData name="Sakac, Benjamin" userId="071d969b-27ce-471f-a413-c19d0204fbd9" providerId="ADAL" clId="{7338329C-9672-47EA-9339-B6E3105AEBA1}" dt="2022-04-06T01:51:05.625" v="5729" actId="20577"/>
          <ac:spMkLst>
            <pc:docMk/>
            <pc:sldMk cId="3103194633" sldId="272"/>
            <ac:spMk id="18" creationId="{2159000E-4490-453A-B50B-A6518DC9018A}"/>
          </ac:spMkLst>
        </pc:spChg>
        <pc:spChg chg="del">
          <ac:chgData name="Sakac, Benjamin" userId="071d969b-27ce-471f-a413-c19d0204fbd9" providerId="ADAL" clId="{7338329C-9672-47EA-9339-B6E3105AEBA1}" dt="2022-04-06T01:50:53.263" v="5716" actId="478"/>
          <ac:spMkLst>
            <pc:docMk/>
            <pc:sldMk cId="3103194633" sldId="272"/>
            <ac:spMk id="19" creationId="{74615D4C-EAED-4B44-A71F-D3850A0D2ADB}"/>
          </ac:spMkLst>
        </pc:spChg>
        <pc:spChg chg="del">
          <ac:chgData name="Sakac, Benjamin" userId="071d969b-27ce-471f-a413-c19d0204fbd9" providerId="ADAL" clId="{7338329C-9672-47EA-9339-B6E3105AEBA1}" dt="2022-04-06T01:50:54.614" v="5717" actId="478"/>
          <ac:spMkLst>
            <pc:docMk/>
            <pc:sldMk cId="3103194633" sldId="272"/>
            <ac:spMk id="20" creationId="{84B24E4B-EBB6-4DFD-89C6-8BC7E7BC370A}"/>
          </ac:spMkLst>
        </pc:spChg>
        <pc:spChg chg="add mod">
          <ac:chgData name="Sakac, Benjamin" userId="071d969b-27ce-471f-a413-c19d0204fbd9" providerId="ADAL" clId="{7338329C-9672-47EA-9339-B6E3105AEBA1}" dt="2022-04-06T01:52:20.974" v="5791" actId="20577"/>
          <ac:spMkLst>
            <pc:docMk/>
            <pc:sldMk cId="3103194633" sldId="272"/>
            <ac:spMk id="21" creationId="{8252B405-484E-487F-88D5-B361FADEE0F3}"/>
          </ac:spMkLst>
        </pc:spChg>
        <pc:spChg chg="add mod">
          <ac:chgData name="Sakac, Benjamin" userId="071d969b-27ce-471f-a413-c19d0204fbd9" providerId="ADAL" clId="{7338329C-9672-47EA-9339-B6E3105AEBA1}" dt="2022-04-06T02:33:21.347" v="7269"/>
          <ac:spMkLst>
            <pc:docMk/>
            <pc:sldMk cId="3103194633" sldId="272"/>
            <ac:spMk id="22" creationId="{B959BFDE-D57C-49F2-8F4D-33E9BDD81DBB}"/>
          </ac:spMkLst>
        </pc:spChg>
        <pc:spChg chg="add mod">
          <ac:chgData name="Sakac, Benjamin" userId="071d969b-27ce-471f-a413-c19d0204fbd9" providerId="ADAL" clId="{7338329C-9672-47EA-9339-B6E3105AEBA1}" dt="2022-04-06T02:33:21.347" v="7269"/>
          <ac:spMkLst>
            <pc:docMk/>
            <pc:sldMk cId="3103194633" sldId="272"/>
            <ac:spMk id="23" creationId="{2E09D455-ABCC-487C-B530-36E8EAE9C9D4}"/>
          </ac:spMkLst>
        </pc:spChg>
        <pc:graphicFrameChg chg="del modGraphic">
          <ac:chgData name="Sakac, Benjamin" userId="071d969b-27ce-471f-a413-c19d0204fbd9" providerId="ADAL" clId="{7338329C-9672-47EA-9339-B6E3105AEBA1}" dt="2022-04-06T02:33:20.666" v="7268" actId="478"/>
          <ac:graphicFrameMkLst>
            <pc:docMk/>
            <pc:sldMk cId="3103194633" sldId="272"/>
            <ac:graphicFrameMk id="3" creationId="{CC71C171-0EAD-4678-9C1E-0A42454394DD}"/>
          </ac:graphicFrameMkLst>
        </pc:graphicFrameChg>
      </pc:sldChg>
      <pc:sldChg chg="addSp delSp modSp add mod">
        <pc:chgData name="Sakac, Benjamin" userId="071d969b-27ce-471f-a413-c19d0204fbd9" providerId="ADAL" clId="{7338329C-9672-47EA-9339-B6E3105AEBA1}" dt="2022-04-06T02:33:26.326" v="7272"/>
        <pc:sldMkLst>
          <pc:docMk/>
          <pc:sldMk cId="338684548" sldId="273"/>
        </pc:sldMkLst>
        <pc:spChg chg="del">
          <ac:chgData name="Sakac, Benjamin" userId="071d969b-27ce-471f-a413-c19d0204fbd9" providerId="ADAL" clId="{7338329C-9672-47EA-9339-B6E3105AEBA1}" dt="2022-04-06T02:33:23.690" v="7270" actId="478"/>
          <ac:spMkLst>
            <pc:docMk/>
            <pc:sldMk cId="338684548" sldId="273"/>
            <ac:spMk id="6" creationId="{581C4970-9817-4179-8CBD-612DA196C6BA}"/>
          </ac:spMkLst>
        </pc:spChg>
        <pc:spChg chg="mod">
          <ac:chgData name="Sakac, Benjamin" userId="071d969b-27ce-471f-a413-c19d0204fbd9" providerId="ADAL" clId="{7338329C-9672-47EA-9339-B6E3105AEBA1}" dt="2022-04-06T01:51:00.553" v="5724" actId="20577"/>
          <ac:spMkLst>
            <pc:docMk/>
            <pc:sldMk cId="338684548" sldId="273"/>
            <ac:spMk id="18" creationId="{2159000E-4490-453A-B50B-A6518DC9018A}"/>
          </ac:spMkLst>
        </pc:spChg>
        <pc:spChg chg="del">
          <ac:chgData name="Sakac, Benjamin" userId="071d969b-27ce-471f-a413-c19d0204fbd9" providerId="ADAL" clId="{7338329C-9672-47EA-9339-B6E3105AEBA1}" dt="2022-04-06T01:50:56.922" v="5718" actId="478"/>
          <ac:spMkLst>
            <pc:docMk/>
            <pc:sldMk cId="338684548" sldId="273"/>
            <ac:spMk id="19" creationId="{74615D4C-EAED-4B44-A71F-D3850A0D2ADB}"/>
          </ac:spMkLst>
        </pc:spChg>
        <pc:spChg chg="del">
          <ac:chgData name="Sakac, Benjamin" userId="071d969b-27ce-471f-a413-c19d0204fbd9" providerId="ADAL" clId="{7338329C-9672-47EA-9339-B6E3105AEBA1}" dt="2022-04-06T01:50:57.751" v="5719" actId="478"/>
          <ac:spMkLst>
            <pc:docMk/>
            <pc:sldMk cId="338684548" sldId="273"/>
            <ac:spMk id="20" creationId="{84B24E4B-EBB6-4DFD-89C6-8BC7E7BC370A}"/>
          </ac:spMkLst>
        </pc:spChg>
        <pc:spChg chg="add mod">
          <ac:chgData name="Sakac, Benjamin" userId="071d969b-27ce-471f-a413-c19d0204fbd9" providerId="ADAL" clId="{7338329C-9672-47EA-9339-B6E3105AEBA1}" dt="2022-04-06T01:52:44.396" v="5858" actId="20577"/>
          <ac:spMkLst>
            <pc:docMk/>
            <pc:sldMk cId="338684548" sldId="273"/>
            <ac:spMk id="21" creationId="{76D05FE7-C9F6-4979-80CA-6C681771A5DE}"/>
          </ac:spMkLst>
        </pc:spChg>
        <pc:spChg chg="add mod">
          <ac:chgData name="Sakac, Benjamin" userId="071d969b-27ce-471f-a413-c19d0204fbd9" providerId="ADAL" clId="{7338329C-9672-47EA-9339-B6E3105AEBA1}" dt="2022-04-06T02:33:26.326" v="7272"/>
          <ac:spMkLst>
            <pc:docMk/>
            <pc:sldMk cId="338684548" sldId="273"/>
            <ac:spMk id="22" creationId="{157D9DFE-6420-4700-ADB5-43D4CDED6C99}"/>
          </ac:spMkLst>
        </pc:spChg>
        <pc:spChg chg="add mod">
          <ac:chgData name="Sakac, Benjamin" userId="071d969b-27ce-471f-a413-c19d0204fbd9" providerId="ADAL" clId="{7338329C-9672-47EA-9339-B6E3105AEBA1}" dt="2022-04-06T02:33:26.326" v="7272"/>
          <ac:spMkLst>
            <pc:docMk/>
            <pc:sldMk cId="338684548" sldId="273"/>
            <ac:spMk id="23" creationId="{AB302E65-76D7-4E45-ABE4-4C89F1789E08}"/>
          </ac:spMkLst>
        </pc:spChg>
        <pc:graphicFrameChg chg="del">
          <ac:chgData name="Sakac, Benjamin" userId="071d969b-27ce-471f-a413-c19d0204fbd9" providerId="ADAL" clId="{7338329C-9672-47EA-9339-B6E3105AEBA1}" dt="2022-04-06T02:33:25.673" v="7271" actId="478"/>
          <ac:graphicFrameMkLst>
            <pc:docMk/>
            <pc:sldMk cId="338684548" sldId="273"/>
            <ac:graphicFrameMk id="3" creationId="{CC71C171-0EAD-4678-9C1E-0A42454394DD}"/>
          </ac:graphicFrameMkLst>
        </pc:graphicFrameChg>
      </pc:sldChg>
      <pc:sldChg chg="addSp delSp modSp add mod ord">
        <pc:chgData name="Sakac, Benjamin" userId="071d969b-27ce-471f-a413-c19d0204fbd9" providerId="ADAL" clId="{7338329C-9672-47EA-9339-B6E3105AEBA1}" dt="2022-04-06T02:33:32.987" v="7275"/>
        <pc:sldMkLst>
          <pc:docMk/>
          <pc:sldMk cId="305313789" sldId="274"/>
        </pc:sldMkLst>
        <pc:spChg chg="mod">
          <ac:chgData name="Sakac, Benjamin" userId="071d969b-27ce-471f-a413-c19d0204fbd9" providerId="ADAL" clId="{7338329C-9672-47EA-9339-B6E3105AEBA1}" dt="2022-04-06T01:53:25.921" v="5895" actId="20577"/>
          <ac:spMkLst>
            <pc:docMk/>
            <pc:sldMk cId="305313789" sldId="274"/>
            <ac:spMk id="4" creationId="{C2DBEB20-C350-437C-A2A2-0AAC16D2F790}"/>
          </ac:spMkLst>
        </pc:spChg>
        <pc:spChg chg="del">
          <ac:chgData name="Sakac, Benjamin" userId="071d969b-27ce-471f-a413-c19d0204fbd9" providerId="ADAL" clId="{7338329C-9672-47EA-9339-B6E3105AEBA1}" dt="2022-04-06T02:33:31.483" v="7273" actId="478"/>
          <ac:spMkLst>
            <pc:docMk/>
            <pc:sldMk cId="305313789" sldId="274"/>
            <ac:spMk id="6" creationId="{581C4970-9817-4179-8CBD-612DA196C6BA}"/>
          </ac:spMkLst>
        </pc:spChg>
        <pc:spChg chg="add del mod">
          <ac:chgData name="Sakac, Benjamin" userId="071d969b-27ce-471f-a413-c19d0204fbd9" providerId="ADAL" clId="{7338329C-9672-47EA-9339-B6E3105AEBA1}" dt="2022-04-06T02:05:03.302" v="6683" actId="20577"/>
          <ac:spMkLst>
            <pc:docMk/>
            <pc:sldMk cId="305313789" sldId="274"/>
            <ac:spMk id="8" creationId="{958AB928-4B5B-4992-982A-6211F0754E76}"/>
          </ac:spMkLst>
        </pc:spChg>
        <pc:spChg chg="del mod">
          <ac:chgData name="Sakac, Benjamin" userId="071d969b-27ce-471f-a413-c19d0204fbd9" providerId="ADAL" clId="{7338329C-9672-47EA-9339-B6E3105AEBA1}" dt="2022-04-06T02:05:11.683" v="6688" actId="478"/>
          <ac:spMkLst>
            <pc:docMk/>
            <pc:sldMk cId="305313789" sldId="274"/>
            <ac:spMk id="15" creationId="{01A5674D-982A-4EED-B656-60A7C56C604F}"/>
          </ac:spMkLst>
        </pc:spChg>
        <pc:spChg chg="del mod">
          <ac:chgData name="Sakac, Benjamin" userId="071d969b-27ce-471f-a413-c19d0204fbd9" providerId="ADAL" clId="{7338329C-9672-47EA-9339-B6E3105AEBA1}" dt="2022-04-06T02:05:10.596" v="6687" actId="478"/>
          <ac:spMkLst>
            <pc:docMk/>
            <pc:sldMk cId="305313789" sldId="274"/>
            <ac:spMk id="16" creationId="{27D8D00F-8913-4DAE-B2C6-9EAA81468DF2}"/>
          </ac:spMkLst>
        </pc:spChg>
        <pc:spChg chg="mod">
          <ac:chgData name="Sakac, Benjamin" userId="071d969b-27ce-471f-a413-c19d0204fbd9" providerId="ADAL" clId="{7338329C-9672-47EA-9339-B6E3105AEBA1}" dt="2022-04-06T02:07:26.267" v="6966"/>
          <ac:spMkLst>
            <pc:docMk/>
            <pc:sldMk cId="305313789" sldId="274"/>
            <ac:spMk id="17" creationId="{4599BA94-EFB6-4D85-AD11-24B81AF8FEEC}"/>
          </ac:spMkLst>
        </pc:spChg>
        <pc:spChg chg="add mod">
          <ac:chgData name="Sakac, Benjamin" userId="071d969b-27ce-471f-a413-c19d0204fbd9" providerId="ADAL" clId="{7338329C-9672-47EA-9339-B6E3105AEBA1}" dt="2022-04-06T02:33:32.987" v="7275"/>
          <ac:spMkLst>
            <pc:docMk/>
            <pc:sldMk cId="305313789" sldId="274"/>
            <ac:spMk id="18" creationId="{F5CB0614-4651-48C1-AABF-BC396856A6A8}"/>
          </ac:spMkLst>
        </pc:spChg>
        <pc:spChg chg="add mod">
          <ac:chgData name="Sakac, Benjamin" userId="071d969b-27ce-471f-a413-c19d0204fbd9" providerId="ADAL" clId="{7338329C-9672-47EA-9339-B6E3105AEBA1}" dt="2022-04-06T02:33:32.987" v="7275"/>
          <ac:spMkLst>
            <pc:docMk/>
            <pc:sldMk cId="305313789" sldId="274"/>
            <ac:spMk id="19" creationId="{205D9C56-6C37-4328-A232-CDF05389A8F7}"/>
          </ac:spMkLst>
        </pc:spChg>
        <pc:graphicFrameChg chg="del">
          <ac:chgData name="Sakac, Benjamin" userId="071d969b-27ce-471f-a413-c19d0204fbd9" providerId="ADAL" clId="{7338329C-9672-47EA-9339-B6E3105AEBA1}" dt="2022-04-06T02:33:32.191" v="7274" actId="478"/>
          <ac:graphicFrameMkLst>
            <pc:docMk/>
            <pc:sldMk cId="305313789" sldId="274"/>
            <ac:graphicFrameMk id="3" creationId="{CC71C171-0EAD-4678-9C1E-0A42454394DD}"/>
          </ac:graphicFrameMkLst>
        </pc:graphicFrameChg>
        <pc:picChg chg="del">
          <ac:chgData name="Sakac, Benjamin" userId="071d969b-27ce-471f-a413-c19d0204fbd9" providerId="ADAL" clId="{7338329C-9672-47EA-9339-B6E3105AEBA1}" dt="2022-04-06T01:53:38.486" v="5899" actId="478"/>
          <ac:picMkLst>
            <pc:docMk/>
            <pc:sldMk cId="305313789" sldId="274"/>
            <ac:picMk id="13" creationId="{EDC53C0C-25D8-4E25-824F-20D2F1453BE8}"/>
          </ac:picMkLst>
        </pc:picChg>
        <pc:picChg chg="add del">
          <ac:chgData name="Sakac, Benjamin" userId="071d969b-27ce-471f-a413-c19d0204fbd9" providerId="ADAL" clId="{7338329C-9672-47EA-9339-B6E3105AEBA1}" dt="2022-04-06T02:05:07.461" v="6685" actId="478"/>
          <ac:picMkLst>
            <pc:docMk/>
            <pc:sldMk cId="305313789" sldId="274"/>
            <ac:picMk id="1026" creationId="{66E1B3BA-5630-4E94-8C34-8E8C2F13D703}"/>
          </ac:picMkLst>
        </pc:picChg>
        <pc:picChg chg="add del">
          <ac:chgData name="Sakac, Benjamin" userId="071d969b-27ce-471f-a413-c19d0204fbd9" providerId="ADAL" clId="{7338329C-9672-47EA-9339-B6E3105AEBA1}" dt="2022-04-06T01:58:14.744" v="6095"/>
          <ac:picMkLst>
            <pc:docMk/>
            <pc:sldMk cId="305313789" sldId="274"/>
            <ac:picMk id="5122" creationId="{67BB7712-9228-4D02-93D2-4A82863B5203}"/>
          </ac:picMkLst>
        </pc:picChg>
        <pc:picChg chg="add del">
          <ac:chgData name="Sakac, Benjamin" userId="071d969b-27ce-471f-a413-c19d0204fbd9" providerId="ADAL" clId="{7338329C-9672-47EA-9339-B6E3105AEBA1}" dt="2022-04-06T01:58:13.554" v="6093"/>
          <ac:picMkLst>
            <pc:docMk/>
            <pc:sldMk cId="305313789" sldId="274"/>
            <ac:picMk id="5124" creationId="{DA193500-D5F5-409D-AB80-11F054A1E02F}"/>
          </ac:picMkLst>
        </pc:picChg>
        <pc:picChg chg="add mod">
          <ac:chgData name="Sakac, Benjamin" userId="071d969b-27ce-471f-a413-c19d0204fbd9" providerId="ADAL" clId="{7338329C-9672-47EA-9339-B6E3105AEBA1}" dt="2022-04-06T01:58:34.266" v="6098" actId="1076"/>
          <ac:picMkLst>
            <pc:docMk/>
            <pc:sldMk cId="305313789" sldId="274"/>
            <ac:picMk id="5126" creationId="{B9E1AC1E-68BE-4146-96E0-BC5C4B11AC1D}"/>
          </ac:picMkLst>
        </pc:picChg>
      </pc:sldChg>
      <pc:sldChg chg="add del">
        <pc:chgData name="Sakac, Benjamin" userId="071d969b-27ce-471f-a413-c19d0204fbd9" providerId="ADAL" clId="{7338329C-9672-47EA-9339-B6E3105AEBA1}" dt="2022-04-06T01:52:58.603" v="5860" actId="47"/>
        <pc:sldMkLst>
          <pc:docMk/>
          <pc:sldMk cId="2167358880" sldId="274"/>
        </pc:sldMkLst>
      </pc:sldChg>
      <pc:sldChg chg="addSp delSp modSp add mod">
        <pc:chgData name="Sakac, Benjamin" userId="071d969b-27ce-471f-a413-c19d0204fbd9" providerId="ADAL" clId="{7338329C-9672-47EA-9339-B6E3105AEBA1}" dt="2022-04-06T02:33:37.459" v="7278"/>
        <pc:sldMkLst>
          <pc:docMk/>
          <pc:sldMk cId="2333670914" sldId="275"/>
        </pc:sldMkLst>
        <pc:spChg chg="mod">
          <ac:chgData name="Sakac, Benjamin" userId="071d969b-27ce-471f-a413-c19d0204fbd9" providerId="ADAL" clId="{7338329C-9672-47EA-9339-B6E3105AEBA1}" dt="2022-04-06T02:05:37.810" v="6712" actId="20577"/>
          <ac:spMkLst>
            <pc:docMk/>
            <pc:sldMk cId="2333670914" sldId="275"/>
            <ac:spMk id="4" creationId="{C2DBEB20-C350-437C-A2A2-0AAC16D2F790}"/>
          </ac:spMkLst>
        </pc:spChg>
        <pc:spChg chg="del">
          <ac:chgData name="Sakac, Benjamin" userId="071d969b-27ce-471f-a413-c19d0204fbd9" providerId="ADAL" clId="{7338329C-9672-47EA-9339-B6E3105AEBA1}" dt="2022-04-06T02:33:35.920" v="7276" actId="478"/>
          <ac:spMkLst>
            <pc:docMk/>
            <pc:sldMk cId="2333670914" sldId="275"/>
            <ac:spMk id="6" creationId="{581C4970-9817-4179-8CBD-612DA196C6BA}"/>
          </ac:spMkLst>
        </pc:spChg>
        <pc:spChg chg="mod">
          <ac:chgData name="Sakac, Benjamin" userId="071d969b-27ce-471f-a413-c19d0204fbd9" providerId="ADAL" clId="{7338329C-9672-47EA-9339-B6E3105AEBA1}" dt="2022-04-06T02:06:49.680" v="6935" actId="20577"/>
          <ac:spMkLst>
            <pc:docMk/>
            <pc:sldMk cId="2333670914" sldId="275"/>
            <ac:spMk id="8" creationId="{958AB928-4B5B-4992-982A-6211F0754E76}"/>
          </ac:spMkLst>
        </pc:spChg>
        <pc:spChg chg="add mod">
          <ac:chgData name="Sakac, Benjamin" userId="071d969b-27ce-471f-a413-c19d0204fbd9" providerId="ADAL" clId="{7338329C-9672-47EA-9339-B6E3105AEBA1}" dt="2022-04-06T02:07:10.071" v="6957" actId="20577"/>
          <ac:spMkLst>
            <pc:docMk/>
            <pc:sldMk cId="2333670914" sldId="275"/>
            <ac:spMk id="11" creationId="{25CAD60C-29EF-4053-BD2C-CB1C6C456CC7}"/>
          </ac:spMkLst>
        </pc:spChg>
        <pc:spChg chg="add mod">
          <ac:chgData name="Sakac, Benjamin" userId="071d969b-27ce-471f-a413-c19d0204fbd9" providerId="ADAL" clId="{7338329C-9672-47EA-9339-B6E3105AEBA1}" dt="2022-04-06T02:07:13.304" v="6965" actId="20577"/>
          <ac:spMkLst>
            <pc:docMk/>
            <pc:sldMk cId="2333670914" sldId="275"/>
            <ac:spMk id="12" creationId="{9A8754EB-C797-4335-BE05-F70CFE5696E1}"/>
          </ac:spMkLst>
        </pc:spChg>
        <pc:spChg chg="add mod">
          <ac:chgData name="Sakac, Benjamin" userId="071d969b-27ce-471f-a413-c19d0204fbd9" providerId="ADAL" clId="{7338329C-9672-47EA-9339-B6E3105AEBA1}" dt="2022-04-06T02:33:37.459" v="7278"/>
          <ac:spMkLst>
            <pc:docMk/>
            <pc:sldMk cId="2333670914" sldId="275"/>
            <ac:spMk id="13" creationId="{7676BC44-7A49-4F6E-B257-ADC5590D9D4B}"/>
          </ac:spMkLst>
        </pc:spChg>
        <pc:spChg chg="add mod">
          <ac:chgData name="Sakac, Benjamin" userId="071d969b-27ce-471f-a413-c19d0204fbd9" providerId="ADAL" clId="{7338329C-9672-47EA-9339-B6E3105AEBA1}" dt="2022-04-06T02:33:37.459" v="7278"/>
          <ac:spMkLst>
            <pc:docMk/>
            <pc:sldMk cId="2333670914" sldId="275"/>
            <ac:spMk id="14" creationId="{37B37CE4-9F3E-4D28-8E20-145517C7A760}"/>
          </ac:spMkLst>
        </pc:spChg>
        <pc:spChg chg="mod">
          <ac:chgData name="Sakac, Benjamin" userId="071d969b-27ce-471f-a413-c19d0204fbd9" providerId="ADAL" clId="{7338329C-9672-47EA-9339-B6E3105AEBA1}" dt="2022-04-06T02:07:45.191" v="6967"/>
          <ac:spMkLst>
            <pc:docMk/>
            <pc:sldMk cId="2333670914" sldId="275"/>
            <ac:spMk id="17" creationId="{4599BA94-EFB6-4D85-AD11-24B81AF8FEEC}"/>
          </ac:spMkLst>
        </pc:spChg>
        <pc:graphicFrameChg chg="del">
          <ac:chgData name="Sakac, Benjamin" userId="071d969b-27ce-471f-a413-c19d0204fbd9" providerId="ADAL" clId="{7338329C-9672-47EA-9339-B6E3105AEBA1}" dt="2022-04-06T02:33:36.655" v="7277" actId="478"/>
          <ac:graphicFrameMkLst>
            <pc:docMk/>
            <pc:sldMk cId="2333670914" sldId="275"/>
            <ac:graphicFrameMk id="3" creationId="{CC71C171-0EAD-4678-9C1E-0A42454394DD}"/>
          </ac:graphicFrameMkLst>
        </pc:graphicFrameChg>
        <pc:picChg chg="mod">
          <ac:chgData name="Sakac, Benjamin" userId="071d969b-27ce-471f-a413-c19d0204fbd9" providerId="ADAL" clId="{7338329C-9672-47EA-9339-B6E3105AEBA1}" dt="2022-04-06T02:05:42.328" v="6714" actId="1076"/>
          <ac:picMkLst>
            <pc:docMk/>
            <pc:sldMk cId="2333670914" sldId="275"/>
            <ac:picMk id="1026" creationId="{66E1B3BA-5630-4E94-8C34-8E8C2F13D703}"/>
          </ac:picMkLst>
        </pc:picChg>
        <pc:picChg chg="del">
          <ac:chgData name="Sakac, Benjamin" userId="071d969b-27ce-471f-a413-c19d0204fbd9" providerId="ADAL" clId="{7338329C-9672-47EA-9339-B6E3105AEBA1}" dt="2022-04-06T02:05:25.712" v="6691" actId="478"/>
          <ac:picMkLst>
            <pc:docMk/>
            <pc:sldMk cId="2333670914" sldId="275"/>
            <ac:picMk id="5126" creationId="{B9E1AC1E-68BE-4146-96E0-BC5C4B11AC1D}"/>
          </ac:picMkLst>
        </pc:picChg>
      </pc:sldChg>
      <pc:sldChg chg="addSp delSp modSp add mod">
        <pc:chgData name="Sakac, Benjamin" userId="071d969b-27ce-471f-a413-c19d0204fbd9" providerId="ADAL" clId="{7338329C-9672-47EA-9339-B6E3105AEBA1}" dt="2022-04-06T02:33:42.974" v="7281"/>
        <pc:sldMkLst>
          <pc:docMk/>
          <pc:sldMk cId="1266166606" sldId="276"/>
        </pc:sldMkLst>
        <pc:spChg chg="del">
          <ac:chgData name="Sakac, Benjamin" userId="071d969b-27ce-471f-a413-c19d0204fbd9" providerId="ADAL" clId="{7338329C-9672-47EA-9339-B6E3105AEBA1}" dt="2022-04-06T02:33:41.275" v="7279" actId="478"/>
          <ac:spMkLst>
            <pc:docMk/>
            <pc:sldMk cId="1266166606" sldId="276"/>
            <ac:spMk id="6" creationId="{581C4970-9817-4179-8CBD-612DA196C6BA}"/>
          </ac:spMkLst>
        </pc:spChg>
        <pc:spChg chg="del">
          <ac:chgData name="Sakac, Benjamin" userId="071d969b-27ce-471f-a413-c19d0204fbd9" providerId="ADAL" clId="{7338329C-9672-47EA-9339-B6E3105AEBA1}" dt="2022-04-06T02:07:56.396" v="6970" actId="478"/>
          <ac:spMkLst>
            <pc:docMk/>
            <pc:sldMk cId="1266166606" sldId="276"/>
            <ac:spMk id="12" creationId="{9A8754EB-C797-4335-BE05-F70CFE5696E1}"/>
          </ac:spMkLst>
        </pc:spChg>
        <pc:spChg chg="add mod">
          <ac:chgData name="Sakac, Benjamin" userId="071d969b-27ce-471f-a413-c19d0204fbd9" providerId="ADAL" clId="{7338329C-9672-47EA-9339-B6E3105AEBA1}" dt="2022-04-06T02:09:21.781" v="7119" actId="20577"/>
          <ac:spMkLst>
            <pc:docMk/>
            <pc:sldMk cId="1266166606" sldId="276"/>
            <ac:spMk id="13" creationId="{E866405C-79D6-4654-B017-99709C6E55EE}"/>
          </ac:spMkLst>
        </pc:spChg>
        <pc:spChg chg="add mod">
          <ac:chgData name="Sakac, Benjamin" userId="071d969b-27ce-471f-a413-c19d0204fbd9" providerId="ADAL" clId="{7338329C-9672-47EA-9339-B6E3105AEBA1}" dt="2022-04-06T02:33:42.974" v="7281"/>
          <ac:spMkLst>
            <pc:docMk/>
            <pc:sldMk cId="1266166606" sldId="276"/>
            <ac:spMk id="14" creationId="{819CA7A8-43DD-4C35-B1EF-9727A0013B97}"/>
          </ac:spMkLst>
        </pc:spChg>
        <pc:spChg chg="add mod">
          <ac:chgData name="Sakac, Benjamin" userId="071d969b-27ce-471f-a413-c19d0204fbd9" providerId="ADAL" clId="{7338329C-9672-47EA-9339-B6E3105AEBA1}" dt="2022-04-06T02:33:42.974" v="7281"/>
          <ac:spMkLst>
            <pc:docMk/>
            <pc:sldMk cId="1266166606" sldId="276"/>
            <ac:spMk id="15" creationId="{BDC29AA2-9EE8-46F0-9982-5A90FE0E3936}"/>
          </ac:spMkLst>
        </pc:spChg>
        <pc:graphicFrameChg chg="del">
          <ac:chgData name="Sakac, Benjamin" userId="071d969b-27ce-471f-a413-c19d0204fbd9" providerId="ADAL" clId="{7338329C-9672-47EA-9339-B6E3105AEBA1}" dt="2022-04-06T02:33:42.071" v="7280" actId="478"/>
          <ac:graphicFrameMkLst>
            <pc:docMk/>
            <pc:sldMk cId="1266166606" sldId="276"/>
            <ac:graphicFrameMk id="3" creationId="{CC71C171-0EAD-4678-9C1E-0A42454394DD}"/>
          </ac:graphicFrameMkLst>
        </pc:graphicFrameChg>
      </pc:sldChg>
      <pc:sldChg chg="addSp delSp modSp add mod">
        <pc:chgData name="Sakac, Benjamin" userId="071d969b-27ce-471f-a413-c19d0204fbd9" providerId="ADAL" clId="{7338329C-9672-47EA-9339-B6E3105AEBA1}" dt="2022-04-06T02:33:48.051" v="7284"/>
        <pc:sldMkLst>
          <pc:docMk/>
          <pc:sldMk cId="288620819" sldId="277"/>
        </pc:sldMkLst>
        <pc:spChg chg="del">
          <ac:chgData name="Sakac, Benjamin" userId="071d969b-27ce-471f-a413-c19d0204fbd9" providerId="ADAL" clId="{7338329C-9672-47EA-9339-B6E3105AEBA1}" dt="2022-04-06T02:33:45.841" v="7282" actId="478"/>
          <ac:spMkLst>
            <pc:docMk/>
            <pc:sldMk cId="288620819" sldId="277"/>
            <ac:spMk id="6" creationId="{581C4970-9817-4179-8CBD-612DA196C6BA}"/>
          </ac:spMkLst>
        </pc:spChg>
        <pc:spChg chg="mod">
          <ac:chgData name="Sakac, Benjamin" userId="071d969b-27ce-471f-a413-c19d0204fbd9" providerId="ADAL" clId="{7338329C-9672-47EA-9339-B6E3105AEBA1}" dt="2022-04-06T02:08:01.676" v="6979" actId="20577"/>
          <ac:spMkLst>
            <pc:docMk/>
            <pc:sldMk cId="288620819" sldId="277"/>
            <ac:spMk id="11" creationId="{25CAD60C-29EF-4053-BD2C-CB1C6C456CC7}"/>
          </ac:spMkLst>
        </pc:spChg>
        <pc:spChg chg="del">
          <ac:chgData name="Sakac, Benjamin" userId="071d969b-27ce-471f-a413-c19d0204fbd9" providerId="ADAL" clId="{7338329C-9672-47EA-9339-B6E3105AEBA1}" dt="2022-04-06T02:07:58.757" v="6971" actId="478"/>
          <ac:spMkLst>
            <pc:docMk/>
            <pc:sldMk cId="288620819" sldId="277"/>
            <ac:spMk id="12" creationId="{9A8754EB-C797-4335-BE05-F70CFE5696E1}"/>
          </ac:spMkLst>
        </pc:spChg>
        <pc:spChg chg="add mod">
          <ac:chgData name="Sakac, Benjamin" userId="071d969b-27ce-471f-a413-c19d0204fbd9" providerId="ADAL" clId="{7338329C-9672-47EA-9339-B6E3105AEBA1}" dt="2022-04-06T02:09:10.820" v="7106" actId="20577"/>
          <ac:spMkLst>
            <pc:docMk/>
            <pc:sldMk cId="288620819" sldId="277"/>
            <ac:spMk id="13" creationId="{5DF028BD-A33F-43EB-A7E3-25CA396CE64B}"/>
          </ac:spMkLst>
        </pc:spChg>
        <pc:spChg chg="add mod">
          <ac:chgData name="Sakac, Benjamin" userId="071d969b-27ce-471f-a413-c19d0204fbd9" providerId="ADAL" clId="{7338329C-9672-47EA-9339-B6E3105AEBA1}" dt="2022-04-06T02:33:48.051" v="7284"/>
          <ac:spMkLst>
            <pc:docMk/>
            <pc:sldMk cId="288620819" sldId="277"/>
            <ac:spMk id="14" creationId="{D6F18B95-E190-4128-B928-0E1D5E10B92C}"/>
          </ac:spMkLst>
        </pc:spChg>
        <pc:spChg chg="add mod">
          <ac:chgData name="Sakac, Benjamin" userId="071d969b-27ce-471f-a413-c19d0204fbd9" providerId="ADAL" clId="{7338329C-9672-47EA-9339-B6E3105AEBA1}" dt="2022-04-06T02:33:48.051" v="7284"/>
          <ac:spMkLst>
            <pc:docMk/>
            <pc:sldMk cId="288620819" sldId="277"/>
            <ac:spMk id="15" creationId="{B68B9419-DDAE-4820-A48C-16B4D7C5EE5B}"/>
          </ac:spMkLst>
        </pc:spChg>
        <pc:graphicFrameChg chg="del">
          <ac:chgData name="Sakac, Benjamin" userId="071d969b-27ce-471f-a413-c19d0204fbd9" providerId="ADAL" clId="{7338329C-9672-47EA-9339-B6E3105AEBA1}" dt="2022-04-06T02:33:46.804" v="7283" actId="478"/>
          <ac:graphicFrameMkLst>
            <pc:docMk/>
            <pc:sldMk cId="288620819" sldId="277"/>
            <ac:graphicFrameMk id="3" creationId="{CC71C171-0EAD-4678-9C1E-0A42454394D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9CA4-4AE8-4AF5-BDD9-009191AF3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7296A5-06C7-4048-A727-456918605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FC6B39-E9BF-4065-851F-D85E5FD20A09}"/>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5" name="Footer Placeholder 4">
            <a:extLst>
              <a:ext uri="{FF2B5EF4-FFF2-40B4-BE49-F238E27FC236}">
                <a16:creationId xmlns:a16="http://schemas.microsoft.com/office/drawing/2014/main" id="{9C5609D5-D917-4E73-80F3-B0FC3F1F7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D92EA-25A1-441B-A05A-0AAA1BFF4B98}"/>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765234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1680-FEC5-4D5B-9F24-F3DC28FE63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4F4EBC-CB8E-4126-B8AA-DF59E255F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8D02E-2714-49B1-BA3D-F477DA819245}"/>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5" name="Footer Placeholder 4">
            <a:extLst>
              <a:ext uri="{FF2B5EF4-FFF2-40B4-BE49-F238E27FC236}">
                <a16:creationId xmlns:a16="http://schemas.microsoft.com/office/drawing/2014/main" id="{D58326BF-55A0-48D2-A18D-F6C4B2D19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FDB1A-F0D7-4350-A6E4-BE07E927D08F}"/>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49577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5C4949-6CCD-4348-982C-73AA00060B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DFB5AD-7365-4D9C-B6B7-25BA51083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050E1-57C6-4812-AF65-38927C39E8B3}"/>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5" name="Footer Placeholder 4">
            <a:extLst>
              <a:ext uri="{FF2B5EF4-FFF2-40B4-BE49-F238E27FC236}">
                <a16:creationId xmlns:a16="http://schemas.microsoft.com/office/drawing/2014/main" id="{2047B9A1-72DF-44E0-9876-85A814DA8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75570-22E4-4B72-8894-980928487B85}"/>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18428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DE44-5F58-40C8-BE0F-8AE219745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9FFC6-DB7F-4000-977A-D37515C3F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9F56D-ECDF-41A1-8977-5DC312E5710D}"/>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5" name="Footer Placeholder 4">
            <a:extLst>
              <a:ext uri="{FF2B5EF4-FFF2-40B4-BE49-F238E27FC236}">
                <a16:creationId xmlns:a16="http://schemas.microsoft.com/office/drawing/2014/main" id="{811C5573-5D00-47C6-B965-F113E0DFB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E6498-B8AF-47A1-BF61-AB0A665F84F9}"/>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3892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891C-D6E5-43EC-B59E-E39A5FC44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770081-0B6D-48AB-BD51-8C13C2ECD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DB43A5-02D1-41C7-904F-6DFF6243F022}"/>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5" name="Footer Placeholder 4">
            <a:extLst>
              <a:ext uri="{FF2B5EF4-FFF2-40B4-BE49-F238E27FC236}">
                <a16:creationId xmlns:a16="http://schemas.microsoft.com/office/drawing/2014/main" id="{E6CE0E1B-D8E1-41C9-B8AE-A9CA0D0CD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A2852-E98D-49AC-BA45-96CD41D7A1E1}"/>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260340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05E0-DA9B-449E-AAA2-8E9B95744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672C4-0FB5-4466-A8FB-3F76413E3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ED779A-1B06-4EA5-B533-17626AD592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E77ACE-C929-4DDE-93B7-7DA092BE10EA}"/>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6" name="Footer Placeholder 5">
            <a:extLst>
              <a:ext uri="{FF2B5EF4-FFF2-40B4-BE49-F238E27FC236}">
                <a16:creationId xmlns:a16="http://schemas.microsoft.com/office/drawing/2014/main" id="{9DEF0E92-3966-4DC3-8CA3-84271B583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E0734F-FCD2-4573-9EC7-54D49D6DC20E}"/>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3467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27FD-E4B9-41E9-B7E7-14C779D6FD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D97C2D-2B6E-4C39-858D-67A765089D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EA7A2E-876D-4E32-9B35-3083976EB9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464578-2A54-413F-8FFF-E701BC68EA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FC88F-4891-40F5-A39C-E23020B7A7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199E5E-41A8-4FB3-AB2E-F9E77E9DB617}"/>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8" name="Footer Placeholder 7">
            <a:extLst>
              <a:ext uri="{FF2B5EF4-FFF2-40B4-BE49-F238E27FC236}">
                <a16:creationId xmlns:a16="http://schemas.microsoft.com/office/drawing/2014/main" id="{6621A3D3-76E2-417B-B365-6CD9893780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E05EC-E94A-4BA9-BCB5-90BE401FC376}"/>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3623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B539-6203-4F37-BA01-E05725DB43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BC62D8-8C08-4F77-AE5F-CF339C6792EF}"/>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4" name="Footer Placeholder 3">
            <a:extLst>
              <a:ext uri="{FF2B5EF4-FFF2-40B4-BE49-F238E27FC236}">
                <a16:creationId xmlns:a16="http://schemas.microsoft.com/office/drawing/2014/main" id="{ED64BE54-5B97-4D9C-8833-DB2EE75626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73ACA9-B07A-4CCB-9898-CF2085EA62C7}"/>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08743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8ED475-5015-4C4F-AC2F-1E5DAEB479B6}"/>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3" name="Footer Placeholder 2">
            <a:extLst>
              <a:ext uri="{FF2B5EF4-FFF2-40B4-BE49-F238E27FC236}">
                <a16:creationId xmlns:a16="http://schemas.microsoft.com/office/drawing/2014/main" id="{AF05B1D1-37F0-4A2B-869C-33902D482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2A2B4-CE9D-4DC9-BA69-F61A50792BB8}"/>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260451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9312-8B45-416C-AC33-E543993F4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EA116-345B-49EE-BA14-CE23BDF4A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9C40B8-B9A1-4492-BEFD-0755F9A30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81448C-DB53-4646-86E8-C9702FCAE180}"/>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6" name="Footer Placeholder 5">
            <a:extLst>
              <a:ext uri="{FF2B5EF4-FFF2-40B4-BE49-F238E27FC236}">
                <a16:creationId xmlns:a16="http://schemas.microsoft.com/office/drawing/2014/main" id="{5A71EA14-9636-41FD-B6AC-15763C7C4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04BD0-35AB-4F68-826F-6EB56DA141EA}"/>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2771510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032E-5B5E-4F60-9D31-CF95D7FC3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C22510-A2D3-4834-AC3F-DB2A99A92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07D1D2-7D7F-49F8-BAA0-5E6FBB0CE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82010-63FF-4886-A771-399E4585EA5B}"/>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6" name="Footer Placeholder 5">
            <a:extLst>
              <a:ext uri="{FF2B5EF4-FFF2-40B4-BE49-F238E27FC236}">
                <a16:creationId xmlns:a16="http://schemas.microsoft.com/office/drawing/2014/main" id="{EA8D70CE-5F89-41DC-ABF0-3E5EB13BE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50386-ED5E-4289-8AE6-7E3D1CACE2D1}"/>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92821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1E96B-855B-4AEC-95B9-F1C87FB40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231018-DAD6-41D9-B295-7348C834B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F9268-45ED-4F51-A2C8-D8E24C082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F06B6-C64E-465E-850E-D9F9DB26E19A}" type="datetimeFigureOut">
              <a:rPr lang="en-US" smtClean="0"/>
              <a:t>4/5/2022</a:t>
            </a:fld>
            <a:endParaRPr lang="en-US"/>
          </a:p>
        </p:txBody>
      </p:sp>
      <p:sp>
        <p:nvSpPr>
          <p:cNvPr id="5" name="Footer Placeholder 4">
            <a:extLst>
              <a:ext uri="{FF2B5EF4-FFF2-40B4-BE49-F238E27FC236}">
                <a16:creationId xmlns:a16="http://schemas.microsoft.com/office/drawing/2014/main" id="{6F90900B-0A4C-4217-BDE0-1EE12380F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CD654-B9D1-4AEC-99EB-D5A4441DB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0DA18-37AC-4CA3-BC33-54F3C3C82E8B}" type="slidenum">
              <a:rPr lang="en-US" smtClean="0"/>
              <a:t>‹#›</a:t>
            </a:fld>
            <a:endParaRPr lang="en-US"/>
          </a:p>
        </p:txBody>
      </p:sp>
    </p:spTree>
    <p:extLst>
      <p:ext uri="{BB962C8B-B14F-4D97-AF65-F5344CB8AC3E}">
        <p14:creationId xmlns:p14="http://schemas.microsoft.com/office/powerpoint/2010/main" val="198293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www.newegg.com/insider/how-to-choose-a-cpu/" TargetMode="External"/><Relationship Id="rId7" Type="http://schemas.openxmlformats.org/officeDocument/2006/relationships/slide" Target="slide1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2.xml"/><Relationship Id="rId9"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2.xml"/><Relationship Id="rId7" Type="http://schemas.openxmlformats.org/officeDocument/2006/relationships/slide" Target="slide1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10" Type="http://schemas.openxmlformats.org/officeDocument/2006/relationships/slide" Target="slide3.xml"/><Relationship Id="rId4" Type="http://schemas.openxmlformats.org/officeDocument/2006/relationships/slide" Target="slide10.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4.jpeg"/><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7.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13.xml"/><Relationship Id="rId4" Type="http://schemas.openxmlformats.org/officeDocument/2006/relationships/slide" Target="slide17.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13.xml"/><Relationship Id="rId4" Type="http://schemas.openxmlformats.org/officeDocument/2006/relationships/slide" Target="slide17.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4.xml"/><Relationship Id="rId4" Type="http://schemas.openxmlformats.org/officeDocument/2006/relationships/slide" Target="slide16.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slide" Target="slide3.xml"/><Relationship Id="rId4" Type="http://schemas.openxmlformats.org/officeDocument/2006/relationships/slide" Target="slide4.xm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291E-884F-4BFC-ABA8-4F0B9C00A333}"/>
              </a:ext>
            </a:extLst>
          </p:cNvPr>
          <p:cNvSpPr>
            <a:spLocks noGrp="1"/>
          </p:cNvSpPr>
          <p:nvPr>
            <p:ph type="ctrTitle"/>
          </p:nvPr>
        </p:nvSpPr>
        <p:spPr/>
        <p:txBody>
          <a:bodyPr/>
          <a:lstStyle/>
          <a:p>
            <a:r>
              <a:rPr lang="en-US" dirty="0"/>
              <a:t>Selaptop Lo-Fi Prototype</a:t>
            </a:r>
          </a:p>
        </p:txBody>
      </p:sp>
      <p:sp>
        <p:nvSpPr>
          <p:cNvPr id="4" name="TextBox 3">
            <a:extLst>
              <a:ext uri="{FF2B5EF4-FFF2-40B4-BE49-F238E27FC236}">
                <a16:creationId xmlns:a16="http://schemas.microsoft.com/office/drawing/2014/main" id="{6AA66F4D-7CF9-42B6-918E-8586FA1ED1CF}"/>
              </a:ext>
            </a:extLst>
          </p:cNvPr>
          <p:cNvSpPr txBox="1"/>
          <p:nvPr/>
        </p:nvSpPr>
        <p:spPr>
          <a:xfrm>
            <a:off x="3668752" y="4332920"/>
            <a:ext cx="5954751" cy="369332"/>
          </a:xfrm>
          <a:prstGeom prst="rect">
            <a:avLst/>
          </a:prstGeom>
          <a:noFill/>
        </p:spPr>
        <p:txBody>
          <a:bodyPr wrap="square" rtlCol="0">
            <a:spAutoFit/>
          </a:bodyPr>
          <a:lstStyle/>
          <a:p>
            <a:r>
              <a:rPr lang="en-US" dirty="0"/>
              <a:t>Proceed to the next slide to start the prototype</a:t>
            </a:r>
          </a:p>
        </p:txBody>
      </p:sp>
      <p:sp>
        <p:nvSpPr>
          <p:cNvPr id="5" name="TextBox 4">
            <a:extLst>
              <a:ext uri="{FF2B5EF4-FFF2-40B4-BE49-F238E27FC236}">
                <a16:creationId xmlns:a16="http://schemas.microsoft.com/office/drawing/2014/main" id="{93DC08FF-8FA6-4D33-8F36-B609336BD805}"/>
              </a:ext>
            </a:extLst>
          </p:cNvPr>
          <p:cNvSpPr txBox="1"/>
          <p:nvPr/>
        </p:nvSpPr>
        <p:spPr>
          <a:xfrm>
            <a:off x="3668751" y="3648978"/>
            <a:ext cx="5954751" cy="369332"/>
          </a:xfrm>
          <a:prstGeom prst="rect">
            <a:avLst/>
          </a:prstGeom>
          <a:noFill/>
        </p:spPr>
        <p:txBody>
          <a:bodyPr wrap="square" rtlCol="0">
            <a:spAutoFit/>
          </a:bodyPr>
          <a:lstStyle/>
          <a:p>
            <a:r>
              <a:rPr lang="en-US" dirty="0"/>
              <a:t>Created by Ben Sakac for CS3041</a:t>
            </a:r>
          </a:p>
        </p:txBody>
      </p:sp>
    </p:spTree>
    <p:extLst>
      <p:ext uri="{BB962C8B-B14F-4D97-AF65-F5344CB8AC3E}">
        <p14:creationId xmlns:p14="http://schemas.microsoft.com/office/powerpoint/2010/main" val="318596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307777"/>
          </a:xfrm>
          <a:prstGeom prst="rect">
            <a:avLst/>
          </a:prstGeom>
          <a:noFill/>
        </p:spPr>
        <p:txBody>
          <a:bodyPr wrap="square" rtlCol="0">
            <a:spAutoFit/>
          </a:bodyPr>
          <a:lstStyle/>
          <a:p>
            <a:r>
              <a:rPr lang="en-US" sz="1400" b="1" dirty="0"/>
              <a:t>CPU (Central Processing Unit)</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989461"/>
            <a:ext cx="3001536" cy="2862322"/>
          </a:xfrm>
          <a:prstGeom prst="rect">
            <a:avLst/>
          </a:prstGeom>
          <a:noFill/>
        </p:spPr>
        <p:txBody>
          <a:bodyPr wrap="square" rtlCol="0">
            <a:spAutoFit/>
          </a:bodyPr>
          <a:lstStyle/>
          <a:p>
            <a:r>
              <a:rPr lang="en-US" sz="1200" dirty="0"/>
              <a:t>The CPU, often referred to simply as the processor, is essential to the functionality of a computer. The CPU has two subsystems, one which is responsible for controlling when processes run, and another to make logical and arithmetic computations. Many people like to think of the CPU as the “brain” of the computer. </a:t>
            </a:r>
          </a:p>
          <a:p>
            <a:endParaRPr lang="en-US" sz="1200" dirty="0"/>
          </a:p>
          <a:p>
            <a:r>
              <a:rPr lang="en-US" sz="1200" dirty="0"/>
              <a:t>There are many different aspects to consider when deciding on a CPU. If you are interested in learning about all these aspects, check out </a:t>
            </a:r>
            <a:r>
              <a:rPr lang="en-US" sz="1200" dirty="0">
                <a:hlinkClick r:id="rId3"/>
              </a:rPr>
              <a:t>this article.</a:t>
            </a:r>
            <a:r>
              <a:rPr lang="en-US" sz="1200" dirty="0"/>
              <a:t> Otherwise, head to the page 2 for a technique to select a CPU that doesn’t require all that technical knowledge. </a:t>
            </a:r>
          </a:p>
        </p:txBody>
      </p:sp>
      <p:sp>
        <p:nvSpPr>
          <p:cNvPr id="7" name="Rectangle 6">
            <a:hlinkClick r:id="rId4"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5"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Pg 1</a:t>
            </a:r>
          </a:p>
        </p:txBody>
      </p:sp>
      <p:sp>
        <p:nvSpPr>
          <p:cNvPr id="16" name="Rectangle 15">
            <a:hlinkClick r:id="rId6"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7"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pic>
        <p:nvPicPr>
          <p:cNvPr id="13" name="Picture 2" descr="CPU, processor PNG">
            <a:extLst>
              <a:ext uri="{FF2B5EF4-FFF2-40B4-BE49-F238E27FC236}">
                <a16:creationId xmlns:a16="http://schemas.microsoft.com/office/drawing/2014/main" id="{EDC53C0C-25D8-4E25-824F-20D2F1453B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7509" y="1495428"/>
            <a:ext cx="485231" cy="48216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hlinkClick r:id="rId9" action="ppaction://hlinksldjump"/>
            <a:extLst>
              <a:ext uri="{FF2B5EF4-FFF2-40B4-BE49-F238E27FC236}">
                <a16:creationId xmlns:a16="http://schemas.microsoft.com/office/drawing/2014/main" id="{57890EA7-B00D-402A-8D45-AD550ABA5CA5}"/>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8" name="Rectangle 17">
            <a:hlinkClick r:id="rId4" action="ppaction://hlinksldjump"/>
            <a:extLst>
              <a:ext uri="{FF2B5EF4-FFF2-40B4-BE49-F238E27FC236}">
                <a16:creationId xmlns:a16="http://schemas.microsoft.com/office/drawing/2014/main" id="{89F79FDE-C5A0-4F3A-A017-67FB9DE150B5}"/>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29702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307777"/>
          </a:xfrm>
          <a:prstGeom prst="rect">
            <a:avLst/>
          </a:prstGeom>
          <a:noFill/>
        </p:spPr>
        <p:txBody>
          <a:bodyPr wrap="square" rtlCol="0">
            <a:spAutoFit/>
          </a:bodyPr>
          <a:lstStyle/>
          <a:p>
            <a:r>
              <a:rPr lang="en-US" sz="1400" b="1" dirty="0"/>
              <a:t>CPU (Central Processing Unit)</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577207"/>
            <a:ext cx="3001536" cy="3416320"/>
          </a:xfrm>
          <a:prstGeom prst="rect">
            <a:avLst/>
          </a:prstGeom>
          <a:noFill/>
        </p:spPr>
        <p:txBody>
          <a:bodyPr wrap="square" rtlCol="0">
            <a:spAutoFit/>
          </a:bodyPr>
          <a:lstStyle/>
          <a:p>
            <a:r>
              <a:rPr lang="en-US" sz="1200" dirty="0"/>
              <a:t>Step 1: To the best of your ability, pick the most complex program you use (e.g. Photoshop or current major games)</a:t>
            </a:r>
          </a:p>
          <a:p>
            <a:endParaRPr lang="en-US" sz="1200" dirty="0"/>
          </a:p>
          <a:p>
            <a:r>
              <a:rPr lang="en-US" sz="1200" dirty="0"/>
              <a:t>Step 2: In Google search for “{Application Name} minimum specifications. Take note of the details listed under CPU or Processor</a:t>
            </a:r>
          </a:p>
          <a:p>
            <a:endParaRPr lang="en-US" sz="1200" dirty="0"/>
          </a:p>
          <a:p>
            <a:r>
              <a:rPr lang="en-US" sz="1200" dirty="0"/>
              <a:t>Step 3: In Google search “Laptops with {details from step 2} CPU</a:t>
            </a:r>
          </a:p>
          <a:p>
            <a:endParaRPr lang="en-US" sz="1200" dirty="0"/>
          </a:p>
          <a:p>
            <a:r>
              <a:rPr lang="en-US" sz="1200" dirty="0"/>
              <a:t>Any laptop you find with a CPU that matches or exceeds the details from step 2 will be satisfactory. </a:t>
            </a:r>
          </a:p>
          <a:p>
            <a:endParaRPr lang="en-US" sz="1200" dirty="0"/>
          </a:p>
          <a:p>
            <a:r>
              <a:rPr lang="en-US" sz="1200" dirty="0"/>
              <a:t>Additional Note: Some CPUs integrate the GPU so that they are one component. This is covered further in the GPU section.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sp>
        <p:nvSpPr>
          <p:cNvPr id="14" name="Rectangle 13">
            <a:hlinkClick r:id="rId7" action="ppaction://hlinksldjump"/>
            <a:extLst>
              <a:ext uri="{FF2B5EF4-FFF2-40B4-BE49-F238E27FC236}">
                <a16:creationId xmlns:a16="http://schemas.microsoft.com/office/drawing/2014/main" id="{77F16084-5F5C-48BB-8DCC-1C6ACDE6D7D9}"/>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8" name="Rectangle 17">
            <a:hlinkClick r:id="rId3" action="ppaction://hlinksldjump"/>
            <a:extLst>
              <a:ext uri="{FF2B5EF4-FFF2-40B4-BE49-F238E27FC236}">
                <a16:creationId xmlns:a16="http://schemas.microsoft.com/office/drawing/2014/main" id="{8F08E772-2167-47D6-B6C9-53E5F6C94C2B}"/>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263596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CPU (Central Processing Unit):</a:t>
            </a:r>
            <a:br>
              <a:rPr lang="en-US" sz="1400" b="1" dirty="0"/>
            </a:br>
            <a:r>
              <a:rPr lang="en-US" sz="1400" b="1" dirty="0"/>
              <a:t>Knowledge Check</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4" name="TextBox 13">
            <a:extLst>
              <a:ext uri="{FF2B5EF4-FFF2-40B4-BE49-F238E27FC236}">
                <a16:creationId xmlns:a16="http://schemas.microsoft.com/office/drawing/2014/main" id="{442E7198-90D7-4F7F-AEB2-170B900DCE63}"/>
              </a:ext>
            </a:extLst>
          </p:cNvPr>
          <p:cNvSpPr txBox="1"/>
          <p:nvPr/>
        </p:nvSpPr>
        <p:spPr>
          <a:xfrm>
            <a:off x="4579357" y="1792650"/>
            <a:ext cx="3001536" cy="461665"/>
          </a:xfrm>
          <a:prstGeom prst="rect">
            <a:avLst/>
          </a:prstGeom>
          <a:noFill/>
        </p:spPr>
        <p:txBody>
          <a:bodyPr wrap="square" rtlCol="0">
            <a:spAutoFit/>
          </a:bodyPr>
          <a:lstStyle/>
          <a:p>
            <a:r>
              <a:rPr lang="en-US" sz="1200" dirty="0"/>
              <a:t>What human body part makes for a good analogy to the CPU? </a:t>
            </a:r>
          </a:p>
        </p:txBody>
      </p:sp>
      <p:sp>
        <p:nvSpPr>
          <p:cNvPr id="18" name="Rectangle 17">
            <a:hlinkClick r:id="rId7" action="ppaction://hlinksldjump"/>
            <a:extLst>
              <a:ext uri="{FF2B5EF4-FFF2-40B4-BE49-F238E27FC236}">
                <a16:creationId xmlns:a16="http://schemas.microsoft.com/office/drawing/2014/main" id="{2159000E-4490-453A-B50B-A6518DC9018A}"/>
              </a:ext>
            </a:extLst>
          </p:cNvPr>
          <p:cNvSpPr/>
          <p:nvPr/>
        </p:nvSpPr>
        <p:spPr>
          <a:xfrm>
            <a:off x="5513516" y="269044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Lungs</a:t>
            </a:r>
          </a:p>
        </p:txBody>
      </p:sp>
      <p:sp>
        <p:nvSpPr>
          <p:cNvPr id="19" name="Rectangle 18">
            <a:hlinkClick r:id="rId8" action="ppaction://hlinksldjump"/>
            <a:extLst>
              <a:ext uri="{FF2B5EF4-FFF2-40B4-BE49-F238E27FC236}">
                <a16:creationId xmlns:a16="http://schemas.microsoft.com/office/drawing/2014/main" id="{74615D4C-EAED-4B44-A71F-D3850A0D2ADB}"/>
              </a:ext>
            </a:extLst>
          </p:cNvPr>
          <p:cNvSpPr/>
          <p:nvPr/>
        </p:nvSpPr>
        <p:spPr>
          <a:xfrm>
            <a:off x="5513516" y="3300806"/>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Heart</a:t>
            </a:r>
          </a:p>
        </p:txBody>
      </p:sp>
      <p:sp>
        <p:nvSpPr>
          <p:cNvPr id="20" name="Rectangle 19">
            <a:hlinkClick r:id="rId9" action="ppaction://hlinksldjump"/>
            <a:extLst>
              <a:ext uri="{FF2B5EF4-FFF2-40B4-BE49-F238E27FC236}">
                <a16:creationId xmlns:a16="http://schemas.microsoft.com/office/drawing/2014/main" id="{84B24E4B-EBB6-4DFD-89C6-8BC7E7BC370A}"/>
              </a:ext>
            </a:extLst>
          </p:cNvPr>
          <p:cNvSpPr/>
          <p:nvPr/>
        </p:nvSpPr>
        <p:spPr>
          <a:xfrm>
            <a:off x="5513516" y="392188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Brain</a:t>
            </a:r>
          </a:p>
        </p:txBody>
      </p:sp>
      <p:sp>
        <p:nvSpPr>
          <p:cNvPr id="21" name="Rectangle 20">
            <a:hlinkClick r:id="rId10" action="ppaction://hlinksldjump"/>
            <a:extLst>
              <a:ext uri="{FF2B5EF4-FFF2-40B4-BE49-F238E27FC236}">
                <a16:creationId xmlns:a16="http://schemas.microsoft.com/office/drawing/2014/main" id="{9C05CF82-9DD9-42E6-B1F1-967E023F11F2}"/>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2" name="Rectangle 21">
            <a:hlinkClick r:id="rId3" action="ppaction://hlinksldjump"/>
            <a:extLst>
              <a:ext uri="{FF2B5EF4-FFF2-40B4-BE49-F238E27FC236}">
                <a16:creationId xmlns:a16="http://schemas.microsoft.com/office/drawing/2014/main" id="{216A8A63-8E4D-4BCF-885C-94AC0F36BFDB}"/>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12066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CPU (Central Processing Unit):</a:t>
            </a:r>
            <a:br>
              <a:rPr lang="en-US" sz="1400" b="1" dirty="0"/>
            </a:br>
            <a:r>
              <a:rPr lang="en-US" sz="1400" b="1" dirty="0"/>
              <a:t>Knowledge Check</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4" name="TextBox 13">
            <a:extLst>
              <a:ext uri="{FF2B5EF4-FFF2-40B4-BE49-F238E27FC236}">
                <a16:creationId xmlns:a16="http://schemas.microsoft.com/office/drawing/2014/main" id="{442E7198-90D7-4F7F-AEB2-170B900DCE63}"/>
              </a:ext>
            </a:extLst>
          </p:cNvPr>
          <p:cNvSpPr txBox="1"/>
          <p:nvPr/>
        </p:nvSpPr>
        <p:spPr>
          <a:xfrm>
            <a:off x="4579357" y="1792650"/>
            <a:ext cx="3001536" cy="461665"/>
          </a:xfrm>
          <a:prstGeom prst="rect">
            <a:avLst/>
          </a:prstGeom>
          <a:noFill/>
        </p:spPr>
        <p:txBody>
          <a:bodyPr wrap="square" rtlCol="0">
            <a:spAutoFit/>
          </a:bodyPr>
          <a:lstStyle/>
          <a:p>
            <a:r>
              <a:rPr lang="en-US" sz="1200" dirty="0"/>
              <a:t>What human body part makes for a good analogy to the CPU? </a:t>
            </a:r>
          </a:p>
        </p:txBody>
      </p:sp>
      <p:sp>
        <p:nvSpPr>
          <p:cNvPr id="18" name="Rectangle 17">
            <a:extLst>
              <a:ext uri="{FF2B5EF4-FFF2-40B4-BE49-F238E27FC236}">
                <a16:creationId xmlns:a16="http://schemas.microsoft.com/office/drawing/2014/main" id="{2159000E-4490-453A-B50B-A6518DC9018A}"/>
              </a:ext>
            </a:extLst>
          </p:cNvPr>
          <p:cNvSpPr/>
          <p:nvPr/>
        </p:nvSpPr>
        <p:spPr>
          <a:xfrm>
            <a:off x="5513516" y="269044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Lungs</a:t>
            </a:r>
          </a:p>
        </p:txBody>
      </p:sp>
      <p:sp>
        <p:nvSpPr>
          <p:cNvPr id="21" name="TextBox 20">
            <a:extLst>
              <a:ext uri="{FF2B5EF4-FFF2-40B4-BE49-F238E27FC236}">
                <a16:creationId xmlns:a16="http://schemas.microsoft.com/office/drawing/2014/main" id="{E6C78A26-2645-417D-8413-B13A7F8FC583}"/>
              </a:ext>
            </a:extLst>
          </p:cNvPr>
          <p:cNvSpPr txBox="1"/>
          <p:nvPr/>
        </p:nvSpPr>
        <p:spPr>
          <a:xfrm>
            <a:off x="4579357" y="3266871"/>
            <a:ext cx="3001536" cy="461665"/>
          </a:xfrm>
          <a:prstGeom prst="rect">
            <a:avLst/>
          </a:prstGeom>
          <a:noFill/>
        </p:spPr>
        <p:txBody>
          <a:bodyPr wrap="square" rtlCol="0">
            <a:spAutoFit/>
          </a:bodyPr>
          <a:lstStyle/>
          <a:p>
            <a:r>
              <a:rPr lang="en-US" sz="1200" i="1" dirty="0"/>
              <a:t>Not quite. A CPU is like the </a:t>
            </a:r>
            <a:r>
              <a:rPr lang="en-US" sz="1200" b="1" i="1" dirty="0"/>
              <a:t>brain</a:t>
            </a:r>
            <a:r>
              <a:rPr lang="en-US" sz="1200" i="1" dirty="0"/>
              <a:t> of a computer</a:t>
            </a:r>
          </a:p>
        </p:txBody>
      </p:sp>
      <p:sp>
        <p:nvSpPr>
          <p:cNvPr id="22" name="Rectangle 21">
            <a:hlinkClick r:id="rId7" action="ppaction://hlinksldjump"/>
            <a:extLst>
              <a:ext uri="{FF2B5EF4-FFF2-40B4-BE49-F238E27FC236}">
                <a16:creationId xmlns:a16="http://schemas.microsoft.com/office/drawing/2014/main" id="{BCD4610A-2592-4813-96EE-999DFFE2147B}"/>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3" name="Rectangle 22">
            <a:hlinkClick r:id="rId3" action="ppaction://hlinksldjump"/>
            <a:extLst>
              <a:ext uri="{FF2B5EF4-FFF2-40B4-BE49-F238E27FC236}">
                <a16:creationId xmlns:a16="http://schemas.microsoft.com/office/drawing/2014/main" id="{FCB6EA72-EDBE-4B4C-8EEB-00CCFD2EF2C2}"/>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361957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CPU (Central Processing Unit):</a:t>
            </a:r>
            <a:br>
              <a:rPr lang="en-US" sz="1400" b="1" dirty="0"/>
            </a:br>
            <a:r>
              <a:rPr lang="en-US" sz="1400" b="1" dirty="0"/>
              <a:t>Knowledge Check</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4" name="TextBox 13">
            <a:extLst>
              <a:ext uri="{FF2B5EF4-FFF2-40B4-BE49-F238E27FC236}">
                <a16:creationId xmlns:a16="http://schemas.microsoft.com/office/drawing/2014/main" id="{442E7198-90D7-4F7F-AEB2-170B900DCE63}"/>
              </a:ext>
            </a:extLst>
          </p:cNvPr>
          <p:cNvSpPr txBox="1"/>
          <p:nvPr/>
        </p:nvSpPr>
        <p:spPr>
          <a:xfrm>
            <a:off x="4579357" y="1792650"/>
            <a:ext cx="3001536" cy="461665"/>
          </a:xfrm>
          <a:prstGeom prst="rect">
            <a:avLst/>
          </a:prstGeom>
          <a:noFill/>
        </p:spPr>
        <p:txBody>
          <a:bodyPr wrap="square" rtlCol="0">
            <a:spAutoFit/>
          </a:bodyPr>
          <a:lstStyle/>
          <a:p>
            <a:r>
              <a:rPr lang="en-US" sz="1200" dirty="0"/>
              <a:t>What human body part makes for a good analogy to the CPU? </a:t>
            </a:r>
          </a:p>
        </p:txBody>
      </p:sp>
      <p:sp>
        <p:nvSpPr>
          <p:cNvPr id="18" name="Rectangle 17">
            <a:extLst>
              <a:ext uri="{FF2B5EF4-FFF2-40B4-BE49-F238E27FC236}">
                <a16:creationId xmlns:a16="http://schemas.microsoft.com/office/drawing/2014/main" id="{2159000E-4490-453A-B50B-A6518DC9018A}"/>
              </a:ext>
            </a:extLst>
          </p:cNvPr>
          <p:cNvSpPr/>
          <p:nvPr/>
        </p:nvSpPr>
        <p:spPr>
          <a:xfrm>
            <a:off x="5513516" y="269044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Heart</a:t>
            </a:r>
          </a:p>
        </p:txBody>
      </p:sp>
      <p:sp>
        <p:nvSpPr>
          <p:cNvPr id="21" name="TextBox 20">
            <a:extLst>
              <a:ext uri="{FF2B5EF4-FFF2-40B4-BE49-F238E27FC236}">
                <a16:creationId xmlns:a16="http://schemas.microsoft.com/office/drawing/2014/main" id="{8252B405-484E-487F-88D5-B361FADEE0F3}"/>
              </a:ext>
            </a:extLst>
          </p:cNvPr>
          <p:cNvSpPr txBox="1"/>
          <p:nvPr/>
        </p:nvSpPr>
        <p:spPr>
          <a:xfrm>
            <a:off x="4579357" y="3266871"/>
            <a:ext cx="3001536" cy="461665"/>
          </a:xfrm>
          <a:prstGeom prst="rect">
            <a:avLst/>
          </a:prstGeom>
          <a:noFill/>
        </p:spPr>
        <p:txBody>
          <a:bodyPr wrap="square" rtlCol="0">
            <a:spAutoFit/>
          </a:bodyPr>
          <a:lstStyle/>
          <a:p>
            <a:r>
              <a:rPr lang="en-US" sz="1200" i="1" dirty="0"/>
              <a:t>Not quite. A CPU is like the </a:t>
            </a:r>
            <a:r>
              <a:rPr lang="en-US" sz="1200" b="1" i="1" dirty="0"/>
              <a:t>brain</a:t>
            </a:r>
            <a:r>
              <a:rPr lang="en-US" sz="1200" i="1" dirty="0"/>
              <a:t> of a computer</a:t>
            </a:r>
          </a:p>
        </p:txBody>
      </p:sp>
      <p:sp>
        <p:nvSpPr>
          <p:cNvPr id="22" name="Rectangle 21">
            <a:hlinkClick r:id="rId7" action="ppaction://hlinksldjump"/>
            <a:extLst>
              <a:ext uri="{FF2B5EF4-FFF2-40B4-BE49-F238E27FC236}">
                <a16:creationId xmlns:a16="http://schemas.microsoft.com/office/drawing/2014/main" id="{B959BFDE-D57C-49F2-8F4D-33E9BDD81DBB}"/>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3" name="Rectangle 22">
            <a:hlinkClick r:id="rId3" action="ppaction://hlinksldjump"/>
            <a:extLst>
              <a:ext uri="{FF2B5EF4-FFF2-40B4-BE49-F238E27FC236}">
                <a16:creationId xmlns:a16="http://schemas.microsoft.com/office/drawing/2014/main" id="{2E09D455-ABCC-487C-B530-36E8EAE9C9D4}"/>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3103194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CPU (Central Processing Unit):</a:t>
            </a:r>
            <a:br>
              <a:rPr lang="en-US" sz="1400" b="1" dirty="0"/>
            </a:br>
            <a:r>
              <a:rPr lang="en-US" sz="1400" b="1" dirty="0"/>
              <a:t>Knowledge Check</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4" name="TextBox 13">
            <a:extLst>
              <a:ext uri="{FF2B5EF4-FFF2-40B4-BE49-F238E27FC236}">
                <a16:creationId xmlns:a16="http://schemas.microsoft.com/office/drawing/2014/main" id="{442E7198-90D7-4F7F-AEB2-170B900DCE63}"/>
              </a:ext>
            </a:extLst>
          </p:cNvPr>
          <p:cNvSpPr txBox="1"/>
          <p:nvPr/>
        </p:nvSpPr>
        <p:spPr>
          <a:xfrm>
            <a:off x="4579357" y="1792650"/>
            <a:ext cx="3001536" cy="461665"/>
          </a:xfrm>
          <a:prstGeom prst="rect">
            <a:avLst/>
          </a:prstGeom>
          <a:noFill/>
        </p:spPr>
        <p:txBody>
          <a:bodyPr wrap="square" rtlCol="0">
            <a:spAutoFit/>
          </a:bodyPr>
          <a:lstStyle/>
          <a:p>
            <a:r>
              <a:rPr lang="en-US" sz="1200" dirty="0"/>
              <a:t>What human body part makes for a good analogy to the CPU? </a:t>
            </a:r>
          </a:p>
        </p:txBody>
      </p:sp>
      <p:sp>
        <p:nvSpPr>
          <p:cNvPr id="18" name="Rectangle 17">
            <a:extLst>
              <a:ext uri="{FF2B5EF4-FFF2-40B4-BE49-F238E27FC236}">
                <a16:creationId xmlns:a16="http://schemas.microsoft.com/office/drawing/2014/main" id="{2159000E-4490-453A-B50B-A6518DC9018A}"/>
              </a:ext>
            </a:extLst>
          </p:cNvPr>
          <p:cNvSpPr/>
          <p:nvPr/>
        </p:nvSpPr>
        <p:spPr>
          <a:xfrm>
            <a:off x="5513516" y="269044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Brain</a:t>
            </a:r>
          </a:p>
        </p:txBody>
      </p:sp>
      <p:sp>
        <p:nvSpPr>
          <p:cNvPr id="21" name="TextBox 20">
            <a:extLst>
              <a:ext uri="{FF2B5EF4-FFF2-40B4-BE49-F238E27FC236}">
                <a16:creationId xmlns:a16="http://schemas.microsoft.com/office/drawing/2014/main" id="{76D05FE7-C9F6-4979-80CA-6C681771A5DE}"/>
              </a:ext>
            </a:extLst>
          </p:cNvPr>
          <p:cNvSpPr txBox="1"/>
          <p:nvPr/>
        </p:nvSpPr>
        <p:spPr>
          <a:xfrm>
            <a:off x="4579357" y="3266871"/>
            <a:ext cx="3001536" cy="461665"/>
          </a:xfrm>
          <a:prstGeom prst="rect">
            <a:avLst/>
          </a:prstGeom>
          <a:noFill/>
        </p:spPr>
        <p:txBody>
          <a:bodyPr wrap="square" rtlCol="0">
            <a:spAutoFit/>
          </a:bodyPr>
          <a:lstStyle/>
          <a:p>
            <a:r>
              <a:rPr lang="en-US" sz="1200" i="1" dirty="0"/>
              <a:t>Nice job! The CPU is like the brain of a computer. </a:t>
            </a:r>
          </a:p>
        </p:txBody>
      </p:sp>
      <p:sp>
        <p:nvSpPr>
          <p:cNvPr id="22" name="Rectangle 21">
            <a:hlinkClick r:id="rId7" action="ppaction://hlinksldjump"/>
            <a:extLst>
              <a:ext uri="{FF2B5EF4-FFF2-40B4-BE49-F238E27FC236}">
                <a16:creationId xmlns:a16="http://schemas.microsoft.com/office/drawing/2014/main" id="{157D9DFE-6420-4700-ADB5-43D4CDED6C99}"/>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3" name="Rectangle 22">
            <a:hlinkClick r:id="rId3" action="ppaction://hlinksldjump"/>
            <a:extLst>
              <a:ext uri="{FF2B5EF4-FFF2-40B4-BE49-F238E27FC236}">
                <a16:creationId xmlns:a16="http://schemas.microsoft.com/office/drawing/2014/main" id="{AB302E65-76D7-4E45-ABE4-4C89F1789E08}"/>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338684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307777"/>
          </a:xfrm>
          <a:prstGeom prst="rect">
            <a:avLst/>
          </a:prstGeom>
          <a:noFill/>
        </p:spPr>
        <p:txBody>
          <a:bodyPr wrap="square" rtlCol="0">
            <a:spAutoFit/>
          </a:bodyPr>
          <a:lstStyle/>
          <a:p>
            <a:r>
              <a:rPr lang="en-US" sz="1400" b="1" dirty="0"/>
              <a:t>GPU (Graphical Processing Unit) </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989461"/>
            <a:ext cx="3001536" cy="3046988"/>
          </a:xfrm>
          <a:prstGeom prst="rect">
            <a:avLst/>
          </a:prstGeom>
          <a:noFill/>
        </p:spPr>
        <p:txBody>
          <a:bodyPr wrap="square" rtlCol="0">
            <a:spAutoFit/>
          </a:bodyPr>
          <a:lstStyle/>
          <a:p>
            <a:r>
              <a:rPr lang="en-US" sz="1200" dirty="0"/>
              <a:t>The calculations required to generate graphics, especially 3D ones, can be quite complex. The GPU function similarly to the CPU but for processing related to graphics and images. </a:t>
            </a:r>
          </a:p>
          <a:p>
            <a:endParaRPr lang="en-US" sz="1200" dirty="0"/>
          </a:p>
          <a:p>
            <a:r>
              <a:rPr lang="en-US" sz="1200" dirty="0"/>
              <a:t>A GPU can be integrated or discrete. </a:t>
            </a:r>
          </a:p>
          <a:p>
            <a:endParaRPr lang="en-US" sz="1200" dirty="0"/>
          </a:p>
          <a:p>
            <a:r>
              <a:rPr lang="en-US" sz="1200" dirty="0"/>
              <a:t>An integrated GPU is combined into one component with the CPU. </a:t>
            </a:r>
          </a:p>
          <a:p>
            <a:endParaRPr lang="en-US" sz="1200" dirty="0"/>
          </a:p>
          <a:p>
            <a:r>
              <a:rPr lang="en-US" sz="1200" dirty="0"/>
              <a:t>A dedicated GPU is one which is not incorporated into the CPU. Dedicated GPUs increase processing power. Applications like modern games and video editing software will run much better on dedicated GPUs.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7" name="Rectangle 16">
            <a:hlinkClick r:id="rId4" action="ppaction://hlinksldjump"/>
            <a:extLst>
              <a:ext uri="{FF2B5EF4-FFF2-40B4-BE49-F238E27FC236}">
                <a16:creationId xmlns:a16="http://schemas.microsoft.com/office/drawing/2014/main" id="{4599BA94-EFB6-4D85-AD11-24B81AF8FEEC}"/>
              </a:ext>
            </a:extLst>
          </p:cNvPr>
          <p:cNvSpPr/>
          <p:nvPr/>
        </p:nvSpPr>
        <p:spPr>
          <a:xfrm>
            <a:off x="5374216" y="5596169"/>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pic>
        <p:nvPicPr>
          <p:cNvPr id="5126" name="Picture 6">
            <a:extLst>
              <a:ext uri="{FF2B5EF4-FFF2-40B4-BE49-F238E27FC236}">
                <a16:creationId xmlns:a16="http://schemas.microsoft.com/office/drawing/2014/main" id="{B9E1AC1E-68BE-4146-96E0-BC5C4B11AC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5213" y="1450792"/>
            <a:ext cx="551289" cy="55128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hlinkClick r:id="rId6" action="ppaction://hlinksldjump"/>
            <a:extLst>
              <a:ext uri="{FF2B5EF4-FFF2-40B4-BE49-F238E27FC236}">
                <a16:creationId xmlns:a16="http://schemas.microsoft.com/office/drawing/2014/main" id="{F5CB0614-4651-48C1-AABF-BC396856A6A8}"/>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9" name="Rectangle 18">
            <a:hlinkClick r:id="rId3" action="ppaction://hlinksldjump"/>
            <a:extLst>
              <a:ext uri="{FF2B5EF4-FFF2-40B4-BE49-F238E27FC236}">
                <a16:creationId xmlns:a16="http://schemas.microsoft.com/office/drawing/2014/main" id="{205D9C56-6C37-4328-A232-CDF05389A8F7}"/>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30531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GPU (Graphical Processing Unit): Knowledge Check </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808935"/>
            <a:ext cx="3001536" cy="1015663"/>
          </a:xfrm>
          <a:prstGeom prst="rect">
            <a:avLst/>
          </a:prstGeom>
          <a:noFill/>
        </p:spPr>
        <p:txBody>
          <a:bodyPr wrap="square" rtlCol="0">
            <a:spAutoFit/>
          </a:bodyPr>
          <a:lstStyle/>
          <a:p>
            <a:r>
              <a:rPr lang="en-US" sz="1200" dirty="0"/>
              <a:t>Paul is looking to buy a new laptop. Paul is a programmer who also enjoys making and editing movies in his spare time. Should he get a laptop with an integrated or discrete GPU</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7" name="Rectangle 16">
            <a:hlinkClick r:id="rId4" action="ppaction://hlinksldjump"/>
            <a:extLst>
              <a:ext uri="{FF2B5EF4-FFF2-40B4-BE49-F238E27FC236}">
                <a16:creationId xmlns:a16="http://schemas.microsoft.com/office/drawing/2014/main" id="{4599BA94-EFB6-4D85-AD11-24B81AF8FEEC}"/>
              </a:ext>
            </a:extLst>
          </p:cNvPr>
          <p:cNvSpPr/>
          <p:nvPr/>
        </p:nvSpPr>
        <p:spPr>
          <a:xfrm>
            <a:off x="5374216" y="5596169"/>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sp>
        <p:nvSpPr>
          <p:cNvPr id="11" name="Rectangle 10">
            <a:hlinkClick r:id="rId5" action="ppaction://hlinksldjump"/>
            <a:extLst>
              <a:ext uri="{FF2B5EF4-FFF2-40B4-BE49-F238E27FC236}">
                <a16:creationId xmlns:a16="http://schemas.microsoft.com/office/drawing/2014/main" id="{25CAD60C-29EF-4053-BD2C-CB1C6C456CC7}"/>
              </a:ext>
            </a:extLst>
          </p:cNvPr>
          <p:cNvSpPr/>
          <p:nvPr/>
        </p:nvSpPr>
        <p:spPr>
          <a:xfrm>
            <a:off x="5572783" y="314030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Integrated</a:t>
            </a:r>
          </a:p>
        </p:txBody>
      </p:sp>
      <p:sp>
        <p:nvSpPr>
          <p:cNvPr id="12" name="Rectangle 11">
            <a:hlinkClick r:id="rId6" action="ppaction://hlinksldjump"/>
            <a:extLst>
              <a:ext uri="{FF2B5EF4-FFF2-40B4-BE49-F238E27FC236}">
                <a16:creationId xmlns:a16="http://schemas.microsoft.com/office/drawing/2014/main" id="{9A8754EB-C797-4335-BE05-F70CFE5696E1}"/>
              </a:ext>
            </a:extLst>
          </p:cNvPr>
          <p:cNvSpPr/>
          <p:nvPr/>
        </p:nvSpPr>
        <p:spPr>
          <a:xfrm>
            <a:off x="5572783" y="3750666"/>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Discrete</a:t>
            </a:r>
          </a:p>
        </p:txBody>
      </p:sp>
      <p:sp>
        <p:nvSpPr>
          <p:cNvPr id="13" name="Rectangle 12">
            <a:hlinkClick r:id="rId7" action="ppaction://hlinksldjump"/>
            <a:extLst>
              <a:ext uri="{FF2B5EF4-FFF2-40B4-BE49-F238E27FC236}">
                <a16:creationId xmlns:a16="http://schemas.microsoft.com/office/drawing/2014/main" id="{7676BC44-7A49-4F6E-B257-ADC5590D9D4B}"/>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4" name="Rectangle 13">
            <a:hlinkClick r:id="rId3" action="ppaction://hlinksldjump"/>
            <a:extLst>
              <a:ext uri="{FF2B5EF4-FFF2-40B4-BE49-F238E27FC236}">
                <a16:creationId xmlns:a16="http://schemas.microsoft.com/office/drawing/2014/main" id="{37B37CE4-9F3E-4D28-8E20-145517C7A760}"/>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233367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GPU (Graphical Processing Unit): Knowledge Check </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808935"/>
            <a:ext cx="3001536" cy="1015663"/>
          </a:xfrm>
          <a:prstGeom prst="rect">
            <a:avLst/>
          </a:prstGeom>
          <a:noFill/>
        </p:spPr>
        <p:txBody>
          <a:bodyPr wrap="square" rtlCol="0">
            <a:spAutoFit/>
          </a:bodyPr>
          <a:lstStyle/>
          <a:p>
            <a:r>
              <a:rPr lang="en-US" sz="1200" dirty="0"/>
              <a:t>Paul is looking to buy a new laptop. Paul is a programmer who also enjoys making and editing movies in his spare time. Should he get a laptop with an integrated or discrete GPU</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7" name="Rectangle 16">
            <a:hlinkClick r:id="rId4" action="ppaction://hlinksldjump"/>
            <a:extLst>
              <a:ext uri="{FF2B5EF4-FFF2-40B4-BE49-F238E27FC236}">
                <a16:creationId xmlns:a16="http://schemas.microsoft.com/office/drawing/2014/main" id="{4599BA94-EFB6-4D85-AD11-24B81AF8FEEC}"/>
              </a:ext>
            </a:extLst>
          </p:cNvPr>
          <p:cNvSpPr/>
          <p:nvPr/>
        </p:nvSpPr>
        <p:spPr>
          <a:xfrm>
            <a:off x="5374216" y="5596169"/>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sp>
        <p:nvSpPr>
          <p:cNvPr id="11" name="Rectangle 10">
            <a:hlinkClick r:id="rId5" action="ppaction://hlinksldjump"/>
            <a:extLst>
              <a:ext uri="{FF2B5EF4-FFF2-40B4-BE49-F238E27FC236}">
                <a16:creationId xmlns:a16="http://schemas.microsoft.com/office/drawing/2014/main" id="{25CAD60C-29EF-4053-BD2C-CB1C6C456CC7}"/>
              </a:ext>
            </a:extLst>
          </p:cNvPr>
          <p:cNvSpPr/>
          <p:nvPr/>
        </p:nvSpPr>
        <p:spPr>
          <a:xfrm>
            <a:off x="5572783" y="314030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Integrated</a:t>
            </a:r>
          </a:p>
        </p:txBody>
      </p:sp>
      <p:sp>
        <p:nvSpPr>
          <p:cNvPr id="13" name="TextBox 12">
            <a:extLst>
              <a:ext uri="{FF2B5EF4-FFF2-40B4-BE49-F238E27FC236}">
                <a16:creationId xmlns:a16="http://schemas.microsoft.com/office/drawing/2014/main" id="{E866405C-79D6-4654-B017-99709C6E55EE}"/>
              </a:ext>
            </a:extLst>
          </p:cNvPr>
          <p:cNvSpPr txBox="1"/>
          <p:nvPr/>
        </p:nvSpPr>
        <p:spPr>
          <a:xfrm>
            <a:off x="4579356" y="3717606"/>
            <a:ext cx="3001536" cy="646331"/>
          </a:xfrm>
          <a:prstGeom prst="rect">
            <a:avLst/>
          </a:prstGeom>
          <a:noFill/>
        </p:spPr>
        <p:txBody>
          <a:bodyPr wrap="square" rtlCol="0">
            <a:spAutoFit/>
          </a:bodyPr>
          <a:lstStyle/>
          <a:p>
            <a:r>
              <a:rPr lang="en-US" sz="1200" i="1" dirty="0"/>
              <a:t>Not quite! Video editing software can use a lot of resources, so Paul would be much happier with a </a:t>
            </a:r>
            <a:r>
              <a:rPr lang="en-US" sz="1200" b="1" i="1" dirty="0"/>
              <a:t>dedicated GPU.</a:t>
            </a:r>
            <a:r>
              <a:rPr lang="en-US" sz="1200" i="1" dirty="0"/>
              <a:t> </a:t>
            </a:r>
          </a:p>
        </p:txBody>
      </p:sp>
      <p:sp>
        <p:nvSpPr>
          <p:cNvPr id="14" name="Rectangle 13">
            <a:hlinkClick r:id="rId6" action="ppaction://hlinksldjump"/>
            <a:extLst>
              <a:ext uri="{FF2B5EF4-FFF2-40B4-BE49-F238E27FC236}">
                <a16:creationId xmlns:a16="http://schemas.microsoft.com/office/drawing/2014/main" id="{819CA7A8-43DD-4C35-B1EF-9727A0013B97}"/>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5" name="Rectangle 14">
            <a:hlinkClick r:id="rId3" action="ppaction://hlinksldjump"/>
            <a:extLst>
              <a:ext uri="{FF2B5EF4-FFF2-40B4-BE49-F238E27FC236}">
                <a16:creationId xmlns:a16="http://schemas.microsoft.com/office/drawing/2014/main" id="{BDC29AA2-9EE8-46F0-9982-5A90FE0E3936}"/>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1266166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GPU (Graphical Processing Unit): Knowledge Check </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808935"/>
            <a:ext cx="3001536" cy="1015663"/>
          </a:xfrm>
          <a:prstGeom prst="rect">
            <a:avLst/>
          </a:prstGeom>
          <a:noFill/>
        </p:spPr>
        <p:txBody>
          <a:bodyPr wrap="square" rtlCol="0">
            <a:spAutoFit/>
          </a:bodyPr>
          <a:lstStyle/>
          <a:p>
            <a:r>
              <a:rPr lang="en-US" sz="1200" dirty="0"/>
              <a:t>Paul is looking to buy a new laptop. Paul is a programmer who also enjoys making and editing movies in his spare time. Should he get a laptop with an integrated or discrete GPU</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7" name="Rectangle 16">
            <a:hlinkClick r:id="rId4" action="ppaction://hlinksldjump"/>
            <a:extLst>
              <a:ext uri="{FF2B5EF4-FFF2-40B4-BE49-F238E27FC236}">
                <a16:creationId xmlns:a16="http://schemas.microsoft.com/office/drawing/2014/main" id="{4599BA94-EFB6-4D85-AD11-24B81AF8FEEC}"/>
              </a:ext>
            </a:extLst>
          </p:cNvPr>
          <p:cNvSpPr/>
          <p:nvPr/>
        </p:nvSpPr>
        <p:spPr>
          <a:xfrm>
            <a:off x="5374216" y="5596169"/>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sp>
        <p:nvSpPr>
          <p:cNvPr id="11" name="Rectangle 10">
            <a:hlinkClick r:id="rId5" action="ppaction://hlinksldjump"/>
            <a:extLst>
              <a:ext uri="{FF2B5EF4-FFF2-40B4-BE49-F238E27FC236}">
                <a16:creationId xmlns:a16="http://schemas.microsoft.com/office/drawing/2014/main" id="{25CAD60C-29EF-4053-BD2C-CB1C6C456CC7}"/>
              </a:ext>
            </a:extLst>
          </p:cNvPr>
          <p:cNvSpPr/>
          <p:nvPr/>
        </p:nvSpPr>
        <p:spPr>
          <a:xfrm>
            <a:off x="5572783" y="314030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Discrete</a:t>
            </a:r>
          </a:p>
        </p:txBody>
      </p:sp>
      <p:sp>
        <p:nvSpPr>
          <p:cNvPr id="13" name="TextBox 12">
            <a:extLst>
              <a:ext uri="{FF2B5EF4-FFF2-40B4-BE49-F238E27FC236}">
                <a16:creationId xmlns:a16="http://schemas.microsoft.com/office/drawing/2014/main" id="{5DF028BD-A33F-43EB-A7E3-25CA396CE64B}"/>
              </a:ext>
            </a:extLst>
          </p:cNvPr>
          <p:cNvSpPr txBox="1"/>
          <p:nvPr/>
        </p:nvSpPr>
        <p:spPr>
          <a:xfrm>
            <a:off x="4579356" y="3717606"/>
            <a:ext cx="3001536" cy="646331"/>
          </a:xfrm>
          <a:prstGeom prst="rect">
            <a:avLst/>
          </a:prstGeom>
          <a:noFill/>
        </p:spPr>
        <p:txBody>
          <a:bodyPr wrap="square" rtlCol="0">
            <a:spAutoFit/>
          </a:bodyPr>
          <a:lstStyle/>
          <a:p>
            <a:r>
              <a:rPr lang="en-US" sz="1200" i="1" dirty="0"/>
              <a:t>Nice job! Video editing software can use a lot of resources, so Paul would be much happier with a </a:t>
            </a:r>
            <a:r>
              <a:rPr lang="en-US" sz="1200" b="1" i="1" dirty="0"/>
              <a:t>dedicated GPU.</a:t>
            </a:r>
            <a:r>
              <a:rPr lang="en-US" sz="1200" i="1" dirty="0"/>
              <a:t> </a:t>
            </a:r>
          </a:p>
        </p:txBody>
      </p:sp>
      <p:sp>
        <p:nvSpPr>
          <p:cNvPr id="14" name="Rectangle 13">
            <a:hlinkClick r:id="rId6" action="ppaction://hlinksldjump"/>
            <a:extLst>
              <a:ext uri="{FF2B5EF4-FFF2-40B4-BE49-F238E27FC236}">
                <a16:creationId xmlns:a16="http://schemas.microsoft.com/office/drawing/2014/main" id="{D6F18B95-E190-4128-B928-0E1D5E10B92C}"/>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5" name="Rectangle 14">
            <a:hlinkClick r:id="rId3" action="ppaction://hlinksldjump"/>
            <a:extLst>
              <a:ext uri="{FF2B5EF4-FFF2-40B4-BE49-F238E27FC236}">
                <a16:creationId xmlns:a16="http://schemas.microsoft.com/office/drawing/2014/main" id="{B68B9419-DDAE-4820-A48C-16B4D7C5EE5B}"/>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28862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7075" y="0"/>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385792"/>
            <a:ext cx="3001536" cy="523220"/>
          </a:xfrm>
          <a:prstGeom prst="rect">
            <a:avLst/>
          </a:prstGeom>
          <a:noFill/>
        </p:spPr>
        <p:txBody>
          <a:bodyPr wrap="square" rtlCol="0">
            <a:spAutoFit/>
          </a:bodyPr>
          <a:lstStyle/>
          <a:p>
            <a:r>
              <a:rPr lang="en-US" sz="1400" b="1" dirty="0"/>
              <a:t>Select a laptop component you wish to learn about from the list below:</a:t>
            </a:r>
          </a:p>
        </p:txBody>
      </p:sp>
      <p:sp>
        <p:nvSpPr>
          <p:cNvPr id="7" name="Rectangle 6">
            <a:hlinkClick r:id="rId3" action="ppaction://hlinksldjump"/>
            <a:extLst>
              <a:ext uri="{FF2B5EF4-FFF2-40B4-BE49-F238E27FC236}">
                <a16:creationId xmlns:a16="http://schemas.microsoft.com/office/drawing/2014/main" id="{5B735866-7DFB-49A0-AF9A-BF62FF1445E8}"/>
              </a:ext>
            </a:extLst>
          </p:cNvPr>
          <p:cNvSpPr/>
          <p:nvPr/>
        </p:nvSpPr>
        <p:spPr>
          <a:xfrm>
            <a:off x="4743810" y="2106910"/>
            <a:ext cx="2698802" cy="3431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CPU (Central Processing Unit)</a:t>
            </a:r>
          </a:p>
        </p:txBody>
      </p:sp>
      <p:sp>
        <p:nvSpPr>
          <p:cNvPr id="10" name="Rectangle 9">
            <a:hlinkClick r:id="rId4" action="ppaction://hlinksldjump"/>
            <a:extLst>
              <a:ext uri="{FF2B5EF4-FFF2-40B4-BE49-F238E27FC236}">
                <a16:creationId xmlns:a16="http://schemas.microsoft.com/office/drawing/2014/main" id="{38DD5A1D-C739-4DC9-B699-9EEF21361C2E}"/>
              </a:ext>
            </a:extLst>
          </p:cNvPr>
          <p:cNvSpPr/>
          <p:nvPr/>
        </p:nvSpPr>
        <p:spPr>
          <a:xfrm>
            <a:off x="4743810" y="2584105"/>
            <a:ext cx="2698802" cy="3431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GPU (Graphical Processing Unit</a:t>
            </a:r>
          </a:p>
        </p:txBody>
      </p:sp>
      <p:sp>
        <p:nvSpPr>
          <p:cNvPr id="11" name="Rectangle 10">
            <a:hlinkClick r:id="rId5" action="ppaction://hlinksldjump"/>
            <a:extLst>
              <a:ext uri="{FF2B5EF4-FFF2-40B4-BE49-F238E27FC236}">
                <a16:creationId xmlns:a16="http://schemas.microsoft.com/office/drawing/2014/main" id="{7470928E-2A54-400B-830C-81F31319D24A}"/>
              </a:ext>
            </a:extLst>
          </p:cNvPr>
          <p:cNvSpPr/>
          <p:nvPr/>
        </p:nvSpPr>
        <p:spPr>
          <a:xfrm>
            <a:off x="4743810" y="3056653"/>
            <a:ext cx="2698802" cy="3431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RAM (Random Access Memory) </a:t>
            </a:r>
          </a:p>
        </p:txBody>
      </p:sp>
      <p:sp>
        <p:nvSpPr>
          <p:cNvPr id="9" name="Rectangle 8">
            <a:hlinkClick r:id="rId6" action="ppaction://hlinksldjump"/>
            <a:extLst>
              <a:ext uri="{FF2B5EF4-FFF2-40B4-BE49-F238E27FC236}">
                <a16:creationId xmlns:a16="http://schemas.microsoft.com/office/drawing/2014/main" id="{A696932B-09B9-4F04-9152-41DFD85531C7}"/>
              </a:ext>
            </a:extLst>
          </p:cNvPr>
          <p:cNvSpPr/>
          <p:nvPr/>
        </p:nvSpPr>
        <p:spPr>
          <a:xfrm>
            <a:off x="4515784" y="5840272"/>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3" name="Rectangle 12">
            <a:hlinkClick r:id="rId7" action="ppaction://hlinksldjump"/>
            <a:extLst>
              <a:ext uri="{FF2B5EF4-FFF2-40B4-BE49-F238E27FC236}">
                <a16:creationId xmlns:a16="http://schemas.microsoft.com/office/drawing/2014/main" id="{91E1A843-D2D0-453C-8CFF-A8EABD9277DA}"/>
              </a:ext>
            </a:extLst>
          </p:cNvPr>
          <p:cNvSpPr/>
          <p:nvPr/>
        </p:nvSpPr>
        <p:spPr>
          <a:xfrm>
            <a:off x="6080512" y="5840272"/>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70535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385792"/>
            <a:ext cx="3001536" cy="1815882"/>
          </a:xfrm>
          <a:prstGeom prst="rect">
            <a:avLst/>
          </a:prstGeom>
          <a:noFill/>
        </p:spPr>
        <p:txBody>
          <a:bodyPr wrap="square" rtlCol="0">
            <a:spAutoFit/>
          </a:bodyPr>
          <a:lstStyle/>
          <a:p>
            <a:r>
              <a:rPr lang="en-US" sz="1400" b="1" dirty="0"/>
              <a:t>Section Coming Soon!</a:t>
            </a:r>
          </a:p>
          <a:p>
            <a:endParaRPr lang="en-US" sz="1400" b="1" dirty="0"/>
          </a:p>
          <a:p>
            <a:r>
              <a:rPr lang="en-US" sz="1400" dirty="0"/>
              <a:t>This tab will contain a user questionnaire to determine their requirements for a laptop and then will provide a recommendation as a basis for the user to start their own search.</a:t>
            </a:r>
          </a:p>
        </p:txBody>
      </p:sp>
      <p:sp>
        <p:nvSpPr>
          <p:cNvPr id="8" name="Rectangle 7">
            <a:hlinkClick r:id="rId3" action="ppaction://hlinksldjump"/>
            <a:extLst>
              <a:ext uri="{FF2B5EF4-FFF2-40B4-BE49-F238E27FC236}">
                <a16:creationId xmlns:a16="http://schemas.microsoft.com/office/drawing/2014/main" id="{9A9E76F9-6A16-4546-AA45-094C1BE941A7}"/>
              </a:ext>
            </a:extLst>
          </p:cNvPr>
          <p:cNvSpPr/>
          <p:nvPr/>
        </p:nvSpPr>
        <p:spPr>
          <a:xfrm>
            <a:off x="4520017"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Recommendations</a:t>
            </a:r>
          </a:p>
        </p:txBody>
      </p:sp>
      <p:sp>
        <p:nvSpPr>
          <p:cNvPr id="9" name="Rectangle 8">
            <a:hlinkClick r:id="rId4" action="ppaction://hlinksldjump"/>
            <a:extLst>
              <a:ext uri="{FF2B5EF4-FFF2-40B4-BE49-F238E27FC236}">
                <a16:creationId xmlns:a16="http://schemas.microsoft.com/office/drawing/2014/main" id="{E58BF019-2B62-41D8-9B27-7FB91B283BF8}"/>
              </a:ext>
            </a:extLst>
          </p:cNvPr>
          <p:cNvSpPr/>
          <p:nvPr/>
        </p:nvSpPr>
        <p:spPr>
          <a:xfrm>
            <a:off x="6084745"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Learning</a:t>
            </a:r>
            <a:endParaRPr lang="en-US" dirty="0">
              <a:solidFill>
                <a:schemeClr val="tx1"/>
              </a:solidFill>
            </a:endParaRPr>
          </a:p>
        </p:txBody>
      </p:sp>
    </p:spTree>
    <p:extLst>
      <p:ext uri="{BB962C8B-B14F-4D97-AF65-F5344CB8AC3E}">
        <p14:creationId xmlns:p14="http://schemas.microsoft.com/office/powerpoint/2010/main" val="123471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307777"/>
          </a:xfrm>
          <a:prstGeom prst="rect">
            <a:avLst/>
          </a:prstGeom>
          <a:noFill/>
        </p:spPr>
        <p:txBody>
          <a:bodyPr wrap="square" rtlCol="0">
            <a:spAutoFit/>
          </a:bodyPr>
          <a:lstStyle/>
          <a:p>
            <a:r>
              <a:rPr lang="en-US" sz="1400" b="1" dirty="0"/>
              <a:t>RAM (Random Access Memory) </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989461"/>
            <a:ext cx="3001536" cy="3231654"/>
          </a:xfrm>
          <a:prstGeom prst="rect">
            <a:avLst/>
          </a:prstGeom>
          <a:noFill/>
        </p:spPr>
        <p:txBody>
          <a:bodyPr wrap="square" rtlCol="0">
            <a:spAutoFit/>
          </a:bodyPr>
          <a:lstStyle/>
          <a:p>
            <a:r>
              <a:rPr lang="en-US" sz="1200" dirty="0"/>
              <a:t>RAM is a type of fast and temporary data storage where a computer stores information it may need rapid access to. RAM is an essential component for multitasking on a computer. </a:t>
            </a:r>
          </a:p>
          <a:p>
            <a:endParaRPr lang="en-US" sz="1200" dirty="0"/>
          </a:p>
          <a:p>
            <a:r>
              <a:rPr lang="en-US" sz="1200" dirty="0"/>
              <a:t>You can think about it like this:</a:t>
            </a:r>
          </a:p>
          <a:p>
            <a:r>
              <a:rPr lang="en-US" sz="1200" dirty="0"/>
              <a:t>Imagine you are working with paper records. You are sitting at a desk, and next to the desk is a filing cabinet containing many records. You can think of the surface of the desk as the computer’s RAM, and the filing cabinet as the computers hard drive. In order to accomplish a task, you might need to have several records on your desk. When you are done with that task, you can put all the related records back into the filing cabinet.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pic>
        <p:nvPicPr>
          <p:cNvPr id="3076" name="Picture 4" descr="RAM icon | Game-icons.net">
            <a:extLst>
              <a:ext uri="{FF2B5EF4-FFF2-40B4-BE49-F238E27FC236}">
                <a16:creationId xmlns:a16="http://schemas.microsoft.com/office/drawing/2014/main" id="{06CC44EF-CEA5-494E-87C0-99F07E6DAC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171" y="1506930"/>
            <a:ext cx="484082" cy="48408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hlinkClick r:id="rId5"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Pg 1</a:t>
            </a:r>
          </a:p>
        </p:txBody>
      </p:sp>
      <p:sp>
        <p:nvSpPr>
          <p:cNvPr id="16" name="Rectangle 15">
            <a:hlinkClick r:id="rId6"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7"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sp>
        <p:nvSpPr>
          <p:cNvPr id="18" name="Rectangle 17">
            <a:hlinkClick r:id="rId8" action="ppaction://hlinksldjump"/>
            <a:extLst>
              <a:ext uri="{FF2B5EF4-FFF2-40B4-BE49-F238E27FC236}">
                <a16:creationId xmlns:a16="http://schemas.microsoft.com/office/drawing/2014/main" id="{E135F431-9511-4F2C-9029-A1BEE360F914}"/>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9" name="Rectangle 18">
            <a:hlinkClick r:id="rId3" action="ppaction://hlinksldjump"/>
            <a:extLst>
              <a:ext uri="{FF2B5EF4-FFF2-40B4-BE49-F238E27FC236}">
                <a16:creationId xmlns:a16="http://schemas.microsoft.com/office/drawing/2014/main" id="{A754ED63-1443-4422-AA16-1BBEACAD0FEA}"/>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154684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307777"/>
          </a:xfrm>
          <a:prstGeom prst="rect">
            <a:avLst/>
          </a:prstGeom>
          <a:noFill/>
        </p:spPr>
        <p:txBody>
          <a:bodyPr wrap="square" rtlCol="0">
            <a:spAutoFit/>
          </a:bodyPr>
          <a:lstStyle/>
          <a:p>
            <a:r>
              <a:rPr lang="en-US" sz="1400" b="1" dirty="0"/>
              <a:t>RAM (Random Access Memory) </a:t>
            </a:r>
          </a:p>
        </p:txBody>
      </p:sp>
      <p:graphicFrame>
        <p:nvGraphicFramePr>
          <p:cNvPr id="3" name="Table 5">
            <a:extLst>
              <a:ext uri="{FF2B5EF4-FFF2-40B4-BE49-F238E27FC236}">
                <a16:creationId xmlns:a16="http://schemas.microsoft.com/office/drawing/2014/main" id="{CC71C171-0EAD-4678-9C1E-0A42454394DD}"/>
              </a:ext>
            </a:extLst>
          </p:cNvPr>
          <p:cNvGraphicFramePr>
            <a:graphicFrameLocks noGrp="1"/>
          </p:cNvGraphicFramePr>
          <p:nvPr>
            <p:extLst>
              <p:ext uri="{D42A27DB-BD31-4B8C-83A1-F6EECF244321}">
                <p14:modId xmlns:p14="http://schemas.microsoft.com/office/powerpoint/2010/main" val="3357478656"/>
              </p:ext>
            </p:extLst>
          </p:nvPr>
        </p:nvGraphicFramePr>
        <p:xfrm>
          <a:off x="4511164" y="5849806"/>
          <a:ext cx="3144396" cy="370840"/>
        </p:xfrm>
        <a:graphic>
          <a:graphicData uri="http://schemas.openxmlformats.org/drawingml/2006/table">
            <a:tbl>
              <a:tblPr firstRow="1" bandRow="1">
                <a:tableStyleId>{5C22544A-7EE6-4342-B048-85BDC9FD1C3A}</a:tableStyleId>
              </a:tblPr>
              <a:tblGrid>
                <a:gridCol w="1572198">
                  <a:extLst>
                    <a:ext uri="{9D8B030D-6E8A-4147-A177-3AD203B41FA5}">
                      <a16:colId xmlns:a16="http://schemas.microsoft.com/office/drawing/2014/main" val="2404724577"/>
                    </a:ext>
                  </a:extLst>
                </a:gridCol>
                <a:gridCol w="1572198">
                  <a:extLst>
                    <a:ext uri="{9D8B030D-6E8A-4147-A177-3AD203B41FA5}">
                      <a16:colId xmlns:a16="http://schemas.microsoft.com/office/drawing/2014/main" val="263700843"/>
                    </a:ext>
                  </a:extLst>
                </a:gridCol>
              </a:tblGrid>
              <a:tr h="370840">
                <a:tc>
                  <a:txBody>
                    <a:bodyPr/>
                    <a:lstStyle/>
                    <a:p>
                      <a:pPr algn="ctr"/>
                      <a:r>
                        <a:rPr lang="en-US" sz="1400" b="0" u="none" dirty="0">
                          <a:solidFill>
                            <a:schemeClr val="tx1"/>
                          </a:solidFill>
                        </a:rPr>
                        <a:t>Recommendations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400" u="sng" dirty="0">
                          <a:solidFill>
                            <a:schemeClr val="tx1"/>
                          </a:solidFill>
                        </a:rPr>
                        <a:t>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715053035"/>
                  </a:ext>
                </a:extLst>
              </a:tr>
            </a:tbl>
          </a:graphicData>
        </a:graphic>
      </p:graphicFrame>
      <p:sp>
        <p:nvSpPr>
          <p:cNvPr id="6" name="Rectangle 5">
            <a:hlinkClick r:id="rId3" action="ppaction://hlinksldjump"/>
            <a:extLst>
              <a:ext uri="{FF2B5EF4-FFF2-40B4-BE49-F238E27FC236}">
                <a16:creationId xmlns:a16="http://schemas.microsoft.com/office/drawing/2014/main" id="{581C4970-9817-4179-8CBD-612DA196C6BA}"/>
              </a:ext>
            </a:extLst>
          </p:cNvPr>
          <p:cNvSpPr/>
          <p:nvPr/>
        </p:nvSpPr>
        <p:spPr>
          <a:xfrm>
            <a:off x="4511164" y="5849807"/>
            <a:ext cx="1568961" cy="370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7" name="Rectangle 6">
            <a:hlinkClick r:id="rId4"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5"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6"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Pg 2</a:t>
            </a:r>
          </a:p>
        </p:txBody>
      </p:sp>
      <p:sp>
        <p:nvSpPr>
          <p:cNvPr id="17" name="Rectangle 16">
            <a:hlinkClick r:id="rId7"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sp>
        <p:nvSpPr>
          <p:cNvPr id="13" name="TextBox 12">
            <a:extLst>
              <a:ext uri="{FF2B5EF4-FFF2-40B4-BE49-F238E27FC236}">
                <a16:creationId xmlns:a16="http://schemas.microsoft.com/office/drawing/2014/main" id="{94B237C0-DF12-44EA-84C1-0AD22EA1E0E3}"/>
              </a:ext>
            </a:extLst>
          </p:cNvPr>
          <p:cNvSpPr txBox="1"/>
          <p:nvPr/>
        </p:nvSpPr>
        <p:spPr>
          <a:xfrm>
            <a:off x="4592444" y="1661188"/>
            <a:ext cx="3001536" cy="2308324"/>
          </a:xfrm>
          <a:prstGeom prst="rect">
            <a:avLst/>
          </a:prstGeom>
          <a:noFill/>
        </p:spPr>
        <p:txBody>
          <a:bodyPr wrap="square" rtlCol="0">
            <a:spAutoFit/>
          </a:bodyPr>
          <a:lstStyle/>
          <a:p>
            <a:r>
              <a:rPr lang="en-US" sz="1200" dirty="0"/>
              <a:t>Moving this analogy back into the computer world, when you open an application on your computer all the data and information necessary for that app to run is stored in RAM. The more complex the app is, the more info is needed for it to run meaning more RAM usage. </a:t>
            </a:r>
          </a:p>
          <a:p>
            <a:endParaRPr lang="en-US" sz="1200" dirty="0"/>
          </a:p>
          <a:p>
            <a:r>
              <a:rPr lang="en-US" sz="1200" dirty="0"/>
              <a:t>While there are other aspects of RAM, the most important is the amount of storage space the RAM has. The most common options are shown below:</a:t>
            </a:r>
          </a:p>
        </p:txBody>
      </p:sp>
      <p:sp>
        <p:nvSpPr>
          <p:cNvPr id="14" name="TextBox 13">
            <a:extLst>
              <a:ext uri="{FF2B5EF4-FFF2-40B4-BE49-F238E27FC236}">
                <a16:creationId xmlns:a16="http://schemas.microsoft.com/office/drawing/2014/main" id="{5B124A7B-507C-4315-9A4F-911DFFABD342}"/>
              </a:ext>
            </a:extLst>
          </p:cNvPr>
          <p:cNvSpPr txBox="1"/>
          <p:nvPr/>
        </p:nvSpPr>
        <p:spPr>
          <a:xfrm>
            <a:off x="4726684" y="3958494"/>
            <a:ext cx="568960" cy="276999"/>
          </a:xfrm>
          <a:prstGeom prst="rect">
            <a:avLst/>
          </a:prstGeom>
          <a:noFill/>
        </p:spPr>
        <p:txBody>
          <a:bodyPr wrap="square" rtlCol="0">
            <a:spAutoFit/>
          </a:bodyPr>
          <a:lstStyle/>
          <a:p>
            <a:r>
              <a:rPr lang="en-US" sz="1200" dirty="0"/>
              <a:t>4 GB - </a:t>
            </a:r>
          </a:p>
        </p:txBody>
      </p:sp>
      <p:sp>
        <p:nvSpPr>
          <p:cNvPr id="18" name="TextBox 17">
            <a:extLst>
              <a:ext uri="{FF2B5EF4-FFF2-40B4-BE49-F238E27FC236}">
                <a16:creationId xmlns:a16="http://schemas.microsoft.com/office/drawing/2014/main" id="{4F0CBB3D-4911-4820-B38A-F48D81ACD250}"/>
              </a:ext>
            </a:extLst>
          </p:cNvPr>
          <p:cNvSpPr txBox="1"/>
          <p:nvPr/>
        </p:nvSpPr>
        <p:spPr>
          <a:xfrm>
            <a:off x="4734048" y="4346599"/>
            <a:ext cx="568960" cy="276999"/>
          </a:xfrm>
          <a:prstGeom prst="rect">
            <a:avLst/>
          </a:prstGeom>
          <a:noFill/>
        </p:spPr>
        <p:txBody>
          <a:bodyPr wrap="square" rtlCol="0">
            <a:spAutoFit/>
          </a:bodyPr>
          <a:lstStyle/>
          <a:p>
            <a:r>
              <a:rPr lang="en-US" sz="1200" dirty="0"/>
              <a:t>8 GB -</a:t>
            </a:r>
          </a:p>
        </p:txBody>
      </p:sp>
      <p:sp>
        <p:nvSpPr>
          <p:cNvPr id="19" name="TextBox 18">
            <a:extLst>
              <a:ext uri="{FF2B5EF4-FFF2-40B4-BE49-F238E27FC236}">
                <a16:creationId xmlns:a16="http://schemas.microsoft.com/office/drawing/2014/main" id="{66CB47EF-380C-43F6-A1DD-0D6D200FFE34}"/>
              </a:ext>
            </a:extLst>
          </p:cNvPr>
          <p:cNvSpPr txBox="1"/>
          <p:nvPr/>
        </p:nvSpPr>
        <p:spPr>
          <a:xfrm>
            <a:off x="4734047" y="4750575"/>
            <a:ext cx="665001" cy="276999"/>
          </a:xfrm>
          <a:prstGeom prst="rect">
            <a:avLst/>
          </a:prstGeom>
          <a:noFill/>
        </p:spPr>
        <p:txBody>
          <a:bodyPr wrap="square" rtlCol="0">
            <a:spAutoFit/>
          </a:bodyPr>
          <a:lstStyle/>
          <a:p>
            <a:r>
              <a:rPr lang="en-US" sz="1200" dirty="0"/>
              <a:t>16 GB -</a:t>
            </a:r>
          </a:p>
        </p:txBody>
      </p:sp>
      <p:sp>
        <p:nvSpPr>
          <p:cNvPr id="20" name="TextBox 19">
            <a:extLst>
              <a:ext uri="{FF2B5EF4-FFF2-40B4-BE49-F238E27FC236}">
                <a16:creationId xmlns:a16="http://schemas.microsoft.com/office/drawing/2014/main" id="{6FC8772C-3F62-4896-BBCF-0C6F7700352A}"/>
              </a:ext>
            </a:extLst>
          </p:cNvPr>
          <p:cNvSpPr txBox="1"/>
          <p:nvPr/>
        </p:nvSpPr>
        <p:spPr>
          <a:xfrm>
            <a:off x="5213744" y="3855645"/>
            <a:ext cx="2380236" cy="461665"/>
          </a:xfrm>
          <a:prstGeom prst="rect">
            <a:avLst/>
          </a:prstGeom>
          <a:noFill/>
        </p:spPr>
        <p:txBody>
          <a:bodyPr wrap="square" rtlCol="0">
            <a:spAutoFit/>
          </a:bodyPr>
          <a:lstStyle/>
          <a:p>
            <a:r>
              <a:rPr lang="en-US" sz="1200" dirty="0"/>
              <a:t>Good for simple tasks like creating Word Documents or web browsing</a:t>
            </a:r>
          </a:p>
        </p:txBody>
      </p:sp>
      <p:sp>
        <p:nvSpPr>
          <p:cNvPr id="21" name="TextBox 20">
            <a:extLst>
              <a:ext uri="{FF2B5EF4-FFF2-40B4-BE49-F238E27FC236}">
                <a16:creationId xmlns:a16="http://schemas.microsoft.com/office/drawing/2014/main" id="{95353C93-EFD4-433A-96E5-C1F3CADFE58A}"/>
              </a:ext>
            </a:extLst>
          </p:cNvPr>
          <p:cNvSpPr txBox="1"/>
          <p:nvPr/>
        </p:nvSpPr>
        <p:spPr>
          <a:xfrm>
            <a:off x="5213744" y="4252042"/>
            <a:ext cx="2380236" cy="461665"/>
          </a:xfrm>
          <a:prstGeom prst="rect">
            <a:avLst/>
          </a:prstGeom>
          <a:noFill/>
        </p:spPr>
        <p:txBody>
          <a:bodyPr wrap="square" rtlCol="0">
            <a:spAutoFit/>
          </a:bodyPr>
          <a:lstStyle/>
          <a:p>
            <a:r>
              <a:rPr lang="en-US" sz="1200" dirty="0"/>
              <a:t>Good for multitaskers or light gamers</a:t>
            </a:r>
          </a:p>
        </p:txBody>
      </p:sp>
      <p:sp>
        <p:nvSpPr>
          <p:cNvPr id="22" name="TextBox 21">
            <a:extLst>
              <a:ext uri="{FF2B5EF4-FFF2-40B4-BE49-F238E27FC236}">
                <a16:creationId xmlns:a16="http://schemas.microsoft.com/office/drawing/2014/main" id="{04D65F8A-15C4-485F-BBEC-E2E885CE28B5}"/>
              </a:ext>
            </a:extLst>
          </p:cNvPr>
          <p:cNvSpPr txBox="1"/>
          <p:nvPr/>
        </p:nvSpPr>
        <p:spPr>
          <a:xfrm>
            <a:off x="5230648" y="4659696"/>
            <a:ext cx="2380236" cy="461665"/>
          </a:xfrm>
          <a:prstGeom prst="rect">
            <a:avLst/>
          </a:prstGeom>
          <a:noFill/>
        </p:spPr>
        <p:txBody>
          <a:bodyPr wrap="square" rtlCol="0">
            <a:spAutoFit/>
          </a:bodyPr>
          <a:lstStyle/>
          <a:p>
            <a:r>
              <a:rPr lang="en-US" sz="1200" dirty="0"/>
              <a:t>Good for complex applications like video editing </a:t>
            </a:r>
          </a:p>
        </p:txBody>
      </p:sp>
    </p:spTree>
    <p:extLst>
      <p:ext uri="{BB962C8B-B14F-4D97-AF65-F5344CB8AC3E}">
        <p14:creationId xmlns:p14="http://schemas.microsoft.com/office/powerpoint/2010/main" val="148626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RAM (Random Access Memory):</a:t>
            </a:r>
          </a:p>
          <a:p>
            <a:r>
              <a:rPr lang="en-US" sz="1400" b="1" dirty="0"/>
              <a:t>Knowledge Check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3" name="TextBox 12">
            <a:extLst>
              <a:ext uri="{FF2B5EF4-FFF2-40B4-BE49-F238E27FC236}">
                <a16:creationId xmlns:a16="http://schemas.microsoft.com/office/drawing/2014/main" id="{67E26F1D-61C3-4BFD-A6F3-7FA571EA3B6C}"/>
              </a:ext>
            </a:extLst>
          </p:cNvPr>
          <p:cNvSpPr txBox="1"/>
          <p:nvPr/>
        </p:nvSpPr>
        <p:spPr>
          <a:xfrm>
            <a:off x="4579357" y="1792650"/>
            <a:ext cx="3001536" cy="1200329"/>
          </a:xfrm>
          <a:prstGeom prst="rect">
            <a:avLst/>
          </a:prstGeom>
          <a:noFill/>
        </p:spPr>
        <p:txBody>
          <a:bodyPr wrap="square" rtlCol="0">
            <a:spAutoFit/>
          </a:bodyPr>
          <a:lstStyle/>
          <a:p>
            <a:r>
              <a:rPr lang="en-US" sz="1200" dirty="0"/>
              <a:t>Katy is looking for a new laptop. As a student, she often works with multiple internet browser tabs open while writing papers. She also like to play simple games sometimes. How much RAM should Katy’s new laptop have?</a:t>
            </a:r>
          </a:p>
        </p:txBody>
      </p:sp>
      <p:sp>
        <p:nvSpPr>
          <p:cNvPr id="23" name="Rectangle 22">
            <a:hlinkClick r:id="rId7" action="ppaction://hlinksldjump"/>
            <a:extLst>
              <a:ext uri="{FF2B5EF4-FFF2-40B4-BE49-F238E27FC236}">
                <a16:creationId xmlns:a16="http://schemas.microsoft.com/office/drawing/2014/main" id="{D595A829-7D2B-4B5B-9AD9-B9418C41A9EA}"/>
              </a:ext>
            </a:extLst>
          </p:cNvPr>
          <p:cNvSpPr/>
          <p:nvPr/>
        </p:nvSpPr>
        <p:spPr>
          <a:xfrm>
            <a:off x="5572783" y="3167840"/>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GB</a:t>
            </a:r>
          </a:p>
        </p:txBody>
      </p:sp>
      <p:sp>
        <p:nvSpPr>
          <p:cNvPr id="24" name="Rectangle 23">
            <a:hlinkClick r:id="rId8" action="ppaction://hlinksldjump"/>
            <a:extLst>
              <a:ext uri="{FF2B5EF4-FFF2-40B4-BE49-F238E27FC236}">
                <a16:creationId xmlns:a16="http://schemas.microsoft.com/office/drawing/2014/main" id="{895E5C45-9E75-4219-8AA2-A84A9FBA4DF9}"/>
              </a:ext>
            </a:extLst>
          </p:cNvPr>
          <p:cNvSpPr/>
          <p:nvPr/>
        </p:nvSpPr>
        <p:spPr>
          <a:xfrm>
            <a:off x="5572783" y="3778202"/>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8 GB</a:t>
            </a:r>
          </a:p>
        </p:txBody>
      </p:sp>
      <p:sp>
        <p:nvSpPr>
          <p:cNvPr id="25" name="Rectangle 24">
            <a:hlinkClick r:id="rId9" action="ppaction://hlinksldjump"/>
            <a:extLst>
              <a:ext uri="{FF2B5EF4-FFF2-40B4-BE49-F238E27FC236}">
                <a16:creationId xmlns:a16="http://schemas.microsoft.com/office/drawing/2014/main" id="{D409C04C-93D0-4A58-A04A-8D1F5F77D8AD}"/>
              </a:ext>
            </a:extLst>
          </p:cNvPr>
          <p:cNvSpPr/>
          <p:nvPr/>
        </p:nvSpPr>
        <p:spPr>
          <a:xfrm>
            <a:off x="5572783" y="4399280"/>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 GB</a:t>
            </a:r>
          </a:p>
        </p:txBody>
      </p:sp>
      <p:sp>
        <p:nvSpPr>
          <p:cNvPr id="26" name="Rectangle 25">
            <a:hlinkClick r:id="rId10" action="ppaction://hlinksldjump"/>
            <a:extLst>
              <a:ext uri="{FF2B5EF4-FFF2-40B4-BE49-F238E27FC236}">
                <a16:creationId xmlns:a16="http://schemas.microsoft.com/office/drawing/2014/main" id="{DFD4F574-63B8-4FBD-942C-B8645F43F69F}"/>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7" name="Rectangle 26">
            <a:hlinkClick r:id="rId3" action="ppaction://hlinksldjump"/>
            <a:extLst>
              <a:ext uri="{FF2B5EF4-FFF2-40B4-BE49-F238E27FC236}">
                <a16:creationId xmlns:a16="http://schemas.microsoft.com/office/drawing/2014/main" id="{941D07C9-B2CD-48A8-95EC-21CD9D983784}"/>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38416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RAM (Random Access Memory):</a:t>
            </a:r>
          </a:p>
          <a:p>
            <a:r>
              <a:rPr lang="en-US" sz="1400" b="1" dirty="0"/>
              <a:t>Knowledge Check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3" name="TextBox 12">
            <a:extLst>
              <a:ext uri="{FF2B5EF4-FFF2-40B4-BE49-F238E27FC236}">
                <a16:creationId xmlns:a16="http://schemas.microsoft.com/office/drawing/2014/main" id="{67E26F1D-61C3-4BFD-A6F3-7FA571EA3B6C}"/>
              </a:ext>
            </a:extLst>
          </p:cNvPr>
          <p:cNvSpPr txBox="1"/>
          <p:nvPr/>
        </p:nvSpPr>
        <p:spPr>
          <a:xfrm>
            <a:off x="4579357" y="1792650"/>
            <a:ext cx="3001536" cy="1015663"/>
          </a:xfrm>
          <a:prstGeom prst="rect">
            <a:avLst/>
          </a:prstGeom>
          <a:noFill/>
        </p:spPr>
        <p:txBody>
          <a:bodyPr wrap="square" rtlCol="0">
            <a:spAutoFit/>
          </a:bodyPr>
          <a:lstStyle/>
          <a:p>
            <a:r>
              <a:rPr lang="en-US" sz="1200" dirty="0"/>
              <a:t>Katy is looking for a new laptop. As a student, she often works with multiple browser tabs open while writing papers. She also like to play simple games sometimes. How much RAM should Katy’s new laptop have?</a:t>
            </a:r>
          </a:p>
        </p:txBody>
      </p:sp>
      <p:sp>
        <p:nvSpPr>
          <p:cNvPr id="23" name="Rectangle 22">
            <a:extLst>
              <a:ext uri="{FF2B5EF4-FFF2-40B4-BE49-F238E27FC236}">
                <a16:creationId xmlns:a16="http://schemas.microsoft.com/office/drawing/2014/main" id="{D595A829-7D2B-4B5B-9AD9-B9418C41A9EA}"/>
              </a:ext>
            </a:extLst>
          </p:cNvPr>
          <p:cNvSpPr/>
          <p:nvPr/>
        </p:nvSpPr>
        <p:spPr>
          <a:xfrm>
            <a:off x="5572783" y="3074707"/>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GB</a:t>
            </a:r>
          </a:p>
        </p:txBody>
      </p:sp>
      <p:sp>
        <p:nvSpPr>
          <p:cNvPr id="18" name="TextBox 17">
            <a:extLst>
              <a:ext uri="{FF2B5EF4-FFF2-40B4-BE49-F238E27FC236}">
                <a16:creationId xmlns:a16="http://schemas.microsoft.com/office/drawing/2014/main" id="{73E266A2-A551-4ADD-BDA4-7B46C1CC4CCE}"/>
              </a:ext>
            </a:extLst>
          </p:cNvPr>
          <p:cNvSpPr txBox="1"/>
          <p:nvPr/>
        </p:nvSpPr>
        <p:spPr>
          <a:xfrm>
            <a:off x="4592444" y="3654546"/>
            <a:ext cx="3001536" cy="830997"/>
          </a:xfrm>
          <a:prstGeom prst="rect">
            <a:avLst/>
          </a:prstGeom>
          <a:noFill/>
        </p:spPr>
        <p:txBody>
          <a:bodyPr wrap="square" rtlCol="0">
            <a:spAutoFit/>
          </a:bodyPr>
          <a:lstStyle/>
          <a:p>
            <a:r>
              <a:rPr lang="en-US" sz="1200" i="1" dirty="0"/>
              <a:t>4 GB of RAM might not be enough for Katy, especially if she must write a paper with a lot of references! </a:t>
            </a:r>
            <a:r>
              <a:rPr lang="en-US" sz="1200" b="1" i="1" dirty="0"/>
              <a:t>A more appropriate amount of RAM would be 8 GB. </a:t>
            </a:r>
          </a:p>
        </p:txBody>
      </p:sp>
      <p:sp>
        <p:nvSpPr>
          <p:cNvPr id="19" name="Rectangle 18">
            <a:hlinkClick r:id="rId7" action="ppaction://hlinksldjump"/>
            <a:extLst>
              <a:ext uri="{FF2B5EF4-FFF2-40B4-BE49-F238E27FC236}">
                <a16:creationId xmlns:a16="http://schemas.microsoft.com/office/drawing/2014/main" id="{A4146D3C-3B90-431C-BFA1-85023CE353C8}"/>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0" name="Rectangle 19">
            <a:hlinkClick r:id="rId3" action="ppaction://hlinksldjump"/>
            <a:extLst>
              <a:ext uri="{FF2B5EF4-FFF2-40B4-BE49-F238E27FC236}">
                <a16:creationId xmlns:a16="http://schemas.microsoft.com/office/drawing/2014/main" id="{3789600F-D6A5-46F6-9741-E1F4BA464849}"/>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20456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RAM (Random Access Memory):</a:t>
            </a:r>
          </a:p>
          <a:p>
            <a:r>
              <a:rPr lang="en-US" sz="1400" b="1" dirty="0"/>
              <a:t>Knowledge Check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3" name="TextBox 12">
            <a:extLst>
              <a:ext uri="{FF2B5EF4-FFF2-40B4-BE49-F238E27FC236}">
                <a16:creationId xmlns:a16="http://schemas.microsoft.com/office/drawing/2014/main" id="{67E26F1D-61C3-4BFD-A6F3-7FA571EA3B6C}"/>
              </a:ext>
            </a:extLst>
          </p:cNvPr>
          <p:cNvSpPr txBox="1"/>
          <p:nvPr/>
        </p:nvSpPr>
        <p:spPr>
          <a:xfrm>
            <a:off x="4579357" y="1792650"/>
            <a:ext cx="3001536" cy="1015663"/>
          </a:xfrm>
          <a:prstGeom prst="rect">
            <a:avLst/>
          </a:prstGeom>
          <a:noFill/>
        </p:spPr>
        <p:txBody>
          <a:bodyPr wrap="square" rtlCol="0">
            <a:spAutoFit/>
          </a:bodyPr>
          <a:lstStyle/>
          <a:p>
            <a:r>
              <a:rPr lang="en-US" sz="1200" dirty="0"/>
              <a:t>Katy is looking for a new laptop. As a student, she often works with multiple browser tabs open while writing papers. She also like to play simple games sometimes. How much RAM should Katy’s new laptop have?</a:t>
            </a:r>
          </a:p>
        </p:txBody>
      </p:sp>
      <p:sp>
        <p:nvSpPr>
          <p:cNvPr id="23" name="Rectangle 22">
            <a:extLst>
              <a:ext uri="{FF2B5EF4-FFF2-40B4-BE49-F238E27FC236}">
                <a16:creationId xmlns:a16="http://schemas.microsoft.com/office/drawing/2014/main" id="{D595A829-7D2B-4B5B-9AD9-B9418C41A9EA}"/>
              </a:ext>
            </a:extLst>
          </p:cNvPr>
          <p:cNvSpPr/>
          <p:nvPr/>
        </p:nvSpPr>
        <p:spPr>
          <a:xfrm>
            <a:off x="5572783" y="3074707"/>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8 GB</a:t>
            </a:r>
          </a:p>
        </p:txBody>
      </p:sp>
      <p:sp>
        <p:nvSpPr>
          <p:cNvPr id="18" name="TextBox 17">
            <a:extLst>
              <a:ext uri="{FF2B5EF4-FFF2-40B4-BE49-F238E27FC236}">
                <a16:creationId xmlns:a16="http://schemas.microsoft.com/office/drawing/2014/main" id="{59FD2AC4-F1AA-49FB-A5DD-F7F4DA7BF8BF}"/>
              </a:ext>
            </a:extLst>
          </p:cNvPr>
          <p:cNvSpPr txBox="1"/>
          <p:nvPr/>
        </p:nvSpPr>
        <p:spPr>
          <a:xfrm>
            <a:off x="4592444" y="3654546"/>
            <a:ext cx="3001536" cy="461665"/>
          </a:xfrm>
          <a:prstGeom prst="rect">
            <a:avLst/>
          </a:prstGeom>
          <a:noFill/>
        </p:spPr>
        <p:txBody>
          <a:bodyPr wrap="square" rtlCol="0">
            <a:spAutoFit/>
          </a:bodyPr>
          <a:lstStyle/>
          <a:p>
            <a:r>
              <a:rPr lang="en-US" sz="1200" i="1" dirty="0"/>
              <a:t>Nice job! A laptop with 8 GB of RAM would be perfect for Katy. </a:t>
            </a:r>
          </a:p>
        </p:txBody>
      </p:sp>
      <p:sp>
        <p:nvSpPr>
          <p:cNvPr id="19" name="Rectangle 18">
            <a:hlinkClick r:id="rId7" action="ppaction://hlinksldjump"/>
            <a:extLst>
              <a:ext uri="{FF2B5EF4-FFF2-40B4-BE49-F238E27FC236}">
                <a16:creationId xmlns:a16="http://schemas.microsoft.com/office/drawing/2014/main" id="{0E9D62CE-DC04-4730-88BB-5D14BCBF441F}"/>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0" name="Rectangle 19">
            <a:hlinkClick r:id="rId3" action="ppaction://hlinksldjump"/>
            <a:extLst>
              <a:ext uri="{FF2B5EF4-FFF2-40B4-BE49-F238E27FC236}">
                <a16:creationId xmlns:a16="http://schemas.microsoft.com/office/drawing/2014/main" id="{38AB3932-26B8-41FC-A557-70D9192C05F8}"/>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63156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RAM (Random Access Memory):</a:t>
            </a:r>
          </a:p>
          <a:p>
            <a:r>
              <a:rPr lang="en-US" sz="1400" b="1" dirty="0"/>
              <a:t>Knowledge Check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3" name="TextBox 12">
            <a:extLst>
              <a:ext uri="{FF2B5EF4-FFF2-40B4-BE49-F238E27FC236}">
                <a16:creationId xmlns:a16="http://schemas.microsoft.com/office/drawing/2014/main" id="{67E26F1D-61C3-4BFD-A6F3-7FA571EA3B6C}"/>
              </a:ext>
            </a:extLst>
          </p:cNvPr>
          <p:cNvSpPr txBox="1"/>
          <p:nvPr/>
        </p:nvSpPr>
        <p:spPr>
          <a:xfrm>
            <a:off x="4579357" y="1792650"/>
            <a:ext cx="3001536" cy="1015663"/>
          </a:xfrm>
          <a:prstGeom prst="rect">
            <a:avLst/>
          </a:prstGeom>
          <a:noFill/>
        </p:spPr>
        <p:txBody>
          <a:bodyPr wrap="square" rtlCol="0">
            <a:spAutoFit/>
          </a:bodyPr>
          <a:lstStyle/>
          <a:p>
            <a:r>
              <a:rPr lang="en-US" sz="1200" dirty="0"/>
              <a:t>Katy is looking for a new laptop. As a student, she often works with multiple browser tabs open while writing papers. She also like to play simple games sometimes. How much RAM should Katy’s new laptop have?</a:t>
            </a:r>
          </a:p>
        </p:txBody>
      </p:sp>
      <p:sp>
        <p:nvSpPr>
          <p:cNvPr id="23" name="Rectangle 22">
            <a:extLst>
              <a:ext uri="{FF2B5EF4-FFF2-40B4-BE49-F238E27FC236}">
                <a16:creationId xmlns:a16="http://schemas.microsoft.com/office/drawing/2014/main" id="{D595A829-7D2B-4B5B-9AD9-B9418C41A9EA}"/>
              </a:ext>
            </a:extLst>
          </p:cNvPr>
          <p:cNvSpPr/>
          <p:nvPr/>
        </p:nvSpPr>
        <p:spPr>
          <a:xfrm>
            <a:off x="5572783" y="3074707"/>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 GB</a:t>
            </a:r>
          </a:p>
        </p:txBody>
      </p:sp>
      <p:sp>
        <p:nvSpPr>
          <p:cNvPr id="18" name="TextBox 17">
            <a:extLst>
              <a:ext uri="{FF2B5EF4-FFF2-40B4-BE49-F238E27FC236}">
                <a16:creationId xmlns:a16="http://schemas.microsoft.com/office/drawing/2014/main" id="{56222EEE-AD54-4D9E-871E-734CFD543099}"/>
              </a:ext>
            </a:extLst>
          </p:cNvPr>
          <p:cNvSpPr txBox="1"/>
          <p:nvPr/>
        </p:nvSpPr>
        <p:spPr>
          <a:xfrm>
            <a:off x="4592444" y="3654546"/>
            <a:ext cx="3001536" cy="1015663"/>
          </a:xfrm>
          <a:prstGeom prst="rect">
            <a:avLst/>
          </a:prstGeom>
          <a:noFill/>
        </p:spPr>
        <p:txBody>
          <a:bodyPr wrap="square" rtlCol="0">
            <a:spAutoFit/>
          </a:bodyPr>
          <a:lstStyle/>
          <a:p>
            <a:r>
              <a:rPr lang="en-US" sz="1200" i="1" dirty="0"/>
              <a:t>While Katy could certainly use a laptop with 16 GB of RAM, it is probably more RAM than she needs. </a:t>
            </a:r>
            <a:r>
              <a:rPr lang="en-US" sz="1200" b="1" i="1" dirty="0"/>
              <a:t>A more appropriate amount of RAM would be 8 GB, </a:t>
            </a:r>
            <a:r>
              <a:rPr lang="en-US" sz="1200" i="1" dirty="0"/>
              <a:t>which would also be less expensive. </a:t>
            </a:r>
          </a:p>
        </p:txBody>
      </p:sp>
      <p:sp>
        <p:nvSpPr>
          <p:cNvPr id="19" name="Rectangle 18">
            <a:hlinkClick r:id="rId7" action="ppaction://hlinksldjump"/>
            <a:extLst>
              <a:ext uri="{FF2B5EF4-FFF2-40B4-BE49-F238E27FC236}">
                <a16:creationId xmlns:a16="http://schemas.microsoft.com/office/drawing/2014/main" id="{723439A2-C0FD-4EAE-B3B3-5EAB894893FE}"/>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0" name="Rectangle 19">
            <a:hlinkClick r:id="rId3" action="ppaction://hlinksldjump"/>
            <a:extLst>
              <a:ext uri="{FF2B5EF4-FFF2-40B4-BE49-F238E27FC236}">
                <a16:creationId xmlns:a16="http://schemas.microsoft.com/office/drawing/2014/main" id="{7DADF60C-B0D0-4AC8-8CFA-C302C4C236FD}"/>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3638653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1493</Words>
  <Application>Microsoft Office PowerPoint</Application>
  <PresentationFormat>Widescreen</PresentationFormat>
  <Paragraphs>208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Selaptop Lo-Fi Prototype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Selaptop Lo-Fi Prototype</dc:title>
  <dc:creator>Sakac, Benjamin</dc:creator>
  <cp:lastModifiedBy>Sakac, Benjamin</cp:lastModifiedBy>
  <cp:revision>1</cp:revision>
  <dcterms:created xsi:type="dcterms:W3CDTF">2022-04-05T19:44:11Z</dcterms:created>
  <dcterms:modified xsi:type="dcterms:W3CDTF">2022-04-06T02:46:32Z</dcterms:modified>
</cp:coreProperties>
</file>