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xl/drawings/charts/chart3.xml" ContentType="application/vnd.openxmlformats-officedocument.drawingml.char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xl/drawings/charts/chart2.xml" ContentType="application/vnd.openxmlformats-officedocument.drawingml.chart+xml"/>
  <Override PartName="/ppt/slides/slide5a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5b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5c.xml" ContentType="application/vnd.openxmlformats-officedocument.presentationml.slide+xml"/>
  <Override PartName="/ppt/slideLayouts/slideLayout10.xml" ContentType="application/vnd.openxmlformats-officedocument.presentationml.slideLayout+xml"/>
  <Override PartName="/xl/drawings/charts/chart.xml" ContentType="application/vnd.openxmlformats-officedocument.drawingml.char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xl/drawings/charts/chart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réclamations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DELAI CREDIT</c:v>
                </c:pt>
                <c:pt idx="1">
                  <c:v>DIMENSIONS</c:v>
                </c:pt>
                <c:pt idx="2">
                  <c:v>QUANTITE</c:v>
                </c:pt>
                <c:pt idx="3">
                  <c:v>FACTURATION</c:v>
                </c:pt>
                <c:pt idx="4">
                  <c:v>COULEUR</c:v>
                </c:pt>
                <c:pt idx="5">
                  <c:v>Financement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200" baseline="0">
                <a:latin typeface="Calibri"/>
              </a:rPr>
              <a:t>Nombre d'actions par type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Type Action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ACTION CORRECTIVE</c:v>
                </c:pt>
                <c:pt idx="1">
                  <c:v>AMELIORATION</c:v>
                </c:pt>
                <c:pt idx="2">
                  <c:v>PROJET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3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200" baseline="0">
                <a:latin typeface="Calibri"/>
              </a:rPr>
              <a:t>Nombre d'actions par source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Source d'action</c:v>
                </c:pt>
              </c:strCache>
            </c:strRef>
          </c:tx>
          <c:invertIfNegative val="0"/>
          <c:cat>
            <c:strRef>
              <c:f>Sheet1!$B$1:$F$1</c:f>
              <c:strCache>
                <c:ptCount val="5"/>
                <c:pt idx="0">
                  <c:v>ANALYSE ENVIRONNEMENTALE </c:v>
                </c:pt>
                <c:pt idx="1">
                  <c:v>AUDIT</c:v>
                </c:pt>
                <c:pt idx="2">
                  <c:v>INCIDENT</c:v>
                </c:pt>
                <c:pt idx="3">
                  <c:v>PRODUIT NON CONFORME</c:v>
                </c:pt>
                <c:pt idx="4">
                  <c:v>deviation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1057</Words>
  <Application>Microsoft Office PowerPoint</Application>
  <PresentationFormat>Affichage à l'écran (4:3)</PresentationFormat>
  <Paragraphs>403</Paragraphs>
  <Slides>84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5" baseType="lpstr">
      <vt:lpstr>Capitaux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  <vt:lpstr>Diapositive 81</vt:lpstr>
      <vt:lpstr>Diapositive 82</vt:lpstr>
      <vt:lpstr>Diapositive 83</vt:lpstr>
      <vt:lpstr>Diapositive 84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Geeks</dc:creator>
  <cp:lastModifiedBy>massoudi.ramzi</cp:lastModifiedBy>
  <cp:revision>865</cp:revision>
  <dcterms:created xsi:type="dcterms:W3CDTF">2012-08-03T08:58:06Z</dcterms:created>
  <dcterms:modified xsi:type="dcterms:W3CDTF">2019-04-10T17:18:18Z</dcterms:modified>
</cp:coreProperties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33.xml" Id="rId34" /><Relationship Type="http://schemas.openxmlformats.org/officeDocument/2006/relationships/slide" Target="slides/slide46.xml" Id="rId47" /><Relationship Type="http://schemas.openxmlformats.org/officeDocument/2006/relationships/theme" Target="theme/theme1.xml" Id="rId89" /><Relationship Type="http://schemas.openxmlformats.org/officeDocument/2006/relationships/slide" Target="slides/slide1.xml" Id="rId2" /><Relationship Type="http://schemas.openxmlformats.org/officeDocument/2006/relationships/slide" Target="slides/slide10.xml" Id="rId11" /><Relationship Type="http://schemas.openxmlformats.org/officeDocument/2006/relationships/slide" Target="slides/slide31.xml" Id="rId32" /><Relationship Type="http://schemas.openxmlformats.org/officeDocument/2006/relationships/slide" Target="slides/slide65.xml" Id="rId66" /><Relationship Type="http://schemas.openxmlformats.org/officeDocument/2006/relationships/presProps" Target="presProps.xml" Id="rId87" /><Relationship Type="http://schemas.openxmlformats.org/officeDocument/2006/relationships/tableStyles" Target="tableStyles.xml" Id="rId90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openxmlformats.org/officeDocument/2006/relationships/slide" Target="slides/slide47.xml" Id="rId48" /><Relationship Type="http://schemas.openxmlformats.org/officeDocument/2006/relationships/slide" Target="slides/slide63.xml" Id="rId64" /><Relationship Type="http://schemas.openxmlformats.org/officeDocument/2006/relationships/slide" Target="slides/slide84.xml" Id="rId85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32.xml" Id="rId33" /><Relationship Type="http://schemas.openxmlformats.org/officeDocument/2006/relationships/slide" Target="slides/slide45.xml" Id="rId46" /><Relationship Type="http://schemas.openxmlformats.org/officeDocument/2006/relationships/slide" Target="slides/slide66.xml" Id="rId67" /><Relationship Type="http://schemas.openxmlformats.org/officeDocument/2006/relationships/viewProps" Target="viewProps.xml" Id="rId88" /><Relationship Type="http://schemas.openxmlformats.org/officeDocument/2006/relationships/slideMaster" Target="slideMasters/slideMaster1.xml" Id="rId1" /><Relationship Type="http://schemas.openxmlformats.org/officeDocument/2006/relationships/slide" Target="slides/slide9.xml" Id="rId10" /><Relationship Type="http://schemas.openxmlformats.org/officeDocument/2006/relationships/slide" Target="slides/slide30.xml" Id="rId31" /><Relationship Type="http://schemas.openxmlformats.org/officeDocument/2006/relationships/slide" Target="slides/slide64.xml" Id="rId65" /><Relationship Type="http://schemas.openxmlformats.org/officeDocument/2006/relationships/notesMaster" Target="notesMasters/notesMaster1.xml" Id="rId86" /><Relationship Type="http://schemas.openxmlformats.org/officeDocument/2006/relationships/slide" Target="/ppt/slides/slide5a.xml" Id="R85ec0fb0cafe483b" /><Relationship Type="http://schemas.openxmlformats.org/officeDocument/2006/relationships/slide" Target="/ppt/slides/slide5b.xml" Id="R1f48aeef167b4f4d" /><Relationship Type="http://schemas.openxmlformats.org/officeDocument/2006/relationships/slide" Target="/ppt/slides/slide5c.xml" Id="R999e67dc42dd441b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591A-077E-4C62-B1A1-2B34D35C8943}" type="datetimeFigureOut">
              <a:rPr lang="fr-FR" smtClean="0"/>
              <a:pPr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572CC-70AB-4EC4-A6EE-CB4481DBA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9734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572CC-70AB-4EC4-A6EE-CB4481DBABB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59901685"/>
      </p:ext>
    </p:extLst>
  </p:cSld>
  <p:clrMapOvr>
    <a:masterClrMapping/>
  </p:clrMapOvr>
</p:note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7A8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7" r:id="rId1"/>
  </p:sldMasterIdLst>
  <p:notesMasterIdLst>
    <p:notesMasterId r:id="rId86"/>
  </p:notesMasterIdLst>
  <p:sldIdLst>
    <p:sldId id="256" r:id="rId2"/>
    <p:sldId id="259" r:id="rId3"/>
    <p:sldId id="307" r:id="rId10"/>
    <p:sldId id="308" r:id="rId11"/>
    <p:sldId id="309" r:id="rId12"/>
    <p:sldId id="355" r:id="rId13"/>
    <p:sldId id="312" r:id="rId17"/>
    <p:sldId id="313" r:id="rId18"/>
    <p:sldId id="328" r:id="rId30"/>
    <p:sldId id="329" r:id="rId31"/>
    <p:sldId id="330" r:id="rId32"/>
    <p:sldId id="358" r:id="rId33"/>
    <p:sldId id="331" r:id="rId34"/>
    <p:sldId id="332" r:id="rId35"/>
    <p:sldId id="339" r:id="rId46"/>
    <p:sldId id="342" r:id="rId47"/>
    <p:sldId id="340" r:id="rId48"/>
    <p:sldId id="385" r:id="R999e67dc42dd441b"/>
    <p:sldId id="384" r:id="R1f48aeef167b4f4d"/>
    <p:sldId id="383" r:id="R85ec0fb0cafe483b"/>
    <p:sldId id="352" r:id="rId64"/>
    <p:sldId id="353" r:id="rId65"/>
    <p:sldId id="299" r:id="rId66"/>
    <p:sldId id="300" r:id="rId67"/>
    <p:sldId id="38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DB8A-8A94-4359-B6F6-1F3C0197C971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EB27-D5EC-47BD-B631-518FC0DC745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FDBB-CCA2-4737-9559-5681557B296D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D31-AF18-4D2D-83AA-F7CB0C7ECFBD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17-400F-42E7-9872-FB8A6350BACC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DD8-312D-4609-950E-C439872F939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E7A0-3730-4B20-B19E-4EB1091F81A9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D43-C74B-4E16-8487-FBB0F5486565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AE1B-7D4B-4C85-A254-778C98805226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C207-6223-409C-9B6D-29D4D927F5A6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1E0F-F49F-4359-842F-3455A1A9EE8F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A4E7A-A4B0-4000-83B8-5DEA69FE07D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.xml" Id="R0c29c7af60b64d93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2.xml" Id="R728fc153995e411c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3.xml" Id="Ra082ecc5a1024b5a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a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9e2e70fb2254178" /></Relationships>
</file>

<file path=ppt/slides/_rels/slide5b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a3a6b639ce3045e1" /></Relationships>
</file>

<file path=ppt/slides/_rels/slide5c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a491df9ce094367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7272808" cy="194421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71800" y="486916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JANVIER 2020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59632" y="48691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Période:  Du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44008" y="486044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AU: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20072" y="48691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MAI 2020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51520" y="3356992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Elements D'Entrée De La Revue Direction</a:t>
            </a:r>
          </a:p>
        </p:txBody>
      </p:sp>
    </p:spTree>
    <p:extLst>
      <p:ext uri="{BB962C8B-B14F-4D97-AF65-F5344CB8AC3E}">
        <p14:creationId xmlns:p14="http://schemas.microsoft.com/office/powerpoint/2010/main" val="37378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260648" y="11663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3588" y="1124744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RECLAMATIONS CLIENTS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3588" y="1988840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17</a:t>
            </a:r>
            <a:endParaRPr lang="fr-FR" sz="3200" dirty="0"/>
          </a:p>
        </p:txBody>
      </p:sp>
      <p:sp>
        <p:nvSpPr>
          <p:cNvPr id="18" name="Rectangle 17"/>
          <p:cNvSpPr/>
          <p:nvPr/>
        </p:nvSpPr>
        <p:spPr>
          <a:xfrm>
            <a:off x="6264188" y="1124744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RECLAMATIONS / GRAVITE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64188" y="1988840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1000" dirty="0" smtClean="0"/>
              <a:t>Critique(1) ; Majeure(2) ; Mineure(1) ; NON SPECIFIEE(13) ;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3588" y="4232488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DELAI MOYEN DE TRAITEMENT DES RECLAMATIONS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3588" y="5096584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2 Jours</a:t>
            </a:r>
            <a:endParaRPr lang="fr-FR" sz="3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64188" y="4221088"/>
            <a:ext cx="1764196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DE RECLAMATIONS TRAITEES DANS LES DELAIS PREVUS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4188" y="5096584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5610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r>
              <a:rPr lang="fr-FR" dirty="0" smtClean="0"/>
              <a:t/>
            </a: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5436096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31840" y="116632"/>
            <a:ext cx="67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Réclamations clients</a:t>
            </a:r>
            <a:r>
              <a:rPr lang="fr-FR" dirty="0" smtClean="0"/>
              <a:t/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80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000"/>
                <a:gridCol w="1050000"/>
                <a:gridCol w="1050000"/>
                <a:gridCol w="105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Type de réclamations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 réclamations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 réclamations traitées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Délai de traitement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DELAI CREDIT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DIMENSIONS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QUANTITE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FACTURATION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COULEUR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Financement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r>
              <a:rPr lang="fr-FR" dirty="0" smtClean="0"/>
              <a:t/>
            </a: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5436096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31840" y="116632"/>
            <a:ext cx="67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Réclamations clients</a:t>
            </a:r>
            <a:r>
              <a:rPr lang="fr-FR" dirty="0" smtClean="0"/>
              <a:t/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0c29c7af60b64d93"/>
          </a:graphicData>
        </a:graphic>
      </p:graphicFrame>
    </p:spTree>
    <p:extLst>
      <p:ext uri="{BB962C8B-B14F-4D97-AF65-F5344CB8AC3E}">
        <p14:creationId xmlns:p14="http://schemas.microsoft.com/office/powerpoint/2010/main" val="17696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des demandes d'actions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hevron 3"/>
          <p:cNvSpPr/>
          <p:nvPr/>
        </p:nvSpPr>
        <p:spPr>
          <a:xfrm>
            <a:off x="251520" y="260648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1560" y="260648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764704" y="181253"/>
            <a:ext cx="10551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demandes des actions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00"/>
                <a:gridCol w="3580000"/>
                <a:gridCol w="950000"/>
                <a:gridCol w="178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N° Demande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Objet de la demande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Demande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Demandeur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Etat de la demande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21/04/2020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VALIDEE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amélioration service après vente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22/04/2020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VALIDEE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Amélioration Test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27/04/2020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REFUSEE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visite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11/05/2020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REFUSEE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11/05/2020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VALIDEE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14299"/>
              </p:ext>
            </p:extLst>
          </p:nvPr>
        </p:nvGraphicFramePr>
        <p:xfrm>
          <a:off x="395536" y="1016340"/>
          <a:ext cx="8436118" cy="4535292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432048"/>
                <a:gridCol w="3312368"/>
                <a:gridCol w="432048"/>
                <a:gridCol w="4259654"/>
              </a:tblGrid>
              <a:tr h="504761"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baseline="0" dirty="0" smtClean="0"/>
                        <a:t>Bilan des actions issues des revues de direction précédentes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la performance des prestataires externes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kern="1200" baseline="0" dirty="0" smtClean="0"/>
                    </a:p>
                  </a:txBody>
                  <a:tcPr/>
                </a:tc>
              </a:tr>
              <a:tr h="50476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les modifications des enjeux externes et internes pertinents pour le système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Adéquation des ressources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476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Retours D'Information Des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Efficacité des actions mises en place face aux risques et opportunités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 des demandes d'actions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Les opportunités d'amélioration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Autres parties intéressées pertinentes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Changements Pouvant Affecter Le Système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Atteintes des objectifs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 de la conformité réglementaire et autres exigences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Fonctionnement des 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Nouvelles exigences réglementaires et autres exigences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Bilan des non-conformités Produits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performance SST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 des actions d'amélioration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Etats des incidents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 résultats de la surveillance et de la 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performance environnementale</a:t>
                      </a:r>
                    </a:p>
                  </a:txBody>
                  <a:tcPr/>
                </a:tc>
              </a:tr>
              <a:tr h="4204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Résultats des audits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Etats des incidents environnementaux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7584" y="116632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Ordre du jour 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2C77DB37-193A-4A12-A011-1C7D0433A20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908720" y="87015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3588" y="2841536"/>
            <a:ext cx="22682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D'EFFICACITE MOYEN DES ACTIONS CLOTUREES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5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0 %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4188" y="2841536"/>
            <a:ext cx="2268252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D'ACTIONS REALISEES DANS LES DELAIS</a:t>
            </a:r>
          </a:p>
          <a:p>
            <a:pPr algn="ctr" defTabSz="685800">
              <a:defRPr/>
            </a:pP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41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10 %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980728"/>
            <a:ext cx="22809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D'ACTIONS DECLENCHEES/NOMBRE DE DECLENCHEURS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1298" y="1844824"/>
            <a:ext cx="229684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13 / 3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0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728fc153995e411c"/>
          </a:graphicData>
        </a:graphic>
      </p:graphicFrame>
    </p:spTree>
    <p:extLst>
      <p:ext uri="{BB962C8B-B14F-4D97-AF65-F5344CB8AC3E}">
        <p14:creationId xmlns:p14="http://schemas.microsoft.com/office/powerpoint/2010/main" val="2197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32</a:t>
            </a:fld>
            <a:endParaRPr 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a082ecc5a1024b5a"/>
          </a:graphicData>
        </a:graphic>
      </p:graphicFrame>
    </p:spTree>
    <p:extLst>
      <p:ext uri="{BB962C8B-B14F-4D97-AF65-F5344CB8AC3E}">
        <p14:creationId xmlns:p14="http://schemas.microsoft.com/office/powerpoint/2010/main" val="6919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les résultats de la surveillance et de la mesure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107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résultats de la surveillance et de la mesure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Adéquation des ressources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870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Adéquation des ressources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3588" y="2841536"/>
            <a:ext cx="22682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D’EMPLOYES  QUI REPENDENT A 100% AUX CONDITIONS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5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100%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4188" y="2841536"/>
            <a:ext cx="2268252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PERSONNNES RECRUTEES</a:t>
            </a:r>
          </a:p>
          <a:p>
            <a:pPr algn="ctr" defTabSz="685800">
              <a:defRPr/>
            </a:pP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41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7192" y="986668"/>
            <a:ext cx="22809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D’HABILITATION MOYEN DU PERSONNEL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1298" y="1844824"/>
            <a:ext cx="229684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0%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FRANCAIS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a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ISO 9001:2008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saphir02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b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ANGLAIS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DEBUTANT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c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Communication avec le client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Saphir01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Les opportunités d'amélioration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6592" y="159023"/>
            <a:ext cx="813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opportunités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Changements Pouvant Affecter Le Système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-1692696" y="8701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smtClean="0">
                <a:solidFill>
                  <a:schemeClr val="accent1">
                    <a:lumMod val="75000"/>
                  </a:schemeClr>
                </a:solidFill>
              </a:rPr>
              <a:t>Changements Pouvant Affecter Le Système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382" y="147990"/>
            <a:ext cx="75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r>
              <a:rPr lang="fr-FR" b="1" dirty="0">
                <a:latin typeface="Century Schoolbook" pitchFamily="18" charset="0"/>
              </a:rPr>
              <a:t>Les changements de circonstances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782669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dirty="0"/>
              <a:t/>
            </a:r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1">
      <a:dk1>
        <a:srgbClr val="0F273C"/>
      </a:dk1>
      <a:lt1>
        <a:srgbClr val="FFFFFF"/>
      </a:lt1>
      <a:dk2>
        <a:srgbClr val="5B9BD5"/>
      </a:dk2>
      <a:lt2>
        <a:srgbClr val="FFFFFF"/>
      </a:lt2>
      <a:accent1>
        <a:srgbClr val="1E4E79"/>
      </a:accent1>
      <a:accent2>
        <a:srgbClr val="BF0000"/>
      </a:accent2>
      <a:accent3>
        <a:srgbClr val="7030A0"/>
      </a:accent3>
      <a:accent4>
        <a:srgbClr val="5B9BD5"/>
      </a:accent4>
      <a:accent5>
        <a:srgbClr val="7F7F7F"/>
      </a:accent5>
      <a:accent6>
        <a:srgbClr val="5B9BD5"/>
      </a:accent6>
      <a:hlink>
        <a:srgbClr val="5B9BD5"/>
      </a:hlink>
      <a:folHlink>
        <a:srgbClr val="5B9BD5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94660"/>
  </p:normalViewPr>
  <p:slideViewPr>
    <p:cSldViewPr>
      <p:cViewPr varScale="1">
        <p:scale>
          <a:sx n="86" d="100"/>
          <a:sy n="86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