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2] [2] [2]" lastIdx="1" clrIdx="6">
    <p:extLst/>
  </p:cmAuthor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2] [2]" lastIdx="1" clrIdx="2">
    <p:extLst/>
  </p:cmAuthor>
  <p:cmAuthor id="4" name="Microsoft Office User" initials="Office [2] [3]" lastIdx="1" clrIdx="3">
    <p:extLst/>
  </p:cmAuthor>
  <p:cmAuthor id="5" name="Microsoft Office User" initials="Office [2] [3] [2]" lastIdx="1" clrIdx="4">
    <p:extLst/>
  </p:cmAuthor>
  <p:cmAuthor id="6" name="Microsoft Office User" initials="Office [2] [3] [2] [2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6418"/>
  </p:normalViewPr>
  <p:slideViewPr>
    <p:cSldViewPr snapToGrid="0" snapToObjects="1">
      <p:cViewPr varScale="1">
        <p:scale>
          <a:sx n="112" d="100"/>
          <a:sy n="112" d="100"/>
        </p:scale>
        <p:origin x="88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92461-0C28-8A42-8E5B-AFB128AE773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AADCD-E4E4-5442-B92B-39BFCA3D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ADCD-E4E4-5442-B92B-39BFCA3DAB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BD5ABB-E3F3-3F42-AF5A-434A081C92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4342954-CEE1-8640-9B18-49158A792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9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10" y="349613"/>
            <a:ext cx="10725665" cy="1820911"/>
          </a:xfrm>
        </p:spPr>
        <p:txBody>
          <a:bodyPr/>
          <a:lstStyle/>
          <a:p>
            <a:pPr algn="l"/>
            <a:r>
              <a:rPr lang="en-US" dirty="0" smtClean="0"/>
              <a:t>Who uses AMPS?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616" y="1532238"/>
            <a:ext cx="11196379" cy="466164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In </a:t>
            </a:r>
            <a:r>
              <a:rPr lang="en-US" sz="2800" b="1" dirty="0"/>
              <a:t>use by major Fortune 500 </a:t>
            </a:r>
            <a:r>
              <a:rPr lang="en-US" sz="2800" b="1" dirty="0" smtClean="0"/>
              <a:t>companies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AMPS </a:t>
            </a:r>
            <a:r>
              <a:rPr lang="en-US" sz="2800" dirty="0"/>
              <a:t>drives the most data-intensive mission-critical applications such as trading desks, analytic grids, reporting applications, view servers, workload management, and </a:t>
            </a:r>
            <a:r>
              <a:rPr lang="en-US" sz="2800" dirty="0" smtClean="0"/>
              <a:t>more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What do these applications </a:t>
            </a:r>
            <a:r>
              <a:rPr lang="en-US" sz="2800" dirty="0"/>
              <a:t>have in </a:t>
            </a:r>
            <a:r>
              <a:rPr lang="en-US" sz="2800" dirty="0" smtClean="0"/>
              <a:t>common? A need </a:t>
            </a:r>
            <a:r>
              <a:rPr lang="en-US" sz="2800" dirty="0"/>
              <a:t>for reliable high-volume, low-latency messaging with advanced features that go beyond simple pub-sub or point-to-point </a:t>
            </a:r>
            <a:r>
              <a:rPr lang="en-US" sz="2800" dirty="0" smtClean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6474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10" y="349613"/>
            <a:ext cx="10725665" cy="1820911"/>
          </a:xfrm>
        </p:spPr>
        <p:txBody>
          <a:bodyPr/>
          <a:lstStyle/>
          <a:p>
            <a:pPr algn="ctr"/>
            <a:r>
              <a:rPr lang="en-US" dirty="0" smtClean="0"/>
              <a:t>Who uses AMPS?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74" y="4837658"/>
            <a:ext cx="11088955" cy="466164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smtClean="0"/>
              <a:t>Companies with  a </a:t>
            </a:r>
            <a:r>
              <a:rPr lang="en-US" sz="2800" dirty="0" smtClean="0"/>
              <a:t>need </a:t>
            </a:r>
            <a:r>
              <a:rPr lang="en-US" sz="2800" dirty="0"/>
              <a:t>for reliable high-volume, low-latency messaging </a:t>
            </a:r>
            <a:r>
              <a:rPr lang="en-US" sz="2800" dirty="0" smtClean="0"/>
              <a:t>and advanced features that go beyond </a:t>
            </a:r>
            <a:r>
              <a:rPr lang="en-US" sz="2800" smtClean="0"/>
              <a:t>basic </a:t>
            </a:r>
            <a:r>
              <a:rPr lang="en-US" sz="2800" smtClean="0"/>
              <a:t>pub-sub systems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34" y="1260069"/>
            <a:ext cx="6376543" cy="3188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8" y="1326398"/>
            <a:ext cx="4830925" cy="30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14580</TotalTime>
  <Words>88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Schoolbook</vt:lpstr>
      <vt:lpstr>Corbel</vt:lpstr>
      <vt:lpstr>Arial</vt:lpstr>
      <vt:lpstr>Headlines</vt:lpstr>
      <vt:lpstr>Who uses AMPS?</vt:lpstr>
      <vt:lpstr>Who uses AMPS?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AMPS</dc:title>
  <dc:creator>Microsoft Office User</dc:creator>
  <cp:lastModifiedBy>Microsoft Office User</cp:lastModifiedBy>
  <cp:revision>33</cp:revision>
  <dcterms:created xsi:type="dcterms:W3CDTF">2017-10-06T05:37:31Z</dcterms:created>
  <dcterms:modified xsi:type="dcterms:W3CDTF">2017-11-29T13:36:16Z</dcterms:modified>
</cp:coreProperties>
</file>