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42F1E4-DFCA-4204-A2F5-DA94D41F749C}" v="4" dt="2019-12-15T12:23:16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E78BFD-8DFA-4C38-AB67-C08393C76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71F2114-4A9B-4331-8A73-9F21D1E7B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095C31A-3E91-4A21-A27D-A8B1DBEA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E159-71F0-4418-978D-0A46048A4287}" type="datetimeFigureOut">
              <a:rPr lang="he-IL" smtClean="0"/>
              <a:t>י"ז/כסלו/תש"פ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48D03AF-9CB1-4AE8-8B2C-252144FB4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307BB41-0BD7-439D-9589-49925B74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840-0C18-4098-B215-0958462AC8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000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B8A550-154B-4270-A993-F05D114A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F38A080-1D11-463C-8ED9-922B65018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314D488-A9DC-4854-B0F5-D41F54DF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E159-71F0-4418-978D-0A46048A4287}" type="datetimeFigureOut">
              <a:rPr lang="he-IL" smtClean="0"/>
              <a:t>י"ז/כסלו/תש"פ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1A2EFAB-843D-4724-A4B8-F1CF6971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D34A9C3-5667-4588-9969-A404972D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840-0C18-4098-B215-0958462AC8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589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E0985C0-3445-4F61-BB62-6AF8B6031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8E2374F-9E46-444C-9B7F-79397718E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6F9271A-3A39-482E-9BDF-7C62F7CD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E159-71F0-4418-978D-0A46048A4287}" type="datetimeFigureOut">
              <a:rPr lang="he-IL" smtClean="0"/>
              <a:t>י"ז/כסלו/תש"פ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7DE8741-72A5-4246-AFFB-B22A004D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8CF161E-B794-4DF4-AC2E-4FE612FC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840-0C18-4098-B215-0958462AC8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690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47220D-AD4F-4EC4-81AE-B739D840C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A530B56-0255-4D98-B5B2-BC1FF2292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854C821-DA9C-496B-9842-C2066594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E159-71F0-4418-978D-0A46048A4287}" type="datetimeFigureOut">
              <a:rPr lang="he-IL" smtClean="0"/>
              <a:t>י"ז/כסלו/תש"פ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DC4179A-E6AA-4C2F-9BA4-DB828DEBE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71CB480-BCD5-4CF1-A512-AA8FF481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840-0C18-4098-B215-0958462AC8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763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F7EAB4-4D9A-4EB2-8D08-3BE3DCE9D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FB01383-9886-456F-85F7-6AC959E95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AB90221-B65D-44E8-A246-4DD44F00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E159-71F0-4418-978D-0A46048A4287}" type="datetimeFigureOut">
              <a:rPr lang="he-IL" smtClean="0"/>
              <a:t>י"ז/כסלו/תש"פ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902E07B-E139-49A8-86A7-023612B8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27C0DE8-C6B5-44FF-9A56-DF419630C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840-0C18-4098-B215-0958462AC8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637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2992A9-2F89-40E0-B097-7C8C452D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5F314F7-99C4-48DC-A48A-CA0CB336B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A51D800-31E7-4614-8A5E-1CE934192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7B4D5B5-E347-4709-A90E-CAF0EC234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E159-71F0-4418-978D-0A46048A4287}" type="datetimeFigureOut">
              <a:rPr lang="he-IL" smtClean="0"/>
              <a:t>י"ז/כסלו/תש"פ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F517BD8-BBA2-4CB7-9DB0-2BDE1582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DDD96B5-A9E2-4D97-980F-5ABE5C25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840-0C18-4098-B215-0958462AC8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605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584510-E439-4ADA-880F-D993900B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DFFE889-3947-4FAD-8A97-72469CF26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05C2DE2-C5E5-4594-BBB0-D81301698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4AA774EE-138C-42BC-8F8E-6583F007B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13940FB-5257-406E-9F1B-69C91A3F3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5396B871-FCA9-4BCA-8799-7565DD755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E159-71F0-4418-978D-0A46048A4287}" type="datetimeFigureOut">
              <a:rPr lang="he-IL" smtClean="0"/>
              <a:t>י"ז/כסלו/תש"פ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62E1F9C-BEA0-440E-8471-FD1545EA0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49A2FB3-13C0-4C1C-A635-68D65D54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840-0C18-4098-B215-0958462AC8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928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65E3B1-1B1C-4CBA-A3A5-45A23029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C7B9576-13E1-4623-8E2F-BA7D98245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E159-71F0-4418-978D-0A46048A4287}" type="datetimeFigureOut">
              <a:rPr lang="he-IL" smtClean="0"/>
              <a:t>י"ז/כסלו/תש"פ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FBACF4F-156B-45A5-AE37-DD0EB8B55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CD69C6D-76F2-4CA0-900C-1AC3C883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840-0C18-4098-B215-0958462AC8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125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5619AFD-7CF4-4BE0-A9EA-3A046FA4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E159-71F0-4418-978D-0A46048A4287}" type="datetimeFigureOut">
              <a:rPr lang="he-IL" smtClean="0"/>
              <a:t>י"ז/כסלו/תש"פ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A14F462-DB5E-4B87-80A5-ACC757F8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9C2A784-3CB6-4826-A3B1-F4CDA0BA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840-0C18-4098-B215-0958462AC8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574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7F35A0-4326-4D64-BBF1-B882B442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36E6BAE-4026-48D6-9B87-6CFC7BEE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6DC3A34-901F-4E8F-95FC-70E98E013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BF1DEBE-4570-45FB-982C-AF5599B3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E159-71F0-4418-978D-0A46048A4287}" type="datetimeFigureOut">
              <a:rPr lang="he-IL" smtClean="0"/>
              <a:t>י"ז/כסלו/תש"פ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95856F5-9FA1-4EF9-9D76-BC8FEC95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FCA9825-9DE8-42CC-8F49-696D7A1D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840-0C18-4098-B215-0958462AC8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785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16228EF-BF0F-4C5A-B2E7-ED9436D6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F26E506-3EB3-4DE2-90F3-D17050A09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9CCFADF-86C6-4029-B42C-5B24FC923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474FF3E-7794-4608-A702-23E9CC18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E159-71F0-4418-978D-0A46048A4287}" type="datetimeFigureOut">
              <a:rPr lang="he-IL" smtClean="0"/>
              <a:t>י"ז/כסלו/תש"פ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6ECF620-6C21-4CB0-96A3-22014B17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730F33A-4516-4A2C-872B-23912DB9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840-0C18-4098-B215-0958462AC8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579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FC9B986-5358-4E17-B216-2D1A9ACA0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8C3FD3F-CA8C-4E2D-AE76-9A9E4B716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1E5D346-A1F4-4A5C-855E-178689E82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2E159-71F0-4418-978D-0A46048A4287}" type="datetimeFigureOut">
              <a:rPr lang="he-IL" smtClean="0"/>
              <a:t>י"ז/כסלו/תש"פ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1446BFF-81FD-4D30-B2CC-FE55D20DE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C610019-9983-4374-A4B7-535EDF329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EC840-0C18-4098-B215-0958462AC8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993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F2C267A-2879-46A1-8E1B-7E8FF717AC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Iron Dome</a:t>
            </a:r>
            <a:br>
              <a:rPr lang="en-US" dirty="0"/>
            </a:b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1E5A72D-7C51-4228-8BEA-8C0F3A2C0F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בנימין אור</a:t>
            </a:r>
          </a:p>
          <a:p>
            <a:r>
              <a:rPr lang="he-IL" dirty="0"/>
              <a:t>יובל לסרי</a:t>
            </a:r>
          </a:p>
        </p:txBody>
      </p:sp>
    </p:spTree>
    <p:extLst>
      <p:ext uri="{BB962C8B-B14F-4D97-AF65-F5344CB8AC3E}">
        <p14:creationId xmlns:p14="http://schemas.microsoft.com/office/powerpoint/2010/main" val="203895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5679D5-1FC7-4876-9DE1-3325A3051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רעיון המשחק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8324B1C-B29B-4222-B128-F104EB2E0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4500" dirty="0"/>
              <a:t>משחק לחימה בין שתי ערים – כרגע עיר "תוקפת" ועיר "הגנה" ( לא מדויק )</a:t>
            </a:r>
          </a:p>
          <a:p>
            <a:pPr marL="0" indent="0" algn="ctr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6604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E5A2A1-A6F4-4C77-9812-CD26B7667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עיר תוקפת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BCE6344-699B-4E11-8AFB-C5EFA9EE3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עיר "תוקפת " תדמה את עזה – עיר מאד צפופה אשר יורה טילים לעבר העיר </a:t>
            </a:r>
            <a:r>
              <a:rPr lang="he-IL" dirty="0" err="1"/>
              <a:t>השניה</a:t>
            </a:r>
            <a:r>
              <a:rPr lang="he-IL" dirty="0"/>
              <a:t> בלי יכולת להתגונן</a:t>
            </a:r>
          </a:p>
          <a:p>
            <a:r>
              <a:rPr lang="he-IL" dirty="0"/>
              <a:t>העיר התוקפת תשגר טילים לעיר המגנה בתדירות </a:t>
            </a:r>
            <a:r>
              <a:rPr lang="he-IL" dirty="0" err="1"/>
              <a:t>מסויימת</a:t>
            </a:r>
            <a:r>
              <a:rPr lang="he-IL" dirty="0"/>
              <a:t> ( שתשתנה בהתאם להגדרות שנחליט) כאשר בין לבין יוצאת גם העיר המגנה להפצצות מהאוויר</a:t>
            </a:r>
          </a:p>
          <a:p>
            <a:r>
              <a:rPr lang="he-IL" dirty="0"/>
              <a:t>ככל שההפצצות האוויריות של ההגנה יפגעו ביותר אנשים ובניינים , כך קצב הירי של העיר התוקפת יעלה</a:t>
            </a:r>
          </a:p>
        </p:txBody>
      </p:sp>
    </p:spTree>
    <p:extLst>
      <p:ext uri="{BB962C8B-B14F-4D97-AF65-F5344CB8AC3E}">
        <p14:creationId xmlns:p14="http://schemas.microsoft.com/office/powerpoint/2010/main" val="265209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102378-4BFC-4AC2-9AA6-3A7B234EC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עיר הגנה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B228F2AD-9745-4B02-B6E6-E95C6D8EBE3B}"/>
              </a:ext>
            </a:extLst>
          </p:cNvPr>
          <p:cNvSpPr txBox="1"/>
          <p:nvPr/>
        </p:nvSpPr>
        <p:spPr>
          <a:xfrm>
            <a:off x="1097280" y="1930400"/>
            <a:ext cx="10119360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Tx/>
              <a:buChar char="-"/>
            </a:pPr>
            <a:r>
              <a:rPr lang="he-IL" dirty="0"/>
              <a:t>עיר "הגנה" תדמה את שדרות , ותיאלץ לנטרל את פגיעות היריב על ידי טיל "כיפת ברזל" – בעצם ברגע שישוגר טיל לכיוון העיר , המצלמה תעבור לטיל כיפת ברזל שמשוגר שייאלץ לפגוע בטיל הנגדי כדי למנוע פגיעה</a:t>
            </a:r>
          </a:p>
          <a:p>
            <a:pPr marL="285750" indent="-285750">
              <a:buFontTx/>
              <a:buChar char="-"/>
            </a:pPr>
            <a:endParaRPr lang="he-IL" dirty="0"/>
          </a:p>
          <a:p>
            <a:pPr marL="285750" indent="-285750">
              <a:buFontTx/>
              <a:buChar char="-"/>
            </a:pPr>
            <a:r>
              <a:rPr lang="he-IL" dirty="0"/>
              <a:t>יציאות למתקפות אוויריות – בעצם מטוס שיעוף מעל העיר התוקפת ו"יפיל" פצצה במטרה לחסל וליצור נזק בעיר </a:t>
            </a:r>
            <a:r>
              <a:rPr lang="he-IL" dirty="0" err="1"/>
              <a:t>השניה</a:t>
            </a:r>
            <a:r>
              <a:rPr lang="he-IL" dirty="0"/>
              <a:t> ולחסל משגרים</a:t>
            </a:r>
          </a:p>
          <a:p>
            <a:pPr marL="285750" indent="-285750">
              <a:buFontTx/>
              <a:buChar char="-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5965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FC98C0-6F37-4B2F-A942-8EE85E98F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התלבטויות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15F69400-19C8-4AA1-8F8A-B25785B629CF}"/>
              </a:ext>
            </a:extLst>
          </p:cNvPr>
          <p:cNvSpPr txBox="1"/>
          <p:nvPr/>
        </p:nvSpPr>
        <p:spPr>
          <a:xfrm>
            <a:off x="2954709" y="1690688"/>
            <a:ext cx="8399091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/>
              <a:t>אפשרויות משחק : </a:t>
            </a:r>
            <a:r>
              <a:rPr lang="he-IL" dirty="0"/>
              <a:t>האם לאפשר לשחקן לשחק בתור תוקף?</a:t>
            </a:r>
          </a:p>
          <a:p>
            <a:pPr marL="285750" indent="-285750">
              <a:buFontTx/>
              <a:buChar char="-"/>
            </a:pPr>
            <a:r>
              <a:rPr lang="he-IL" dirty="0"/>
              <a:t>שיקולים חינוכיים ועקרוניים בעיקר</a:t>
            </a:r>
            <a:endParaRPr lang="en-US" dirty="0"/>
          </a:p>
          <a:p>
            <a:endParaRPr lang="he-IL" dirty="0"/>
          </a:p>
          <a:p>
            <a:r>
              <a:rPr lang="he-IL" b="1" dirty="0"/>
              <a:t>מצב הגנה </a:t>
            </a:r>
            <a:r>
              <a:rPr lang="he-IL" dirty="0"/>
              <a:t>– קשה מאד מבחינה פיזיקלית להצליח לפגוע בעולם תלת </a:t>
            </a:r>
            <a:r>
              <a:rPr lang="he-IL" dirty="0" err="1"/>
              <a:t>מימדי</a:t>
            </a:r>
            <a:r>
              <a:rPr lang="he-IL" dirty="0"/>
              <a:t> בטיל שעובר לכן קיימת התלבטות ליצור מעין "משחקון" נפרד שמדמה את הפגיעה של הטיל בצורה קלה ומשחקית יותר.</a:t>
            </a:r>
          </a:p>
          <a:p>
            <a:endParaRPr lang="he-IL" dirty="0"/>
          </a:p>
          <a:p>
            <a:r>
              <a:rPr lang="he-IL" b="1" dirty="0"/>
              <a:t>ניצחון </a:t>
            </a:r>
            <a:r>
              <a:rPr lang="he-IL" dirty="0"/>
              <a:t>– מה מביא לניצחון ? פגיעה ב</a:t>
            </a:r>
            <a:r>
              <a:rPr lang="en-US" dirty="0"/>
              <a:t>x </a:t>
            </a:r>
            <a:r>
              <a:rPr lang="he-IL" dirty="0"/>
              <a:t> מטרות? מה יהיה </a:t>
            </a:r>
            <a:r>
              <a:rPr lang="en-US" dirty="0"/>
              <a:t>x</a:t>
            </a:r>
            <a:r>
              <a:rPr lang="he-IL" dirty="0"/>
              <a:t> כך כדי שאורך המשחק לא יפגע בהנאה</a:t>
            </a:r>
          </a:p>
          <a:p>
            <a:endParaRPr lang="he-IL" dirty="0"/>
          </a:p>
          <a:p>
            <a:r>
              <a:rPr lang="he-IL" b="1" dirty="0"/>
              <a:t>רמת יריב </a:t>
            </a:r>
            <a:r>
              <a:rPr lang="he-IL" dirty="0"/>
              <a:t>– רנדומלי ? מהלכים מתוכנתים?</a:t>
            </a:r>
          </a:p>
        </p:txBody>
      </p:sp>
    </p:spTree>
    <p:extLst>
      <p:ext uri="{BB962C8B-B14F-4D97-AF65-F5344CB8AC3E}">
        <p14:creationId xmlns:p14="http://schemas.microsoft.com/office/powerpoint/2010/main" val="275149853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EC80E28AF86C4BB2515C1CEC16EE2E" ma:contentTypeVersion="2" ma:contentTypeDescription="Create a new document." ma:contentTypeScope="" ma:versionID="2561517ef8e1f4987bf0cb42c7d5d26a">
  <xsd:schema xmlns:xsd="http://www.w3.org/2001/XMLSchema" xmlns:xs="http://www.w3.org/2001/XMLSchema" xmlns:p="http://schemas.microsoft.com/office/2006/metadata/properties" xmlns:ns3="86a86c71-4990-45c7-96bb-d62cfee7ea02" targetNamespace="http://schemas.microsoft.com/office/2006/metadata/properties" ma:root="true" ma:fieldsID="5ed5dea275b7e4e815fd3a2dd8152d8b" ns3:_="">
    <xsd:import namespace="86a86c71-4990-45c7-96bb-d62cfee7ea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a86c71-4990-45c7-96bb-d62cfee7ea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79F43E-EF84-49D5-B7ED-DDE65D57D1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a86c71-4990-45c7-96bb-d62cfee7ea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38414BA-CE8D-4166-AAB1-29E356529F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BA70FC-2D77-4648-936D-4FD8F966257F}">
  <ds:schemaRefs>
    <ds:schemaRef ds:uri="http://purl.org/dc/elements/1.1/"/>
    <ds:schemaRef ds:uri="http://schemas.microsoft.com/office/2006/metadata/properties"/>
    <ds:schemaRef ds:uri="http://purl.org/dc/terms/"/>
    <ds:schemaRef ds:uri="86a86c71-4990-45c7-96bb-d62cfee7ea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231</Words>
  <Application>Microsoft Office PowerPoint</Application>
  <PresentationFormat>מסך רחב</PresentationFormat>
  <Paragraphs>22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ערכת נושא Office</vt:lpstr>
      <vt:lpstr>Iron Dome </vt:lpstr>
      <vt:lpstr>רעיון המשחק</vt:lpstr>
      <vt:lpstr>עיר תוקפת</vt:lpstr>
      <vt:lpstr>עיר הגנה</vt:lpstr>
      <vt:lpstr>התלבטויות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Iron Dome</dc:title>
  <dc:creator>Benjamin Ahr</dc:creator>
  <cp:lastModifiedBy>Benjamin Ahr</cp:lastModifiedBy>
  <cp:revision>3</cp:revision>
  <dcterms:created xsi:type="dcterms:W3CDTF">2019-12-15T11:10:36Z</dcterms:created>
  <dcterms:modified xsi:type="dcterms:W3CDTF">2019-12-15T12:23:18Z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0x01010059EC80E28AF86C4BB2515C1CEC16EE2E</vt:lpwstr>
  </property>
</Properties>
</file>