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1" r:id="rId5"/>
    <p:sldId id="262" r:id="rId6"/>
    <p:sldId id="264" r:id="rId7"/>
    <p:sldId id="270" r:id="rId8"/>
    <p:sldId id="265" r:id="rId9"/>
    <p:sldId id="263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8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132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618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676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764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143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548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2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485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199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738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795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55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Welcome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 To 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Vehicle Management Project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accent4">
              <a:lumMod val="75000"/>
            </a:schemeClr>
          </a:solidFill>
        </p:spPr>
        <p:txBody>
          <a:bodyPr anchor="ctr"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Developer Team - C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51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Action Form (Controller)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dirty="0"/>
              <a:t>Object: </a:t>
            </a:r>
            <a:r>
              <a:rPr lang="en-US" dirty="0" err="1" smtClean="0"/>
              <a:t>RequisitionInfo</a:t>
            </a:r>
            <a:endParaRPr lang="en-US" dirty="0"/>
          </a:p>
          <a:p>
            <a:r>
              <a:rPr lang="en-US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UserInfo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RequisitionInfo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VehicleInfo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DriverInfo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CancelRequisition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ReassainRequisition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Activity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RequisitionList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SearchRequisition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ApproveRequisition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CancelRequisition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CheckInTime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CheckOutTime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38273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Requisition Form (User)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06858" cy="3871790"/>
          </a:xfrm>
          <a:noFill/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Object: </a:t>
            </a:r>
            <a:r>
              <a:rPr lang="en-US" sz="2900" dirty="0" smtClean="0"/>
              <a:t>Requisition</a:t>
            </a:r>
            <a:endParaRPr lang="en-US" sz="2900" dirty="0"/>
          </a:p>
          <a:p>
            <a:r>
              <a:rPr lang="en-US" sz="2900" dirty="0" smtClean="0"/>
              <a:t>Attribute</a:t>
            </a:r>
          </a:p>
          <a:p>
            <a:pPr marL="457200" lvl="1" indent="0">
              <a:buNone/>
            </a:pPr>
            <a:r>
              <a:rPr lang="en-US" sz="2900" dirty="0" smtClean="0"/>
              <a:t>	Id;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RequisitorName</a:t>
            </a:r>
            <a:r>
              <a:rPr lang="en-US" sz="2900" dirty="0" smtClean="0"/>
              <a:t>;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Designation;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Email;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/>
              <a:t>ContactNo</a:t>
            </a:r>
            <a:r>
              <a:rPr lang="en-US" sz="2900" dirty="0"/>
              <a:t>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JourneyDateTime</a:t>
            </a:r>
            <a:r>
              <a:rPr lang="en-US" sz="2900" dirty="0" smtClean="0"/>
              <a:t>;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Place;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Description;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JourneyStartTiem</a:t>
            </a:r>
            <a:r>
              <a:rPr lang="en-US" sz="2900" dirty="0" smtClean="0"/>
              <a:t>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VehicleName</a:t>
            </a:r>
            <a:r>
              <a:rPr lang="en-US" sz="2900" dirty="0" smtClean="0"/>
              <a:t>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DriverName</a:t>
            </a:r>
            <a:r>
              <a:rPr lang="en-US" sz="2900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426166606"/>
              </p:ext>
            </p:extLst>
          </p:nvPr>
        </p:nvGraphicFramePr>
        <p:xfrm>
          <a:off x="7272996" y="1825625"/>
          <a:ext cx="4080804" cy="427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402"/>
                <a:gridCol w="2040402"/>
              </a:tblGrid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		</a:t>
                      </a:r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Requisitor</a:t>
                      </a:r>
                      <a:r>
                        <a:rPr lang="en-US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Mobile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Journey </a:t>
                      </a:r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Journey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Journey</a:t>
                      </a:r>
                      <a:r>
                        <a:rPr lang="en-US" baseline="0" dirty="0" smtClean="0"/>
                        <a:t> Start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Vehicle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Driver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713870" y="1825625"/>
            <a:ext cx="3319975" cy="38717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sz="1600" dirty="0" smtClean="0"/>
              <a:t>Activity: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CreateRequisition</a:t>
            </a:r>
            <a:r>
              <a:rPr lang="en-US" sz="1600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SearchVehicle</a:t>
            </a:r>
            <a:r>
              <a:rPr lang="en-US" sz="1600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RequisitionList</a:t>
            </a:r>
            <a:r>
              <a:rPr lang="en-US" sz="1600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CancelRequisition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24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53022"/>
          </a:xfrm>
          <a:solidFill>
            <a:schemeClr val="accent4">
              <a:lumMod val="75000"/>
            </a:schemeClr>
          </a:solidFill>
        </p:spPr>
        <p:txBody>
          <a:bodyPr anchor="ctr">
            <a:noAutofit/>
          </a:bodyPr>
          <a:lstStyle/>
          <a:p>
            <a:r>
              <a:rPr lang="en-US" sz="11500" dirty="0">
                <a:solidFill>
                  <a:srgbClr val="FFFF00"/>
                </a:solidFill>
              </a:rPr>
              <a:t>Thanks To All</a:t>
            </a:r>
          </a:p>
        </p:txBody>
      </p:sp>
    </p:spTree>
    <p:extLst>
      <p:ext uri="{BB962C8B-B14F-4D97-AF65-F5344CB8AC3E}">
        <p14:creationId xmlns:p14="http://schemas.microsoft.com/office/powerpoint/2010/main" xmlns="" val="8491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081" y="342410"/>
            <a:ext cx="11307992" cy="61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36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39151"/>
            <a:ext cx="10556631" cy="858129"/>
          </a:xfrm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User Stories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login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form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search vehicle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search option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 smtClean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send a requisition for vehicle</a:t>
            </a:r>
            <a:r>
              <a:rPr lang="en-US" dirty="0" smtClean="0"/>
              <a:t>. 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requisition form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cancel requisition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cancel button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 vehicle and driver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option for select</a:t>
            </a:r>
            <a:r>
              <a:rPr lang="en-US" dirty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 a conformation message in mail or mobile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info option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print requisition copy 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7684" y="1122240"/>
            <a:ext cx="10556631" cy="70338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Back Log for user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3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39151"/>
            <a:ext cx="10556631" cy="858129"/>
          </a:xfrm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User Stories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 smtClean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 user list</a:t>
            </a:r>
            <a:r>
              <a:rPr lang="en-US" dirty="0" smtClean="0"/>
              <a:t>. 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user list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en-US" dirty="0" smtClean="0"/>
              <a:t> </a:t>
            </a:r>
            <a:r>
              <a:rPr lang="en-US" dirty="0"/>
              <a:t>I want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vehicle list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option for vehicle entry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en-US" dirty="0" smtClean="0"/>
              <a:t>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driver list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option for driver entry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en-US" dirty="0" smtClean="0"/>
              <a:t>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requisition search option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requisition list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approve requisition </a:t>
            </a:r>
            <a:r>
              <a:rPr lang="en-US" dirty="0"/>
              <a:t>. 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requisition approve field 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7684" y="1122240"/>
            <a:ext cx="10556631" cy="703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prstClr val="white"/>
                </a:solidFill>
              </a:rPr>
              <a:t>Back Log for Controller</a:t>
            </a:r>
            <a:endParaRPr lang="en-US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76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39151"/>
            <a:ext cx="10556631" cy="858129"/>
          </a:xfrm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User Stories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514350" indent="-514350">
              <a:buAutoNum type="arabicPeriod" startAt="6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 smtClean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send conformation mail or message to user</a:t>
            </a:r>
            <a:r>
              <a:rPr lang="en-US" dirty="0" smtClean="0"/>
              <a:t>. 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conformation info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deactivate vehicle and driver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option in vehicle and driver list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check-in or check-out 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option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reassign requisition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option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AutoNum type="arabicPeriod" startAt="6"/>
            </a:pP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7684" y="1122240"/>
            <a:ext cx="10556631" cy="703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prstClr val="white"/>
                </a:solidFill>
              </a:rPr>
              <a:t>Back Log for Controller</a:t>
            </a:r>
            <a:endParaRPr lang="en-US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83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err="1" smtClean="0"/>
              <a:t>VehicleType</a:t>
            </a:r>
            <a:r>
              <a:rPr lang="en-US" b="1" dirty="0" smtClean="0"/>
              <a:t> </a:t>
            </a:r>
            <a:r>
              <a:rPr lang="en-US" b="1" dirty="0" smtClean="0"/>
              <a:t>Entry Form (Controller)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en-US" dirty="0"/>
              <a:t>Object: </a:t>
            </a:r>
            <a:r>
              <a:rPr lang="en-US" dirty="0" err="1" smtClean="0"/>
              <a:t>VehicleType</a:t>
            </a:r>
            <a:endParaRPr lang="en-US" dirty="0"/>
          </a:p>
          <a:p>
            <a:r>
              <a:rPr lang="en-US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Id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TypeName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Description;</a:t>
            </a:r>
          </a:p>
          <a:p>
            <a:r>
              <a:rPr lang="en-US" dirty="0" smtClean="0"/>
              <a:t>Activity: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CreateType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Type</a:t>
            </a:r>
            <a:r>
              <a:rPr lang="en-US" dirty="0" err="1" smtClean="0"/>
              <a:t>List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EditType</a:t>
            </a:r>
            <a:r>
              <a:rPr lang="en-US" dirty="0" smtClean="0"/>
              <a:t>();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DeleteType</a:t>
            </a:r>
            <a:r>
              <a:rPr lang="en-US" dirty="0" smtClean="0"/>
              <a:t>();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080387988"/>
              </p:ext>
            </p:extLst>
          </p:nvPr>
        </p:nvGraphicFramePr>
        <p:xfrm>
          <a:off x="6172200" y="1825625"/>
          <a:ext cx="5181600" cy="2027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		</a:t>
                      </a:r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315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Vehicle Entry Form (Controller)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 dirty="0"/>
              <a:t>Object: </a:t>
            </a:r>
            <a:r>
              <a:rPr lang="en-US" dirty="0" err="1" smtClean="0"/>
              <a:t>VehicleEntry</a:t>
            </a:r>
            <a:endParaRPr lang="en-US" dirty="0"/>
          </a:p>
          <a:p>
            <a:r>
              <a:rPr lang="en-US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VehicleTypeId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RegNo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Description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DriverId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IsDelete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Activity: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CreateVehicle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VehicleList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EditVehicle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DeleteVehicle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080387988"/>
              </p:ext>
            </p:extLst>
          </p:nvPr>
        </p:nvGraphicFramePr>
        <p:xfrm>
          <a:off x="6172200" y="1825625"/>
          <a:ext cx="5181600" cy="337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		</a:t>
                      </a:r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VehicleType</a:t>
                      </a:r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Registration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No*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315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Driver Entry Form (Controller)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 fontScale="55000" lnSpcReduction="20000"/>
          </a:bodyPr>
          <a:lstStyle/>
          <a:p>
            <a:r>
              <a:rPr lang="en-US" dirty="0"/>
              <a:t>Object: </a:t>
            </a:r>
            <a:r>
              <a:rPr lang="en-US" dirty="0" err="1" smtClean="0"/>
              <a:t>DriverEntry</a:t>
            </a:r>
            <a:endParaRPr lang="en-US" dirty="0"/>
          </a:p>
          <a:p>
            <a:r>
              <a:rPr lang="en-US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Id;</a:t>
            </a:r>
          </a:p>
          <a:p>
            <a:pPr marL="0" indent="0">
              <a:buNone/>
            </a:pPr>
            <a:r>
              <a:rPr lang="en-US" dirty="0"/>
              <a:t>	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LicenseNo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MobileNo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NID;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Address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VehicleId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IsDelete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Activity: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CreateDriver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DriverList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EditDriver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DeleteDriver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092718394"/>
              </p:ext>
            </p:extLst>
          </p:nvPr>
        </p:nvGraphicFramePr>
        <p:xfrm>
          <a:off x="6172200" y="1825625"/>
          <a:ext cx="5181600" cy="4730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		</a:t>
                      </a:r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Mobile</a:t>
                      </a:r>
                      <a:r>
                        <a:rPr lang="en-US" baseline="0" dirty="0" smtClean="0"/>
                        <a:t> No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License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VehicleName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074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User Registration </a:t>
            </a:r>
            <a:r>
              <a:rPr lang="en-US" b="1" dirty="0" smtClean="0"/>
              <a:t>Form </a:t>
            </a:r>
            <a:r>
              <a:rPr lang="en-US" b="1" dirty="0" smtClean="0"/>
              <a:t>(Controller)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 dirty="0"/>
              <a:t>Object: </a:t>
            </a:r>
            <a:r>
              <a:rPr lang="en-US" dirty="0" err="1" smtClean="0"/>
              <a:t>UserInfo</a:t>
            </a:r>
            <a:endParaRPr lang="en-US" dirty="0"/>
          </a:p>
          <a:p>
            <a:r>
              <a:rPr lang="en-US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Id;</a:t>
            </a:r>
          </a:p>
          <a:p>
            <a:pPr marL="0" indent="0">
              <a:buNone/>
            </a:pPr>
            <a:r>
              <a:rPr lang="en-US" dirty="0"/>
              <a:t>	Name;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Designation;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Email;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ContactNo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Logo/Image;</a:t>
            </a:r>
          </a:p>
          <a:p>
            <a:pPr marL="0" indent="0">
              <a:buNone/>
            </a:pPr>
            <a:r>
              <a:rPr lang="en-US" dirty="0"/>
              <a:t>	Address;</a:t>
            </a:r>
          </a:p>
          <a:p>
            <a:r>
              <a:rPr lang="en-US" dirty="0"/>
              <a:t>Activity: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CreateUser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GetRegInfo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EditInfo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020137389"/>
              </p:ext>
            </p:extLst>
          </p:nvPr>
        </p:nvGraphicFramePr>
        <p:xfrm>
          <a:off x="6172200" y="1825625"/>
          <a:ext cx="5181600" cy="4054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		</a:t>
                      </a:r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Mobile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Office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87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431</Words>
  <Application>Microsoft Office PowerPoint</Application>
  <PresentationFormat>Custom</PresentationFormat>
  <Paragraphs>159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Welcome  To  Vehicle Management Project</vt:lpstr>
      <vt:lpstr>Slide 2</vt:lpstr>
      <vt:lpstr>User Stories</vt:lpstr>
      <vt:lpstr>User Stories</vt:lpstr>
      <vt:lpstr>User Stories</vt:lpstr>
      <vt:lpstr>VehicleType Entry Form (Controller)</vt:lpstr>
      <vt:lpstr>Vehicle Entry Form (Controller)</vt:lpstr>
      <vt:lpstr>Driver Entry Form (Controller)</vt:lpstr>
      <vt:lpstr>User Registration Form (Controller)</vt:lpstr>
      <vt:lpstr>Action Form (Controller)</vt:lpstr>
      <vt:lpstr>Requisition Form (User)</vt:lpstr>
      <vt:lpstr>Thanks To All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Vehicle Management</dc:title>
  <dc:creator>Chitto Ranjan Sarker</dc:creator>
  <cp:lastModifiedBy>bcc</cp:lastModifiedBy>
  <cp:revision>61</cp:revision>
  <dcterms:created xsi:type="dcterms:W3CDTF">2018-05-21T17:51:05Z</dcterms:created>
  <dcterms:modified xsi:type="dcterms:W3CDTF">2018-05-23T09:33:26Z</dcterms:modified>
</cp:coreProperties>
</file>