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2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8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4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3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8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2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5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5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DDB51-4372-4FB4-AF49-668D4DCAAC2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1B73-F086-423F-9553-7233A03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Welcome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To </a:t>
            </a:r>
            <a:r>
              <a:rPr lang="en-US" b="1" dirty="0" smtClean="0">
                <a:solidFill>
                  <a:srgbClr val="002060"/>
                </a:solidFill>
              </a:rPr>
              <a:t/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Vehicle Management Project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accent4">
              <a:lumMod val="75000"/>
            </a:schemeClr>
          </a:solidFill>
        </p:spPr>
        <p:txBody>
          <a:bodyPr anchor="ctr"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Developer Team - C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1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39151"/>
            <a:ext cx="10556631" cy="858129"/>
          </a:xfrm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User Stories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login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form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search vehicle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search option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 smtClean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send a requisition for vehicle</a:t>
            </a:r>
            <a:r>
              <a:rPr lang="en-US" dirty="0" smtClean="0"/>
              <a:t>. 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requisition form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cancel requisition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cancel button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 vehicle and driver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option for select</a:t>
            </a:r>
            <a:r>
              <a:rPr lang="en-US" dirty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 a conformation message in mail or mobile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info option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print requisition copy 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7684" y="1122240"/>
            <a:ext cx="10556631" cy="70338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Back Log for user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39151"/>
            <a:ext cx="10556631" cy="858129"/>
          </a:xfrm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User Stories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 smtClean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 user list</a:t>
            </a:r>
            <a:r>
              <a:rPr lang="en-US" dirty="0" smtClean="0"/>
              <a:t>. 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user list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en-US" dirty="0" smtClean="0"/>
              <a:t> </a:t>
            </a:r>
            <a:r>
              <a:rPr lang="en-US" dirty="0"/>
              <a:t>I want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vehicle list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option for vehicle entry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en-US" dirty="0" smtClean="0"/>
              <a:t>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driver list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option for driver entry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en-US" dirty="0" smtClean="0"/>
              <a:t>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requisition search option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requisition list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approve requisition </a:t>
            </a:r>
            <a:r>
              <a:rPr lang="en-US" dirty="0"/>
              <a:t>. 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requisition approve field 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7684" y="1122240"/>
            <a:ext cx="10556631" cy="703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prstClr val="white"/>
                </a:solidFill>
              </a:rPr>
              <a:t>Back Log for </a:t>
            </a:r>
            <a:r>
              <a:rPr lang="en-US" sz="3600" dirty="0" smtClean="0">
                <a:solidFill>
                  <a:prstClr val="white"/>
                </a:solidFill>
              </a:rPr>
              <a:t>Controller</a:t>
            </a:r>
            <a:endParaRPr lang="en-US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39151"/>
            <a:ext cx="10556631" cy="858129"/>
          </a:xfrm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User Stories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6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 smtClean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send conformation mail or message to user</a:t>
            </a:r>
            <a:r>
              <a:rPr lang="en-US" dirty="0" smtClean="0"/>
              <a:t>. 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conformation info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deactivate vehicle and driver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option in vehicle and driver list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check-in or check-out 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option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reassign requisition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option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endParaRPr lang="en-US" dirty="0"/>
          </a:p>
          <a:p>
            <a:pPr marL="514350" indent="-514350">
              <a:buAutoNum type="arabicPeriod" startAt="6"/>
            </a:pP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7684" y="1122240"/>
            <a:ext cx="10556631" cy="703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prstClr val="white"/>
                </a:solidFill>
              </a:rPr>
              <a:t>Back Log for Controller</a:t>
            </a:r>
            <a:endParaRPr lang="en-US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3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309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Welcome  To  Vehicle Management Project</vt:lpstr>
      <vt:lpstr>User Stories</vt:lpstr>
      <vt:lpstr>User Stories</vt:lpstr>
      <vt:lpstr>User Stories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Vehicle Management</dc:title>
  <dc:creator>Chitto Ranjan Sarker</dc:creator>
  <cp:lastModifiedBy>Chitto Ranjan Sarker</cp:lastModifiedBy>
  <cp:revision>14</cp:revision>
  <dcterms:created xsi:type="dcterms:W3CDTF">2018-05-21T17:51:05Z</dcterms:created>
  <dcterms:modified xsi:type="dcterms:W3CDTF">2018-05-21T19:30:35Z</dcterms:modified>
</cp:coreProperties>
</file>