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65" r:id="rId2"/>
    <p:sldId id="266" r:id="rId3"/>
    <p:sldId id="258" r:id="rId4"/>
    <p:sldId id="260" r:id="rId5"/>
    <p:sldId id="261" r:id="rId6"/>
    <p:sldId id="262" r:id="rId7"/>
    <p:sldId id="264" r:id="rId8"/>
    <p:sldId id="263" r:id="rId9"/>
    <p:sldId id="256" r:id="rId10"/>
    <p:sldId id="259" r:id="rId11"/>
    <p:sldId id="25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E9F99A-C3A1-4627-AFD4-60880FECF723}" type="datetimeFigureOut">
              <a:rPr lang="en-US" smtClean="0"/>
              <a:pPr/>
              <a:t>12/28/2015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C17A85-3358-4D71-A666-2518E72B63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E9F99A-C3A1-4627-AFD4-60880FECF723}" type="datetimeFigureOut">
              <a:rPr lang="en-US" smtClean="0"/>
              <a:pPr/>
              <a:t>12/28/2015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C17A85-3358-4D71-A666-2518E72B63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E9F99A-C3A1-4627-AFD4-60880FECF723}" type="datetimeFigureOut">
              <a:rPr lang="en-US" smtClean="0"/>
              <a:pPr/>
              <a:t>12/28/2015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C17A85-3358-4D71-A666-2518E72B63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E9F99A-C3A1-4627-AFD4-60880FECF723}" type="datetimeFigureOut">
              <a:rPr lang="en-US" smtClean="0"/>
              <a:pPr/>
              <a:t>12/28/2015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C17A85-3358-4D71-A666-2518E72B63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E9F99A-C3A1-4627-AFD4-60880FECF723}" type="datetimeFigureOut">
              <a:rPr lang="en-US" smtClean="0"/>
              <a:pPr/>
              <a:t>12/28/2015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C17A85-3358-4D71-A666-2518E72B63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E9F99A-C3A1-4627-AFD4-60880FECF723}" type="datetimeFigureOut">
              <a:rPr lang="en-US" smtClean="0"/>
              <a:pPr/>
              <a:t>12/28/2015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C17A85-3358-4D71-A666-2518E72B63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E9F99A-C3A1-4627-AFD4-60880FECF723}" type="datetimeFigureOut">
              <a:rPr lang="en-US" smtClean="0"/>
              <a:pPr/>
              <a:t>12/28/2015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C17A85-3358-4D71-A666-2518E72B63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E9F99A-C3A1-4627-AFD4-60880FECF723}" type="datetimeFigureOut">
              <a:rPr lang="en-US" smtClean="0"/>
              <a:pPr/>
              <a:t>12/28/2015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C17A85-3358-4D71-A666-2518E72B63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E9F99A-C3A1-4627-AFD4-60880FECF723}" type="datetimeFigureOut">
              <a:rPr lang="en-US" smtClean="0"/>
              <a:pPr/>
              <a:t>12/28/2015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C17A85-3358-4D71-A666-2518E72B63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E9F99A-C3A1-4627-AFD4-60880FECF723}" type="datetimeFigureOut">
              <a:rPr lang="en-US" smtClean="0"/>
              <a:pPr/>
              <a:t>12/28/2015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C17A85-3358-4D71-A666-2518E72B63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9FE9F99A-C3A1-4627-AFD4-60880FECF723}" type="datetimeFigureOut">
              <a:rPr lang="en-US" smtClean="0"/>
              <a:pPr/>
              <a:t>12/28/2015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21C17A85-3358-4D71-A666-2518E72B63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FE9F99A-C3A1-4627-AFD4-60880FECF723}" type="datetimeFigureOut">
              <a:rPr lang="en-US" smtClean="0"/>
              <a:pPr/>
              <a:t>12/28/2015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21C17A85-3358-4D71-A666-2518E72B63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33600"/>
            <a:ext cx="7772400" cy="914400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chemeClr val="accent4"/>
                </a:solidFill>
              </a:rPr>
              <a:t>Hospital Management System</a:t>
            </a:r>
            <a:endParaRPr lang="en-US" sz="48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582930" indent="-514350">
              <a:buNone/>
            </a:pPr>
            <a:endParaRPr lang="en-US" dirty="0" smtClean="0"/>
          </a:p>
          <a:p>
            <a:pPr marL="582930" indent="-514350">
              <a:buNone/>
            </a:pPr>
            <a:endParaRPr lang="en-US" dirty="0" smtClean="0"/>
          </a:p>
          <a:p>
            <a:pPr marL="582930" indent="-514350">
              <a:buFont typeface="+mj-lt"/>
              <a:buAutoNum type="arabicPeriod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457200"/>
            <a:ext cx="5334000" cy="589794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9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457200"/>
            <a:ext cx="5410200" cy="60060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19200"/>
            <a:ext cx="7772400" cy="914400"/>
          </a:xfrm>
        </p:spPr>
        <p:txBody>
          <a:bodyPr/>
          <a:lstStyle/>
          <a:p>
            <a:pPr algn="ctr"/>
            <a:r>
              <a:rPr lang="en-US" dirty="0" smtClean="0"/>
              <a:t>Group Members: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82930" indent="-514350">
              <a:buFont typeface="+mj-lt"/>
              <a:buAutoNum type="arabicPeriod"/>
            </a:pPr>
            <a:endParaRPr lang="en-US" dirty="0" smtClean="0"/>
          </a:p>
          <a:p>
            <a:pPr marL="582930" indent="-514350">
              <a:buFont typeface="+mj-lt"/>
              <a:buAutoNum type="arabicPeriod"/>
            </a:pPr>
            <a:endParaRPr lang="en-US" dirty="0" smtClean="0"/>
          </a:p>
          <a:p>
            <a:pPr marL="582930" indent="-514350">
              <a:buFont typeface="+mj-lt"/>
              <a:buAutoNum type="arabicPeriod"/>
            </a:pPr>
            <a:endParaRPr lang="en-US" dirty="0" smtClean="0"/>
          </a:p>
          <a:p>
            <a:pPr marL="582930" indent="-514350">
              <a:buFont typeface="+mj-lt"/>
              <a:buAutoNum type="arabicPeriod"/>
            </a:pPr>
            <a:endParaRPr lang="en-US" dirty="0" smtClean="0"/>
          </a:p>
          <a:p>
            <a:pPr marL="582930" indent="-514350">
              <a:buFont typeface="+mj-lt"/>
              <a:buAutoNum type="arabicPeriod"/>
            </a:pPr>
            <a:endParaRPr lang="en-US" dirty="0" smtClean="0"/>
          </a:p>
          <a:p>
            <a:pPr marL="582930" indent="-514350">
              <a:buFont typeface="+mj-lt"/>
              <a:buAutoNum type="arabicPeriod"/>
            </a:pPr>
            <a:r>
              <a:rPr lang="en-US" dirty="0" err="1" smtClean="0"/>
              <a:t>Riad</a:t>
            </a:r>
            <a:r>
              <a:rPr lang="en-US" dirty="0" smtClean="0"/>
              <a:t>  </a:t>
            </a:r>
            <a:r>
              <a:rPr lang="en-US" dirty="0" err="1" smtClean="0"/>
              <a:t>Jubayer</a:t>
            </a:r>
            <a:r>
              <a:rPr lang="en-US" dirty="0" smtClean="0"/>
              <a:t> Ahmed	14-27309-2</a:t>
            </a:r>
          </a:p>
          <a:p>
            <a:pPr marL="582930" indent="-514350">
              <a:buFont typeface="+mj-lt"/>
              <a:buAutoNum type="arabicPeriod"/>
            </a:pPr>
            <a:r>
              <a:rPr lang="en-US" dirty="0" smtClean="0"/>
              <a:t>Ahmad </a:t>
            </a:r>
            <a:r>
              <a:rPr lang="en-US" dirty="0" err="1" smtClean="0"/>
              <a:t>Rahar</a:t>
            </a:r>
            <a:r>
              <a:rPr lang="en-US" dirty="0" smtClean="0"/>
              <a:t>			14-27315-2</a:t>
            </a:r>
          </a:p>
          <a:p>
            <a:pPr marL="582930" indent="-514350">
              <a:buFont typeface="+mj-lt"/>
              <a:buAutoNum type="arabicPeriod"/>
            </a:pPr>
            <a:r>
              <a:rPr lang="en-US" dirty="0" err="1" smtClean="0"/>
              <a:t>Shuvo</a:t>
            </a:r>
            <a:r>
              <a:rPr lang="en-US" dirty="0" smtClean="0"/>
              <a:t> </a:t>
            </a:r>
            <a:r>
              <a:rPr lang="en-US" dirty="0" err="1" smtClean="0"/>
              <a:t>Md</a:t>
            </a:r>
            <a:r>
              <a:rPr lang="en-US" dirty="0" smtClean="0"/>
              <a:t> </a:t>
            </a:r>
            <a:r>
              <a:rPr lang="en-US" dirty="0" err="1" smtClean="0"/>
              <a:t>Benajir</a:t>
            </a:r>
            <a:r>
              <a:rPr lang="en-US" dirty="0" smtClean="0"/>
              <a:t> </a:t>
            </a:r>
            <a:r>
              <a:rPr lang="en-US" dirty="0" err="1" smtClean="0"/>
              <a:t>Ullah</a:t>
            </a:r>
            <a:r>
              <a:rPr lang="en-US" dirty="0" smtClean="0"/>
              <a:t>	14-27182-2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381000"/>
            <a:ext cx="5638800" cy="62487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533400"/>
            <a:ext cx="5334000" cy="59227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457200"/>
            <a:ext cx="5486400" cy="617067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457200"/>
            <a:ext cx="5410200" cy="59941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2434214_921973931218398_1467719302_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609600"/>
            <a:ext cx="5181600" cy="573767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9426" y="685801"/>
            <a:ext cx="5361349" cy="5715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762000"/>
            <a:ext cx="5210175" cy="57954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34</TotalTime>
  <Words>9</Words>
  <Application>Microsoft Office PowerPoint</Application>
  <PresentationFormat>On-screen Show (4:3)</PresentationFormat>
  <Paragraphs>14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Metro</vt:lpstr>
      <vt:lpstr>Hospital Management System</vt:lpstr>
      <vt:lpstr>Group Members: 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jubayerahmed</dc:creator>
  <cp:lastModifiedBy>jubayerahmed</cp:lastModifiedBy>
  <cp:revision>7</cp:revision>
  <dcterms:created xsi:type="dcterms:W3CDTF">2015-12-27T19:38:16Z</dcterms:created>
  <dcterms:modified xsi:type="dcterms:W3CDTF">2015-12-27T20:25:02Z</dcterms:modified>
</cp:coreProperties>
</file>