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56" r:id="rId2"/>
    <p:sldId id="337" r:id="rId3"/>
    <p:sldId id="257" r:id="rId4"/>
    <p:sldId id="272" r:id="rId5"/>
    <p:sldId id="258" r:id="rId6"/>
    <p:sldId id="261" r:id="rId7"/>
    <p:sldId id="285" r:id="rId8"/>
    <p:sldId id="336" r:id="rId9"/>
    <p:sldId id="286" r:id="rId10"/>
    <p:sldId id="315" r:id="rId11"/>
    <p:sldId id="264" r:id="rId12"/>
    <p:sldId id="328" r:id="rId13"/>
    <p:sldId id="329" r:id="rId14"/>
    <p:sldId id="263" r:id="rId15"/>
    <p:sldId id="330" r:id="rId16"/>
    <p:sldId id="331" r:id="rId17"/>
    <p:sldId id="332" r:id="rId18"/>
    <p:sldId id="333" r:id="rId19"/>
    <p:sldId id="334" r:id="rId20"/>
    <p:sldId id="314" r:id="rId21"/>
    <p:sldId id="308" r:id="rId22"/>
    <p:sldId id="266" r:id="rId23"/>
    <p:sldId id="273" r:id="rId24"/>
    <p:sldId id="307" r:id="rId25"/>
    <p:sldId id="267" r:id="rId26"/>
    <p:sldId id="279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96" autoAdjust="0"/>
    <p:restoredTop sz="90435" autoAdjust="0"/>
  </p:normalViewPr>
  <p:slideViewPr>
    <p:cSldViewPr>
      <p:cViewPr varScale="1">
        <p:scale>
          <a:sx n="82" d="100"/>
          <a:sy n="82" d="100"/>
        </p:scale>
        <p:origin x="-16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559C6-B58B-42AB-9676-2D73FA3EA14C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2E89-64A4-40D5-8E2F-383C9FC070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598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A2E89-64A4-40D5-8E2F-383C9FC070C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A2E89-64A4-40D5-8E2F-383C9FC070C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A2E89-64A4-40D5-8E2F-383C9FC070C5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983D-CFBB-412C-B27F-43D278ECDA9F}" type="datetimeFigureOut">
              <a:rPr lang="en-US" smtClean="0"/>
              <a:pPr/>
              <a:t>6/11/2018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200-8891-4BA1-9194-1EC38E0B79E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983D-CFBB-412C-B27F-43D278ECDA9F}" type="datetimeFigureOut">
              <a:rPr lang="en-US" smtClean="0"/>
              <a:pPr/>
              <a:t>6/11/2018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200-8891-4BA1-9194-1EC38E0B79E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983D-CFBB-412C-B27F-43D278ECDA9F}" type="datetimeFigureOut">
              <a:rPr lang="en-US" smtClean="0"/>
              <a:pPr/>
              <a:t>6/11/2018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200-8891-4BA1-9194-1EC38E0B79E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983D-CFBB-412C-B27F-43D278ECDA9F}" type="datetimeFigureOut">
              <a:rPr lang="en-US" smtClean="0"/>
              <a:pPr/>
              <a:t>6/11/2018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200-8891-4BA1-9194-1EC38E0B79E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983D-CFBB-412C-B27F-43D278ECDA9F}" type="datetimeFigureOut">
              <a:rPr lang="en-US" smtClean="0"/>
              <a:pPr/>
              <a:t>6/11/2018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200-8891-4BA1-9194-1EC38E0B79E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983D-CFBB-412C-B27F-43D278ECDA9F}" type="datetimeFigureOut">
              <a:rPr lang="en-US" smtClean="0"/>
              <a:pPr/>
              <a:t>6/11/2018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200-8891-4BA1-9194-1EC38E0B79E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983D-CFBB-412C-B27F-43D278ECDA9F}" type="datetimeFigureOut">
              <a:rPr lang="en-US" smtClean="0"/>
              <a:pPr/>
              <a:t>6/11/2018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200-8891-4BA1-9194-1EC38E0B79E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983D-CFBB-412C-B27F-43D278ECDA9F}" type="datetimeFigureOut">
              <a:rPr lang="en-US" smtClean="0"/>
              <a:pPr/>
              <a:t>6/11/2018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200-8891-4BA1-9194-1EC38E0B79E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983D-CFBB-412C-B27F-43D278ECDA9F}" type="datetimeFigureOut">
              <a:rPr lang="en-US" smtClean="0"/>
              <a:pPr/>
              <a:t>6/11/2018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200-8891-4BA1-9194-1EC38E0B79E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983D-CFBB-412C-B27F-43D278ECDA9F}" type="datetimeFigureOut">
              <a:rPr lang="en-US" smtClean="0"/>
              <a:pPr/>
              <a:t>6/11/2018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200-8891-4BA1-9194-1EC38E0B79E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983D-CFBB-412C-B27F-43D278ECDA9F}" type="datetimeFigureOut">
              <a:rPr lang="en-US" smtClean="0"/>
              <a:pPr/>
              <a:t>6/11/2018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200-8891-4BA1-9194-1EC38E0B79E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969983D-CFBB-412C-B27F-43D278ECDA9F}" type="datetimeFigureOut">
              <a:rPr lang="en-US" smtClean="0"/>
              <a:pPr/>
              <a:t>6/11/2018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3DF200-8891-4BA1-9194-1EC38E0B79E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rc_ilrp_mut" descr="https://encrypted-tbn1.gstatic.com/images?q=tbn:ANd9GcQOsty8M5cmrZhddNCVW3PS92Ul2jvdhh9GMt8YVga6-FQQMYlJIQdcfUw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0800000" flipH="1" flipV="1">
            <a:off x="174171" y="395876"/>
            <a:ext cx="954163" cy="120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85852" y="571480"/>
            <a:ext cx="7286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Department of  Telecommunication Engineering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Jawaharlal Nehru National College of Engineering, Shivamogga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5984" y="1500174"/>
            <a:ext cx="50006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latin typeface="Constantia" pitchFamily="18" charset="0"/>
            </a:endParaRP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Constantia" pitchFamily="18" charset="0"/>
              </a:rPr>
              <a:t>PROJECT </a:t>
            </a:r>
            <a:r>
              <a:rPr lang="en-US" sz="2000" dirty="0" smtClean="0">
                <a:solidFill>
                  <a:srgbClr val="FF0000"/>
                </a:solidFill>
                <a:latin typeface="Constantia" pitchFamily="18" charset="0"/>
              </a:rPr>
              <a:t>SEMINAR ON</a:t>
            </a:r>
            <a:r>
              <a:rPr lang="en-US" sz="2000" dirty="0" smtClean="0">
                <a:latin typeface="Constantia" pitchFamily="18" charset="0"/>
              </a:rPr>
              <a:t>,</a:t>
            </a:r>
            <a:endParaRPr lang="en-US" sz="2000" dirty="0">
              <a:latin typeface="Constant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2500307"/>
            <a:ext cx="7215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RPI BASED HOME SECURITY </a:t>
            </a:r>
          </a:p>
          <a:p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WITH FACE RECOGNITION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”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7720" y="4457343"/>
            <a:ext cx="42862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Presented by,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Lavisha.K.L               4JN14TE020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Rohith.S                     4JN14TE033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Sindhuja.D.S             4JN14TE406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Vijayalakshmi.N       4JN14TE411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5357826"/>
            <a:ext cx="3929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Under the guidance of,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Prof.Benak Patel .M.P.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 B.E,M.E,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Dept. of TCE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228600"/>
            <a:ext cx="44069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CIRCUIT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DIAGRAM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:-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K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5755" cy="50693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2844" y="0"/>
            <a:ext cx="32437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FLOW CHART:-</a:t>
            </a:r>
            <a:endParaRPr lang="en-US" sz="3200" dirty="0"/>
          </a:p>
        </p:txBody>
      </p:sp>
      <p:pic>
        <p:nvPicPr>
          <p:cNvPr id="5" name="Picture 4" descr="C:\Users\admin\Downloads\3 - Copy.png"/>
          <p:cNvPicPr/>
          <p:nvPr/>
        </p:nvPicPr>
        <p:blipFill rotWithShape="1"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10624" r="5409"/>
          <a:stretch/>
        </p:blipFill>
        <p:spPr bwMode="auto">
          <a:xfrm>
            <a:off x="762000" y="914401"/>
            <a:ext cx="7239000" cy="5638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admin\Downloads\1.png"/>
          <p:cNvPicPr/>
          <p:nvPr/>
        </p:nvPicPr>
        <p:blipFill rotWithShape="1"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r="60852"/>
          <a:stretch/>
        </p:blipFill>
        <p:spPr bwMode="auto">
          <a:xfrm>
            <a:off x="990600" y="762000"/>
            <a:ext cx="6477000" cy="6096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152400"/>
            <a:ext cx="3780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Flow chart Level-1 security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admin\Downloads\2 - Copy.png"/>
          <p:cNvPicPr/>
          <p:nvPr/>
        </p:nvPicPr>
        <p:blipFill rotWithShape="1"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r="62689"/>
          <a:stretch/>
        </p:blipFill>
        <p:spPr bwMode="auto">
          <a:xfrm>
            <a:off x="1447800" y="533400"/>
            <a:ext cx="5867400" cy="61690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0"/>
            <a:ext cx="3780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Flow chart Level-2 security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550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WORKING</a:t>
            </a:r>
            <a:r>
              <a:rPr lang="en-IN" sz="3200" b="1" dirty="0" smtClean="0"/>
              <a:t> 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PRINCIPLE:-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57222" y="2000240"/>
            <a:ext cx="8429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856357"/>
            <a:ext cx="735650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Port initialisation.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RFID initialisation.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Verification of RFID number.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Door unlock.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Face recognition </a:t>
            </a:r>
          </a:p>
          <a:p>
            <a:pPr marL="914400" algn="just"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PCA 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method. </a:t>
            </a:r>
          </a:p>
          <a:p>
            <a:pPr marL="914400" algn="just"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Classification using confidence measure.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Verification of person.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00"/>
            <a:ext cx="784860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can read 125KHz tags.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Low frequency RFID reader.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Serial output and has a range of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about 8-12cm.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Built-in antenna.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Specifications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Current: &lt;50mA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Operating Frequency: 125 KHz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Read Distance: 10cm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52400"/>
            <a:ext cx="5192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cap="all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Hardware components</a:t>
            </a:r>
            <a:r>
              <a:rPr lang="en-US" sz="2800" b="1" cap="all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:-</a:t>
            </a:r>
          </a:p>
        </p:txBody>
      </p:sp>
      <p:pic>
        <p:nvPicPr>
          <p:cNvPr id="4" name="Content Placeholder 3" descr="I:\ \41tTXkl0GUL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838200"/>
            <a:ext cx="3733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838200"/>
            <a:ext cx="3530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1.RFID READER EM-18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52400"/>
            <a:ext cx="5943600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2.SERVO MOTOR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Rotary actuator or Linear actuator.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consists of 3 parts</a:t>
            </a:r>
          </a:p>
          <a:p>
            <a:r>
              <a:rPr lang="en-US" dirty="0" smtClean="0"/>
              <a:t>        </a:t>
            </a:r>
          </a:p>
          <a:p>
            <a:pPr marL="342900" indent="-342900"/>
            <a:r>
              <a:rPr lang="en-US" dirty="0" smtClean="0"/>
              <a:t>      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54864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Controller device.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Output sensor.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Feedback system.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ervoo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0" y="762000"/>
            <a:ext cx="48006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8847"/>
            <a:ext cx="7848600" cy="10125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3.USB CAMERA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Uses USB 2.0 or USB 3.0 technology to transfer image data.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Easily interface with dedicated computer systems.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USB Cameras ideal for many imaging applications. 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transfer rates of up to 5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/s.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C:\Users\Lavith\AppData\Local\Microsoft\Windows\Temporary Internet Files\Content.Word\IMG-20180513-WA0010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685800"/>
            <a:ext cx="4724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0"/>
            <a:ext cx="8458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Low cost, credit-card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sized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computer.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Capable of doing everything,</a:t>
            </a:r>
          </a:p>
          <a:p>
            <a:pPr marL="0" lvl="2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Browsing the internet </a:t>
            </a:r>
          </a:p>
          <a:p>
            <a:pPr marL="0" lvl="2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playing a high-definition </a:t>
            </a:r>
          </a:p>
          <a:p>
            <a:pPr marL="0" lvl="2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video.</a:t>
            </a:r>
          </a:p>
          <a:p>
            <a:pPr marL="0" lvl="2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making spreadsheets. </a:t>
            </a:r>
          </a:p>
          <a:p>
            <a:pPr marL="0" lvl="2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Word-processing.</a:t>
            </a:r>
          </a:p>
          <a:p>
            <a:pPr marL="0" lvl="2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Playing games.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228600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4.RASPBERRY PI</a:t>
            </a:r>
          </a:p>
        </p:txBody>
      </p:sp>
      <p:pic>
        <p:nvPicPr>
          <p:cNvPr id="4" name="Picture 3" descr="351321-raspberry-pi.jpg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038600" y="533400"/>
            <a:ext cx="51054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267200"/>
            <a:ext cx="8610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Open source firmware.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Arduino IDE or in few Lau script lines.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Runs on the ESP8266 Wi-Fi SoC. 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Hardware which is based on the ESP-12 module.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51XTrgJ-HLL._SL500_AC_SS350_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0" y="1143000"/>
            <a:ext cx="4648200" cy="2895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5.NODE MCU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316144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Objective of our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Functional block diagram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 layout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Circuit diagram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Flowchart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Working principle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Hardware components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Software components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85720" y="142852"/>
            <a:ext cx="7215238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strike="noStrike" cap="all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Software </a:t>
            </a:r>
            <a:r>
              <a:rPr lang="en-US" sz="3200" b="1" cap="all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requirements</a:t>
            </a:r>
            <a:r>
              <a:rPr kumimoji="0" lang="en-US" sz="3200" b="1" i="0" strike="noStrike" cap="all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:-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strike="noStrike" cap="all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91440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Raspbian Jessie.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91440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IDE.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91440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OPEN CV 2.3.1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91440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C,C++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21371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OUTPUT:-</a:t>
            </a:r>
          </a:p>
          <a:p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086600" cy="427219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285729"/>
            <a:ext cx="9001156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ADVANTAGES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="1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Protect valuables.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Deters crime.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Lowers Homeowner’s Insurance.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Makes Room for peace of mind.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z="2400" b="1" u="sng" dirty="0" smtClean="0"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strike="noStrike" cap="all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14346" y="1285860"/>
            <a:ext cx="921550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Residential complex/societies are secured using home security system that helps to keep a control/check of any potential intrusion.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Commercial campuses installed with security system will have an advantage to avoid any valuable or management losses.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Military properties provided with security system prevent any unauthorized intrusion or loss of documents.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85728"/>
            <a:ext cx="46357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cap="all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Applications:-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1" y="0"/>
            <a:ext cx="8915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FUTURE SCOPE:-</a:t>
            </a: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3D facial recognition.</a:t>
            </a: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More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reliable. </a:t>
            </a: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Video processing. </a:t>
            </a: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Android app.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0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strike="noStrike" cap="all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References:-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/>
              <a:t> </a:t>
            </a:r>
          </a:p>
          <a:p>
            <a:pPr marL="457200" lvl="0" indent="-457200" algn="just"/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1357298"/>
            <a:ext cx="8229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[1] Rajesh Kannan Megalingam, Ramesh Nammily Nair, Sai Manoj Prakhya and Mithun Mohan, “Low Power, Intelligent, Wireless, Home Security System for the Elderly People”,2011 IEEE.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[2] Ma. Christina D. Fernandez, Kristina Joyce E. Gob, Aubrey Rose M. Leonidas,Ron Jason J. Ravara, Argel A. Bandala and Elmer P. Dadios, “Simultaneous Face Detection and Recognition using Viola-Jones Algorithm and Artificial Neural Networks for Identity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Verification”, IEEE Region 10 Symposium, 2014.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609600"/>
            <a:ext cx="87868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[4] Mrutyunjaya Sahani, Chiranjiv Nanda, Abhijeet Kumar Sahu and Biswajeet Pattnaik, “Web-Based Online Embedded Door Access Control and Home Security System Based on Face Recognition”, International Conference on Circuit, Power and Computing Technologies [ICCPCT].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0034" y="500042"/>
            <a:ext cx="85011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[3] Mrutyunjaya Sahani, Susanta Kumar Rout, Atul Kumar Sharan, and Subbradeep Dutta, “Real Time Colour Image Enhancement with a high regard for restoration of skin colour by using Raspberry Pi”, 2014 IEEE.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85918" y="2357430"/>
            <a:ext cx="5357850" cy="1107996"/>
          </a:xfrm>
          <a:prstGeom prst="rect">
            <a:avLst/>
          </a:prstGeom>
          <a:noFill/>
          <a:ln>
            <a:noFill/>
          </a:ln>
          <a:scene3d>
            <a:camera prst="perspectiveFront"/>
            <a:lightRig rig="threePt" dir="t"/>
          </a:scene3d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1447800"/>
            <a:ext cx="900115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world is changing dynamically .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Modernization may lead to increase in crime. 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Insurance companies.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Consumer demand.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304800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INTRODUCTION:-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0"/>
            <a:ext cx="8229600" cy="592935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60070" indent="-514350">
              <a:buClrTx/>
              <a:buNone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Home owners.</a:t>
            </a:r>
          </a:p>
          <a:p>
            <a:pPr>
              <a:lnSpc>
                <a:spcPct val="160000"/>
              </a:lnSpc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Ensure that doors are locked. </a:t>
            </a:r>
          </a:p>
          <a:p>
            <a:pPr>
              <a:lnSpc>
                <a:spcPct val="160000"/>
              </a:lnSpc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objective. 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Automated security system -surveillance and security.</a:t>
            </a:r>
          </a:p>
          <a:p>
            <a:pPr>
              <a:lnSpc>
                <a:spcPct val="160000"/>
              </a:lnSpc>
              <a:buClrTx/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3702" y="357166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CONTD..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38400" y="304800"/>
            <a:ext cx="742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OBJECTIVES:- 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1714488"/>
            <a:ext cx="892971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design a home security system.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implement  real time, face recognition.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Obtain a wireless alert system for the house.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Obtain an exclusive secure access using RFID.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C:\Users\admin\Desktop\project images\BD2.png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162800" cy="534125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381000" y="381000"/>
            <a:ext cx="3605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BLOCK DIAGRAM:-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5334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FUNCTIONAL  BLOCK  DIAGRAM:-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1628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33400" y="1371600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At gate level:-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admin\Desktop\project images\FUNCIONAL BD.png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086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81000" y="381000"/>
            <a:ext cx="2382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ii. At door level:-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3810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SYSTEM  LAYOUT:-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admin\Desktop\IMG-20180508-WA0000.jpg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382000" cy="4926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3924</TotalTime>
  <Words>614</Words>
  <Application>Microsoft Office PowerPoint</Application>
  <PresentationFormat>On-screen Show (4:3)</PresentationFormat>
  <Paragraphs>221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Theme3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India</dc:creator>
  <cp:lastModifiedBy>Lavith</cp:lastModifiedBy>
  <cp:revision>329</cp:revision>
  <dcterms:created xsi:type="dcterms:W3CDTF">2018-02-01T19:35:01Z</dcterms:created>
  <dcterms:modified xsi:type="dcterms:W3CDTF">2018-06-11T17:46:16Z</dcterms:modified>
</cp:coreProperties>
</file>