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7" r:id="rId3"/>
    <p:sldId id="278" r:id="rId4"/>
    <p:sldId id="275" r:id="rId5"/>
    <p:sldId id="273" r:id="rId6"/>
    <p:sldId id="265" r:id="rId7"/>
    <p:sldId id="279" r:id="rId8"/>
    <p:sldId id="269" r:id="rId9"/>
    <p:sldId id="276" r:id="rId10"/>
    <p:sldId id="27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5282"/>
  </p:normalViewPr>
  <p:slideViewPr>
    <p:cSldViewPr snapToGrid="0">
      <p:cViewPr varScale="1">
        <p:scale>
          <a:sx n="113" d="100"/>
          <a:sy n="113" d="100"/>
        </p:scale>
        <p:origin x="4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E5A07-B9F4-CA1E-D113-DDDFFF092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3FC90C-2072-13E8-823F-94EB42CC6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E9582-DF34-3569-559D-57FED52C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38A2-44E7-6F41-8D9E-ABC3BBD99C08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A5A38-8386-C717-257E-D7BDA4120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3E087-56F3-3C28-8822-517C1B338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E6A20-8A24-6542-829E-823D7845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46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D97AA-BAAB-C512-574B-E25CE633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7AA05-4F58-E02B-8727-9CFE4E898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DA6C3-7C73-0DE0-FFF5-AAB79716B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38A2-44E7-6F41-8D9E-ABC3BBD99C08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42A64-FADD-E1EE-731A-B81D9BA26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0F213-1041-BDAD-5659-9E4375E92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E6A20-8A24-6542-829E-823D7845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73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846E8F-CF6C-CAE8-3699-46F904E5AE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7FF649-8F56-5BB0-52A5-331DF9730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957B5-07B3-8583-E0CB-7D0216B04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38A2-44E7-6F41-8D9E-ABC3BBD99C08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5404A-6216-A93A-1DCA-E04BF78D2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A5679-02B3-08F7-363E-3C56962BD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E6A20-8A24-6542-829E-823D7845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59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B4CDF-47B7-F6C9-4FAD-B4FB7918C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18AC8-EC58-0931-DB78-D101E3A88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2D2D5-F57E-E143-07C3-31D7292B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38A2-44E7-6F41-8D9E-ABC3BBD99C08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7D8A4-51F8-D2CD-C3DE-E4BD8E434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B9BA5-AD09-CFE0-8A72-F508121C1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E6A20-8A24-6542-829E-823D7845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58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A8CF4-1E65-BAD5-4B53-C59C41891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87F67-2B54-A4F2-5A3B-DB6BD617F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AD48F-5C75-6A0D-7B90-9F39BB4E4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38A2-44E7-6F41-8D9E-ABC3BBD99C08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492F1-2567-959B-A0B5-EA908D8EF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2EC1D-4299-C60F-9097-54A7CDFF5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E6A20-8A24-6542-829E-823D7845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6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F7E8-22BF-5083-5D66-C86905B90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BC059-CB27-25A6-E60B-0876BFE166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69ED0-9074-7BBD-7939-39A0D96B3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F6045-AB4B-9BFE-0C4D-71E01BC42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38A2-44E7-6F41-8D9E-ABC3BBD99C08}" type="datetimeFigureOut">
              <a:rPr lang="en-US" smtClean="0"/>
              <a:t>8/21/23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0AA4D-E166-813E-2E06-1162904FA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D58DC-994A-3E8B-A19A-5E4C85702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E6A20-8A24-6542-829E-823D7845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3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804BC-B346-01E6-1A8C-8FE29C8FE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609E4-09D7-20FD-29B4-7A1BFD46B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8CC9D-2B8C-40D1-D7D1-7D1D37B8F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829D68-892C-D805-200F-50E66EB4F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223164-4688-44C6-14F4-2E15441DEB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F44EE0-715F-28A8-62C6-E7B90F82E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38A2-44E7-6F41-8D9E-ABC3BBD99C08}" type="datetimeFigureOut">
              <a:rPr lang="en-US" smtClean="0"/>
              <a:t>8/21/23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DFBAC1-8990-C7FF-3144-4E0744F56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7C5D87-4871-0504-CBA2-22285DAA4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E6A20-8A24-6542-829E-823D7845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69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055E2-20F0-9377-DFB8-9B2327E91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FB9C11-E12F-0696-9238-50C87A99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38A2-44E7-6F41-8D9E-ABC3BBD99C08}" type="datetimeFigureOut">
              <a:rPr lang="en-US" smtClean="0"/>
              <a:t>8/21/23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8C5CEE-31AA-67F4-D025-B0255ABBE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72CF6F-4640-82F2-6F47-B6F9AF7BD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E6A20-8A24-6542-829E-823D7845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37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BDB4E5-2B3A-5752-115C-8375E7715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38A2-44E7-6F41-8D9E-ABC3BBD99C08}" type="datetimeFigureOut">
              <a:rPr lang="en-US" smtClean="0"/>
              <a:t>8/21/23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77AA5E-FABC-D42C-C1B5-3499D12EE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8C725-2F9D-185A-525F-936D93191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E6A20-8A24-6542-829E-823D7845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4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79682-321F-1D64-C29C-68F0BB48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BD1A5-5FBD-D9BC-E47A-18DB1EB5F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ECE95-68F4-218A-823D-72570AAE1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C67E5-79F2-E313-A262-F9891E371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38A2-44E7-6F41-8D9E-ABC3BBD99C08}" type="datetimeFigureOut">
              <a:rPr lang="en-US" smtClean="0"/>
              <a:t>8/21/23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C789B-8560-2309-FB04-BAB3692AF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29DD6-832E-D596-3CBB-F85E32E35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E6A20-8A24-6542-829E-823D7845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3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AB37C-85BC-92BD-4846-F26572A48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754711-E41E-1A01-D765-90F790F8F2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E82B6D-3B2D-CBBF-720F-A75D05050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8E336-E1BD-902F-161A-585ADDED3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38A2-44E7-6F41-8D9E-ABC3BBD99C08}" type="datetimeFigureOut">
              <a:rPr lang="en-US" smtClean="0"/>
              <a:t>8/21/23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E5571-0ECC-7712-C145-6780221B6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52975-E0AD-A16B-D2DA-CCBD40D23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E6A20-8A24-6542-829E-823D7845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2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FEA4D4-5326-1E7A-0D6E-5387EFACF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303A8-B864-510C-82F2-13F33123E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B671F-444D-BD23-FE95-5052C4FD1E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D38A2-44E7-6F41-8D9E-ABC3BBD99C08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C4A8C-11AA-BD0A-F637-E9739159D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218DF-56D4-9377-B17E-44579FF1CC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E6A20-8A24-6542-829E-823D7845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31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CD51A8-950F-F487-E831-C1CA18511B15}"/>
              </a:ext>
            </a:extLst>
          </p:cNvPr>
          <p:cNvSpPr/>
          <p:nvPr/>
        </p:nvSpPr>
        <p:spPr>
          <a:xfrm>
            <a:off x="2440235" y="502920"/>
            <a:ext cx="8561070" cy="52463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4E0995-E12D-BAF9-4799-E0EFB65FFF2F}"/>
              </a:ext>
            </a:extLst>
          </p:cNvPr>
          <p:cNvSpPr/>
          <p:nvPr/>
        </p:nvSpPr>
        <p:spPr>
          <a:xfrm>
            <a:off x="903110" y="502920"/>
            <a:ext cx="1456549" cy="52463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Map values by pin size">
            <a:extLst>
              <a:ext uri="{FF2B5EF4-FFF2-40B4-BE49-F238E27FC236}">
                <a16:creationId xmlns:a16="http://schemas.microsoft.com/office/drawing/2014/main" id="{0C30BB28-6930-C3DF-C315-C6D862C39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235" y="502919"/>
            <a:ext cx="8561070" cy="524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3F3A6C1-36CA-8B49-67D0-380A6F561E28}"/>
              </a:ext>
            </a:extLst>
          </p:cNvPr>
          <p:cNvSpPr/>
          <p:nvPr/>
        </p:nvSpPr>
        <p:spPr>
          <a:xfrm>
            <a:off x="2440235" y="502918"/>
            <a:ext cx="8561070" cy="5246371"/>
          </a:xfrm>
          <a:prstGeom prst="rect">
            <a:avLst/>
          </a:prstGeom>
          <a:solidFill>
            <a:schemeClr val="tx1">
              <a:alpha val="73082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4E3270-CF63-9943-6170-BF02F86CAACE}"/>
              </a:ext>
            </a:extLst>
          </p:cNvPr>
          <p:cNvSpPr/>
          <p:nvPr/>
        </p:nvSpPr>
        <p:spPr>
          <a:xfrm>
            <a:off x="903110" y="502917"/>
            <a:ext cx="1456549" cy="5246371"/>
          </a:xfrm>
          <a:prstGeom prst="rect">
            <a:avLst/>
          </a:prstGeom>
          <a:solidFill>
            <a:schemeClr val="tx1">
              <a:alpha val="73082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711EEF-A191-279C-502D-60E051EA0DF6}"/>
              </a:ext>
            </a:extLst>
          </p:cNvPr>
          <p:cNvSpPr txBox="1"/>
          <p:nvPr/>
        </p:nvSpPr>
        <p:spPr>
          <a:xfrm>
            <a:off x="2583393" y="2710603"/>
            <a:ext cx="8274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>
                    <a:lumMod val="65000"/>
                  </a:schemeClr>
                </a:solidFill>
              </a:rPr>
              <a:t>Neighborhood Watch Software</a:t>
            </a:r>
          </a:p>
        </p:txBody>
      </p:sp>
    </p:spTree>
    <p:extLst>
      <p:ext uri="{BB962C8B-B14F-4D97-AF65-F5344CB8AC3E}">
        <p14:creationId xmlns:p14="http://schemas.microsoft.com/office/powerpoint/2010/main" val="2659562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CD51A8-950F-F487-E831-C1CA18511B15}"/>
              </a:ext>
            </a:extLst>
          </p:cNvPr>
          <p:cNvSpPr/>
          <p:nvPr/>
        </p:nvSpPr>
        <p:spPr>
          <a:xfrm>
            <a:off x="2440235" y="502920"/>
            <a:ext cx="8561070" cy="52463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4E0995-E12D-BAF9-4799-E0EFB65FFF2F}"/>
              </a:ext>
            </a:extLst>
          </p:cNvPr>
          <p:cNvSpPr/>
          <p:nvPr/>
        </p:nvSpPr>
        <p:spPr>
          <a:xfrm>
            <a:off x="903110" y="502920"/>
            <a:ext cx="1456549" cy="52463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map of a neighborhood&#10;&#10;Description automatically generated">
            <a:extLst>
              <a:ext uri="{FF2B5EF4-FFF2-40B4-BE49-F238E27FC236}">
                <a16:creationId xmlns:a16="http://schemas.microsoft.com/office/drawing/2014/main" id="{715644B0-AA09-BA35-3163-7AA42A75C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235" y="502921"/>
            <a:ext cx="8561070" cy="52463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A40EB5-8819-5FB4-F012-613079D7CD5A}"/>
              </a:ext>
            </a:extLst>
          </p:cNvPr>
          <p:cNvSpPr txBox="1"/>
          <p:nvPr/>
        </p:nvSpPr>
        <p:spPr>
          <a:xfrm>
            <a:off x="903110" y="3028890"/>
            <a:ext cx="12079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Owners</a:t>
            </a:r>
          </a:p>
          <a:p>
            <a:r>
              <a:rPr lang="en-US" sz="1400" dirty="0">
                <a:solidFill>
                  <a:srgbClr val="FF0000"/>
                </a:solidFill>
              </a:rPr>
              <a:t>Renters</a:t>
            </a:r>
          </a:p>
          <a:p>
            <a:r>
              <a:rPr lang="en-US" sz="1400" dirty="0">
                <a:solidFill>
                  <a:srgbClr val="00B050"/>
                </a:solidFill>
              </a:rPr>
              <a:t>Paid</a:t>
            </a:r>
          </a:p>
          <a:p>
            <a:r>
              <a:rPr lang="en-US" sz="1400" b="1" dirty="0">
                <a:solidFill>
                  <a:srgbClr val="7030A0"/>
                </a:solidFill>
              </a:rPr>
              <a:t>Unpaid</a:t>
            </a:r>
          </a:p>
          <a:p>
            <a:endParaRPr lang="en-US" sz="1400" dirty="0">
              <a:solidFill>
                <a:srgbClr val="FF0000"/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728E21-AA9A-7076-0302-9BE5F5CE5FD9}"/>
              </a:ext>
            </a:extLst>
          </p:cNvPr>
          <p:cNvSpPr txBox="1"/>
          <p:nvPr/>
        </p:nvSpPr>
        <p:spPr>
          <a:xfrm>
            <a:off x="903110" y="502920"/>
            <a:ext cx="121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  <a:p>
            <a:r>
              <a:rPr lang="en-US" sz="1400" dirty="0"/>
              <a:t>Summary Pins</a:t>
            </a:r>
          </a:p>
          <a:p>
            <a:r>
              <a:rPr lang="en-US" sz="1400" dirty="0"/>
              <a:t>Hide All Pins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3E3310-6E26-F722-1697-614CA454BF61}"/>
              </a:ext>
            </a:extLst>
          </p:cNvPr>
          <p:cNvSpPr txBox="1"/>
          <p:nvPr/>
        </p:nvSpPr>
        <p:spPr>
          <a:xfrm>
            <a:off x="3138311" y="5892800"/>
            <a:ext cx="6897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 all Unpaid</a:t>
            </a:r>
          </a:p>
          <a:p>
            <a:r>
              <a:rPr lang="en-US" dirty="0"/>
              <a:t>Then click on Pin to see summary data</a:t>
            </a:r>
          </a:p>
        </p:txBody>
      </p:sp>
      <p:pic>
        <p:nvPicPr>
          <p:cNvPr id="8" name="Picture 8" descr="Purple location pin icon">
            <a:extLst>
              <a:ext uri="{FF2B5EF4-FFF2-40B4-BE49-F238E27FC236}">
                <a16:creationId xmlns:a16="http://schemas.microsoft.com/office/drawing/2014/main" id="{405B8C07-3085-6E91-89FC-1182FA245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961" y="2122310"/>
            <a:ext cx="329633" cy="32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Purple location pin icon">
            <a:extLst>
              <a:ext uri="{FF2B5EF4-FFF2-40B4-BE49-F238E27FC236}">
                <a16:creationId xmlns:a16="http://schemas.microsoft.com/office/drawing/2014/main" id="{F0CE6E56-5DD0-FF7E-4C08-F89BB101C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367" y="1446673"/>
            <a:ext cx="329633" cy="32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Purple location pin icon">
            <a:extLst>
              <a:ext uri="{FF2B5EF4-FFF2-40B4-BE49-F238E27FC236}">
                <a16:creationId xmlns:a16="http://schemas.microsoft.com/office/drawing/2014/main" id="{0DE009B2-574D-B3A6-D4AB-E64BBFE73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567" y="3671143"/>
            <a:ext cx="329633" cy="32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Purple location pin icon">
            <a:extLst>
              <a:ext uri="{FF2B5EF4-FFF2-40B4-BE49-F238E27FC236}">
                <a16:creationId xmlns:a16="http://schemas.microsoft.com/office/drawing/2014/main" id="{52B06A81-D883-9508-4864-22E1C7FE2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299" y="1837831"/>
            <a:ext cx="329633" cy="32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Purple location pin icon">
            <a:extLst>
              <a:ext uri="{FF2B5EF4-FFF2-40B4-BE49-F238E27FC236}">
                <a16:creationId xmlns:a16="http://schemas.microsoft.com/office/drawing/2014/main" id="{80EA75E9-327E-5924-A5EA-66D0A8426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361" y="3264183"/>
            <a:ext cx="329633" cy="32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Purple location pin icon">
            <a:extLst>
              <a:ext uri="{FF2B5EF4-FFF2-40B4-BE49-F238E27FC236}">
                <a16:creationId xmlns:a16="http://schemas.microsoft.com/office/drawing/2014/main" id="{D71B247C-CD6E-2F26-E3F3-D9D0BE9BA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583" y="2619100"/>
            <a:ext cx="329633" cy="32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Purple location pin icon">
            <a:extLst>
              <a:ext uri="{FF2B5EF4-FFF2-40B4-BE49-F238E27FC236}">
                <a16:creationId xmlns:a16="http://schemas.microsoft.com/office/drawing/2014/main" id="{43DE4466-9F75-D628-F002-8DC0798B0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928" y="1516382"/>
            <a:ext cx="329633" cy="32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Purple location pin icon">
            <a:extLst>
              <a:ext uri="{FF2B5EF4-FFF2-40B4-BE49-F238E27FC236}">
                <a16:creationId xmlns:a16="http://schemas.microsoft.com/office/drawing/2014/main" id="{F649FE47-E0D4-0DB9-A345-DAF606B9A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344" y="2770861"/>
            <a:ext cx="329633" cy="32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Purple location pin icon">
            <a:extLst>
              <a:ext uri="{FF2B5EF4-FFF2-40B4-BE49-F238E27FC236}">
                <a16:creationId xmlns:a16="http://schemas.microsoft.com/office/drawing/2014/main" id="{6B4A42DF-634A-834F-D36B-707BEC72A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065" y="3244004"/>
            <a:ext cx="329633" cy="32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Purple location pin icon">
            <a:extLst>
              <a:ext uri="{FF2B5EF4-FFF2-40B4-BE49-F238E27FC236}">
                <a16:creationId xmlns:a16="http://schemas.microsoft.com/office/drawing/2014/main" id="{EBA9642C-FA98-CB4B-6FD1-7A3F0ED97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0027" y="2519399"/>
            <a:ext cx="329633" cy="32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Purple location pin icon">
            <a:extLst>
              <a:ext uri="{FF2B5EF4-FFF2-40B4-BE49-F238E27FC236}">
                <a16:creationId xmlns:a16="http://schemas.microsoft.com/office/drawing/2014/main" id="{F693CB9A-C732-7D86-802D-4ACF6A16E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749" y="2714800"/>
            <a:ext cx="329633" cy="32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Purple location pin icon">
            <a:extLst>
              <a:ext uri="{FF2B5EF4-FFF2-40B4-BE49-F238E27FC236}">
                <a16:creationId xmlns:a16="http://schemas.microsoft.com/office/drawing/2014/main" id="{C9527105-96AF-2661-B5B9-CCF8DF18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136" y="3496731"/>
            <a:ext cx="329633" cy="32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Purple location pin icon">
            <a:extLst>
              <a:ext uri="{FF2B5EF4-FFF2-40B4-BE49-F238E27FC236}">
                <a16:creationId xmlns:a16="http://schemas.microsoft.com/office/drawing/2014/main" id="{B477CAD1-573F-8291-5777-4E89F93A8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899" y="3404587"/>
            <a:ext cx="329633" cy="32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Purple location pin icon">
            <a:extLst>
              <a:ext uri="{FF2B5EF4-FFF2-40B4-BE49-F238E27FC236}">
                <a16:creationId xmlns:a16="http://schemas.microsoft.com/office/drawing/2014/main" id="{39BC2FE7-739B-3999-6B24-AF26CF32C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160" y="5083955"/>
            <a:ext cx="329633" cy="32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Purple location pin icon">
            <a:extLst>
              <a:ext uri="{FF2B5EF4-FFF2-40B4-BE49-F238E27FC236}">
                <a16:creationId xmlns:a16="http://schemas.microsoft.com/office/drawing/2014/main" id="{B2405687-28E2-BF90-CB7B-C9A376752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382" y="4836159"/>
            <a:ext cx="329633" cy="32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Purple location pin icon">
            <a:extLst>
              <a:ext uri="{FF2B5EF4-FFF2-40B4-BE49-F238E27FC236}">
                <a16:creationId xmlns:a16="http://schemas.microsoft.com/office/drawing/2014/main" id="{CB572975-896A-A289-EB71-066E1F609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582" y="4568122"/>
            <a:ext cx="329633" cy="32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Purple location pin icon">
            <a:extLst>
              <a:ext uri="{FF2B5EF4-FFF2-40B4-BE49-F238E27FC236}">
                <a16:creationId xmlns:a16="http://schemas.microsoft.com/office/drawing/2014/main" id="{701DD0F3-9A45-3F66-F948-CB7501DF3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835959"/>
            <a:ext cx="329633" cy="32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Purple location pin icon">
            <a:extLst>
              <a:ext uri="{FF2B5EF4-FFF2-40B4-BE49-F238E27FC236}">
                <a16:creationId xmlns:a16="http://schemas.microsoft.com/office/drawing/2014/main" id="{2C121046-675C-0174-6AD3-8C2A7333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432" y="4238489"/>
            <a:ext cx="329633" cy="32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Purple location pin icon">
            <a:extLst>
              <a:ext uri="{FF2B5EF4-FFF2-40B4-BE49-F238E27FC236}">
                <a16:creationId xmlns:a16="http://schemas.microsoft.com/office/drawing/2014/main" id="{706F7BEA-6398-6ADB-E8AF-1ACCA4315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565" y="3341510"/>
            <a:ext cx="329633" cy="32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Purple location pin icon">
            <a:extLst>
              <a:ext uri="{FF2B5EF4-FFF2-40B4-BE49-F238E27FC236}">
                <a16:creationId xmlns:a16="http://schemas.microsoft.com/office/drawing/2014/main" id="{79778F0E-D1F2-1784-D8AE-38465A798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073" y="3322887"/>
            <a:ext cx="329633" cy="32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Purple location pin icon">
            <a:extLst>
              <a:ext uri="{FF2B5EF4-FFF2-40B4-BE49-F238E27FC236}">
                <a16:creationId xmlns:a16="http://schemas.microsoft.com/office/drawing/2014/main" id="{D680D16D-4C73-8ADF-500F-78E636D88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111" y="587540"/>
            <a:ext cx="329633" cy="32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26A760B-6022-1843-1AAB-45E1682BF37B}"/>
              </a:ext>
            </a:extLst>
          </p:cNvPr>
          <p:cNvSpPr txBox="1"/>
          <p:nvPr/>
        </p:nvSpPr>
        <p:spPr>
          <a:xfrm>
            <a:off x="903110" y="3028890"/>
            <a:ext cx="1207911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Owners</a:t>
            </a:r>
          </a:p>
          <a:p>
            <a:r>
              <a:rPr lang="en-US" sz="1400" dirty="0">
                <a:solidFill>
                  <a:srgbClr val="FF0000"/>
                </a:solidFill>
              </a:rPr>
              <a:t>Renters</a:t>
            </a:r>
          </a:p>
          <a:p>
            <a:r>
              <a:rPr lang="en-US" sz="1400" dirty="0">
                <a:solidFill>
                  <a:srgbClr val="00B050"/>
                </a:solidFill>
              </a:rPr>
              <a:t>Paid</a:t>
            </a:r>
          </a:p>
          <a:p>
            <a:r>
              <a:rPr lang="en-US" sz="1400" dirty="0">
                <a:solidFill>
                  <a:srgbClr val="7030A0"/>
                </a:solidFill>
              </a:rPr>
              <a:t>Unpaid</a:t>
            </a:r>
          </a:p>
          <a:p>
            <a:r>
              <a:rPr lang="en-US" sz="1400" dirty="0"/>
              <a:t>Kids</a:t>
            </a:r>
          </a:p>
          <a:p>
            <a:r>
              <a:rPr lang="en-US" sz="1400" dirty="0">
                <a:solidFill>
                  <a:srgbClr val="FFFF00"/>
                </a:solidFill>
              </a:rPr>
              <a:t>Garden</a:t>
            </a:r>
          </a:p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Dog</a:t>
            </a: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Pool</a:t>
            </a:r>
          </a:p>
          <a:p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</a:rPr>
              <a:t>Xyz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rgbClr val="C00000"/>
                </a:solidFill>
              </a:rPr>
              <a:t>test</a:t>
            </a:r>
          </a:p>
          <a:p>
            <a:endParaRPr lang="en-US" sz="1400" dirty="0">
              <a:solidFill>
                <a:srgbClr val="FF0000"/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455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CD51A8-950F-F487-E831-C1CA18511B15}"/>
              </a:ext>
            </a:extLst>
          </p:cNvPr>
          <p:cNvSpPr/>
          <p:nvPr/>
        </p:nvSpPr>
        <p:spPr>
          <a:xfrm>
            <a:off x="2440235" y="502920"/>
            <a:ext cx="8561070" cy="52463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4E0995-E12D-BAF9-4799-E0EFB65FFF2F}"/>
              </a:ext>
            </a:extLst>
          </p:cNvPr>
          <p:cNvSpPr/>
          <p:nvPr/>
        </p:nvSpPr>
        <p:spPr>
          <a:xfrm>
            <a:off x="903110" y="502920"/>
            <a:ext cx="1456549" cy="52463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4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CD51A8-950F-F487-E831-C1CA18511B15}"/>
              </a:ext>
            </a:extLst>
          </p:cNvPr>
          <p:cNvSpPr/>
          <p:nvPr/>
        </p:nvSpPr>
        <p:spPr>
          <a:xfrm>
            <a:off x="2440235" y="502920"/>
            <a:ext cx="8561070" cy="52463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4E0995-E12D-BAF9-4799-E0EFB65FFF2F}"/>
              </a:ext>
            </a:extLst>
          </p:cNvPr>
          <p:cNvSpPr/>
          <p:nvPr/>
        </p:nvSpPr>
        <p:spPr>
          <a:xfrm>
            <a:off x="903110" y="502920"/>
            <a:ext cx="1456549" cy="52463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Map values by pin size">
            <a:extLst>
              <a:ext uri="{FF2B5EF4-FFF2-40B4-BE49-F238E27FC236}">
                <a16:creationId xmlns:a16="http://schemas.microsoft.com/office/drawing/2014/main" id="{0C30BB28-6930-C3DF-C315-C6D862C39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235" y="502919"/>
            <a:ext cx="8561070" cy="524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3F3A6C1-36CA-8B49-67D0-380A6F561E28}"/>
              </a:ext>
            </a:extLst>
          </p:cNvPr>
          <p:cNvSpPr/>
          <p:nvPr/>
        </p:nvSpPr>
        <p:spPr>
          <a:xfrm>
            <a:off x="2440235" y="502918"/>
            <a:ext cx="8561070" cy="5246371"/>
          </a:xfrm>
          <a:prstGeom prst="rect">
            <a:avLst/>
          </a:prstGeom>
          <a:solidFill>
            <a:schemeClr val="tx1">
              <a:alpha val="73082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4E3270-CF63-9943-6170-BF02F86CAACE}"/>
              </a:ext>
            </a:extLst>
          </p:cNvPr>
          <p:cNvSpPr/>
          <p:nvPr/>
        </p:nvSpPr>
        <p:spPr>
          <a:xfrm>
            <a:off x="903110" y="502917"/>
            <a:ext cx="1456549" cy="5246371"/>
          </a:xfrm>
          <a:prstGeom prst="rect">
            <a:avLst/>
          </a:prstGeom>
          <a:solidFill>
            <a:schemeClr val="tx1">
              <a:alpha val="73082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 descr="A screenshot of a login form&#10;&#10;Description automatically generated">
            <a:extLst>
              <a:ext uri="{FF2B5EF4-FFF2-40B4-BE49-F238E27FC236}">
                <a16:creationId xmlns:a16="http://schemas.microsoft.com/office/drawing/2014/main" id="{75F4DACB-AC89-6CCF-D6CF-4C550584E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205" y="1108710"/>
            <a:ext cx="49403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041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CD51A8-950F-F487-E831-C1CA18511B15}"/>
              </a:ext>
            </a:extLst>
          </p:cNvPr>
          <p:cNvSpPr/>
          <p:nvPr/>
        </p:nvSpPr>
        <p:spPr>
          <a:xfrm>
            <a:off x="2440235" y="502920"/>
            <a:ext cx="8561070" cy="52463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4E0995-E12D-BAF9-4799-E0EFB65FFF2F}"/>
              </a:ext>
            </a:extLst>
          </p:cNvPr>
          <p:cNvSpPr/>
          <p:nvPr/>
        </p:nvSpPr>
        <p:spPr>
          <a:xfrm>
            <a:off x="903110" y="502920"/>
            <a:ext cx="1456549" cy="52463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Map values by pin size">
            <a:extLst>
              <a:ext uri="{FF2B5EF4-FFF2-40B4-BE49-F238E27FC236}">
                <a16:creationId xmlns:a16="http://schemas.microsoft.com/office/drawing/2014/main" id="{0C30BB28-6930-C3DF-C315-C6D862C39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235" y="502919"/>
            <a:ext cx="8561070" cy="524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3F3A6C1-36CA-8B49-67D0-380A6F561E28}"/>
              </a:ext>
            </a:extLst>
          </p:cNvPr>
          <p:cNvSpPr/>
          <p:nvPr/>
        </p:nvSpPr>
        <p:spPr>
          <a:xfrm>
            <a:off x="2440235" y="502918"/>
            <a:ext cx="8561070" cy="5246371"/>
          </a:xfrm>
          <a:prstGeom prst="rect">
            <a:avLst/>
          </a:prstGeom>
          <a:solidFill>
            <a:schemeClr val="tx1">
              <a:alpha val="73082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4E3270-CF63-9943-6170-BF02F86CAACE}"/>
              </a:ext>
            </a:extLst>
          </p:cNvPr>
          <p:cNvSpPr/>
          <p:nvPr/>
        </p:nvSpPr>
        <p:spPr>
          <a:xfrm>
            <a:off x="903110" y="502917"/>
            <a:ext cx="1456549" cy="5246371"/>
          </a:xfrm>
          <a:prstGeom prst="rect">
            <a:avLst/>
          </a:prstGeom>
          <a:solidFill>
            <a:schemeClr val="tx1">
              <a:alpha val="73082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screen shot of a cloud&#10;&#10;Description automatically generated">
            <a:extLst>
              <a:ext uri="{FF2B5EF4-FFF2-40B4-BE49-F238E27FC236}">
                <a16:creationId xmlns:a16="http://schemas.microsoft.com/office/drawing/2014/main" id="{930DCC2D-6667-C0C6-8A3D-533282508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042" y="1910432"/>
            <a:ext cx="4787900" cy="2476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647857-DE06-DF0A-5F8D-0FB5820092E1}"/>
              </a:ext>
            </a:extLst>
          </p:cNvPr>
          <p:cNvSpPr txBox="1"/>
          <p:nvPr/>
        </p:nvSpPr>
        <p:spPr>
          <a:xfrm>
            <a:off x="5614184" y="4386932"/>
            <a:ext cx="197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Upload Map Image</a:t>
            </a:r>
          </a:p>
        </p:txBody>
      </p:sp>
    </p:spTree>
    <p:extLst>
      <p:ext uri="{BB962C8B-B14F-4D97-AF65-F5344CB8AC3E}">
        <p14:creationId xmlns:p14="http://schemas.microsoft.com/office/powerpoint/2010/main" val="3197479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CD51A8-950F-F487-E831-C1CA18511B15}"/>
              </a:ext>
            </a:extLst>
          </p:cNvPr>
          <p:cNvSpPr/>
          <p:nvPr/>
        </p:nvSpPr>
        <p:spPr>
          <a:xfrm>
            <a:off x="2440235" y="502920"/>
            <a:ext cx="8561070" cy="52463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4E0995-E12D-BAF9-4799-E0EFB65FFF2F}"/>
              </a:ext>
            </a:extLst>
          </p:cNvPr>
          <p:cNvSpPr/>
          <p:nvPr/>
        </p:nvSpPr>
        <p:spPr>
          <a:xfrm>
            <a:off x="903110" y="502920"/>
            <a:ext cx="1456549" cy="52463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map of a neighborhood&#10;&#10;Description automatically generated">
            <a:extLst>
              <a:ext uri="{FF2B5EF4-FFF2-40B4-BE49-F238E27FC236}">
                <a16:creationId xmlns:a16="http://schemas.microsoft.com/office/drawing/2014/main" id="{715644B0-AA09-BA35-3163-7AA42A75C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235" y="502921"/>
            <a:ext cx="8561070" cy="52463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728E21-AA9A-7076-0302-9BE5F5CE5FD9}"/>
              </a:ext>
            </a:extLst>
          </p:cNvPr>
          <p:cNvSpPr txBox="1"/>
          <p:nvPr/>
        </p:nvSpPr>
        <p:spPr>
          <a:xfrm>
            <a:off x="903110" y="502920"/>
            <a:ext cx="145654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  <a:p>
            <a:r>
              <a:rPr lang="en-US" sz="1400" dirty="0"/>
              <a:t>Summary Pins</a:t>
            </a:r>
          </a:p>
          <a:p>
            <a:r>
              <a:rPr lang="en-US" sz="1400" dirty="0"/>
              <a:t>Hide All Pins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3E3310-6E26-F722-1697-614CA454BF61}"/>
              </a:ext>
            </a:extLst>
          </p:cNvPr>
          <p:cNvSpPr txBox="1"/>
          <p:nvPr/>
        </p:nvSpPr>
        <p:spPr>
          <a:xfrm>
            <a:off x="3138311" y="5892800"/>
            <a:ext cx="6897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 uploaded and fits into window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3AC98E-3135-D4B0-3949-1C846CAEF9B0}"/>
              </a:ext>
            </a:extLst>
          </p:cNvPr>
          <p:cNvSpPr txBox="1"/>
          <p:nvPr/>
        </p:nvSpPr>
        <p:spPr>
          <a:xfrm>
            <a:off x="903110" y="3028890"/>
            <a:ext cx="1207911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Owners</a:t>
            </a:r>
          </a:p>
          <a:p>
            <a:r>
              <a:rPr lang="en-US" sz="1400" dirty="0">
                <a:solidFill>
                  <a:srgbClr val="FF0000"/>
                </a:solidFill>
              </a:rPr>
              <a:t>Renters</a:t>
            </a:r>
          </a:p>
          <a:p>
            <a:r>
              <a:rPr lang="en-US" sz="1400" dirty="0">
                <a:solidFill>
                  <a:srgbClr val="00B050"/>
                </a:solidFill>
              </a:rPr>
              <a:t>Paid</a:t>
            </a:r>
          </a:p>
          <a:p>
            <a:r>
              <a:rPr lang="en-US" sz="1400" dirty="0">
                <a:solidFill>
                  <a:srgbClr val="7030A0"/>
                </a:solidFill>
              </a:rPr>
              <a:t>Unpaid</a:t>
            </a:r>
          </a:p>
          <a:p>
            <a:r>
              <a:rPr lang="en-US" sz="1400" dirty="0"/>
              <a:t>Kids</a:t>
            </a:r>
          </a:p>
          <a:p>
            <a:r>
              <a:rPr lang="en-US" sz="1400" dirty="0">
                <a:solidFill>
                  <a:srgbClr val="FFFF00"/>
                </a:solidFill>
              </a:rPr>
              <a:t>Garden</a:t>
            </a:r>
          </a:p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Dog</a:t>
            </a: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Pool</a:t>
            </a:r>
          </a:p>
          <a:p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</a:rPr>
              <a:t>Xyz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rgbClr val="C00000"/>
                </a:solidFill>
              </a:rPr>
              <a:t>test</a:t>
            </a:r>
          </a:p>
          <a:p>
            <a:endParaRPr lang="en-US" sz="1400" dirty="0">
              <a:solidFill>
                <a:srgbClr val="FF0000"/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843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CD51A8-950F-F487-E831-C1CA18511B15}"/>
              </a:ext>
            </a:extLst>
          </p:cNvPr>
          <p:cNvSpPr/>
          <p:nvPr/>
        </p:nvSpPr>
        <p:spPr>
          <a:xfrm>
            <a:off x="2440235" y="502920"/>
            <a:ext cx="8561070" cy="52463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4E0995-E12D-BAF9-4799-E0EFB65FFF2F}"/>
              </a:ext>
            </a:extLst>
          </p:cNvPr>
          <p:cNvSpPr/>
          <p:nvPr/>
        </p:nvSpPr>
        <p:spPr>
          <a:xfrm>
            <a:off x="903110" y="502920"/>
            <a:ext cx="1456549" cy="52463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map of a neighborhood&#10;&#10;Description automatically generated">
            <a:extLst>
              <a:ext uri="{FF2B5EF4-FFF2-40B4-BE49-F238E27FC236}">
                <a16:creationId xmlns:a16="http://schemas.microsoft.com/office/drawing/2014/main" id="{715644B0-AA09-BA35-3163-7AA42A75C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235" y="502921"/>
            <a:ext cx="8561070" cy="52463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A40EB5-8819-5FB4-F012-613079D7CD5A}"/>
              </a:ext>
            </a:extLst>
          </p:cNvPr>
          <p:cNvSpPr txBox="1"/>
          <p:nvPr/>
        </p:nvSpPr>
        <p:spPr>
          <a:xfrm>
            <a:off x="903110" y="3028890"/>
            <a:ext cx="1207911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Owners</a:t>
            </a:r>
          </a:p>
          <a:p>
            <a:r>
              <a:rPr lang="en-US" sz="1400" dirty="0">
                <a:solidFill>
                  <a:srgbClr val="FF0000"/>
                </a:solidFill>
              </a:rPr>
              <a:t>Renters</a:t>
            </a:r>
          </a:p>
          <a:p>
            <a:r>
              <a:rPr lang="en-US" sz="1400" dirty="0">
                <a:solidFill>
                  <a:srgbClr val="00B050"/>
                </a:solidFill>
              </a:rPr>
              <a:t>Paid</a:t>
            </a:r>
          </a:p>
          <a:p>
            <a:r>
              <a:rPr lang="en-US" sz="1400" dirty="0">
                <a:solidFill>
                  <a:srgbClr val="7030A0"/>
                </a:solidFill>
              </a:rPr>
              <a:t>Unpaid</a:t>
            </a:r>
          </a:p>
          <a:p>
            <a:r>
              <a:rPr lang="en-US" sz="1400" dirty="0"/>
              <a:t>Kids</a:t>
            </a:r>
          </a:p>
          <a:p>
            <a:r>
              <a:rPr lang="en-US" sz="1400" dirty="0">
                <a:solidFill>
                  <a:srgbClr val="FFFF00"/>
                </a:solidFill>
              </a:rPr>
              <a:t>Garden</a:t>
            </a:r>
          </a:p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Dog</a:t>
            </a: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Pool</a:t>
            </a:r>
          </a:p>
          <a:p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</a:rPr>
              <a:t>Xyz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rgbClr val="C00000"/>
                </a:solidFill>
              </a:rPr>
              <a:t>test</a:t>
            </a:r>
          </a:p>
          <a:p>
            <a:endParaRPr lang="en-US" sz="1400" dirty="0">
              <a:solidFill>
                <a:srgbClr val="FF0000"/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728E21-AA9A-7076-0302-9BE5F5CE5FD9}"/>
              </a:ext>
            </a:extLst>
          </p:cNvPr>
          <p:cNvSpPr txBox="1"/>
          <p:nvPr/>
        </p:nvSpPr>
        <p:spPr>
          <a:xfrm>
            <a:off x="903110" y="502920"/>
            <a:ext cx="145654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  <a:p>
            <a:r>
              <a:rPr lang="en-US" sz="1400" dirty="0"/>
              <a:t>Summary Pins</a:t>
            </a:r>
          </a:p>
          <a:p>
            <a:r>
              <a:rPr lang="en-US" sz="1400" dirty="0"/>
              <a:t>Hide All Pins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3E3310-6E26-F722-1697-614CA454BF61}"/>
              </a:ext>
            </a:extLst>
          </p:cNvPr>
          <p:cNvSpPr txBox="1"/>
          <p:nvPr/>
        </p:nvSpPr>
        <p:spPr>
          <a:xfrm>
            <a:off x="3138311" y="5892800"/>
            <a:ext cx="75974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place to drop pin and enter data</a:t>
            </a:r>
          </a:p>
          <a:p>
            <a:r>
              <a:rPr lang="en-US" dirty="0"/>
              <a:t>It is an image… But all that matters is where the pin is dropped in the box as long as the image doesn’t move or change</a:t>
            </a:r>
          </a:p>
        </p:txBody>
      </p:sp>
      <p:pic>
        <p:nvPicPr>
          <p:cNvPr id="8" name="Picture 10" descr="Mouse Click PNG Free Download 21251576 PNG">
            <a:extLst>
              <a:ext uri="{FF2B5EF4-FFF2-40B4-BE49-F238E27FC236}">
                <a16:creationId xmlns:a16="http://schemas.microsoft.com/office/drawing/2014/main" id="{0B84D085-77D0-4B8F-EC46-CF80F9D41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549" y="1108710"/>
            <a:ext cx="1202267" cy="120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60BC64A-6D98-92A4-7F03-A44FC6CB6C22}"/>
              </a:ext>
            </a:extLst>
          </p:cNvPr>
          <p:cNvSpPr/>
          <p:nvPr/>
        </p:nvSpPr>
        <p:spPr>
          <a:xfrm>
            <a:off x="5678311" y="1512711"/>
            <a:ext cx="3815645" cy="406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476A38-A935-A474-1A8C-DD67E089A3D4}"/>
              </a:ext>
            </a:extLst>
          </p:cNvPr>
          <p:cNvSpPr/>
          <p:nvPr/>
        </p:nvSpPr>
        <p:spPr>
          <a:xfrm>
            <a:off x="5831816" y="1709843"/>
            <a:ext cx="1370495" cy="2318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First 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BD3E7C-8F6D-12A2-B154-DED12563CDBA}"/>
              </a:ext>
            </a:extLst>
          </p:cNvPr>
          <p:cNvSpPr/>
          <p:nvPr/>
        </p:nvSpPr>
        <p:spPr>
          <a:xfrm>
            <a:off x="7355816" y="1706598"/>
            <a:ext cx="1370495" cy="2318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Last Name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129601-05D0-8734-CDA0-6D3A45F4F24C}"/>
              </a:ext>
            </a:extLst>
          </p:cNvPr>
          <p:cNvSpPr/>
          <p:nvPr/>
        </p:nvSpPr>
        <p:spPr>
          <a:xfrm>
            <a:off x="5831816" y="2079131"/>
            <a:ext cx="1370495" cy="2318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Address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00E25D-56BA-F320-8ED5-721DF9DAE61E}"/>
              </a:ext>
            </a:extLst>
          </p:cNvPr>
          <p:cNvSpPr/>
          <p:nvPr/>
        </p:nvSpPr>
        <p:spPr>
          <a:xfrm>
            <a:off x="5831816" y="2448419"/>
            <a:ext cx="1370495" cy="2318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Phone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93D9D70-5038-1FAD-47EF-5ED201D4196A}"/>
              </a:ext>
            </a:extLst>
          </p:cNvPr>
          <p:cNvSpPr/>
          <p:nvPr/>
        </p:nvSpPr>
        <p:spPr>
          <a:xfrm>
            <a:off x="7066844" y="5148157"/>
            <a:ext cx="1162756" cy="312632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DF483A-EBE5-3030-AA1B-7B7B8BF13C8A}"/>
              </a:ext>
            </a:extLst>
          </p:cNvPr>
          <p:cNvSpPr txBox="1"/>
          <p:nvPr/>
        </p:nvSpPr>
        <p:spPr>
          <a:xfrm>
            <a:off x="6412088" y="4221670"/>
            <a:ext cx="247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Data Inputs</a:t>
            </a:r>
          </a:p>
        </p:txBody>
      </p:sp>
      <p:pic>
        <p:nvPicPr>
          <p:cNvPr id="17" name="Picture 2" descr="Green location pin icon">
            <a:extLst>
              <a:ext uri="{FF2B5EF4-FFF2-40B4-BE49-F238E27FC236}">
                <a16:creationId xmlns:a16="http://schemas.microsoft.com/office/drawing/2014/main" id="{DC980CBF-1399-ED52-4EA1-D8C5B0044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61" y="1140578"/>
            <a:ext cx="325121" cy="32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E3103DD-7859-7A7F-90BF-6364B37F1119}"/>
              </a:ext>
            </a:extLst>
          </p:cNvPr>
          <p:cNvSpPr/>
          <p:nvPr/>
        </p:nvSpPr>
        <p:spPr>
          <a:xfrm>
            <a:off x="5901819" y="3017122"/>
            <a:ext cx="194182" cy="2318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B7D1A9-B150-2070-D872-71D9C90C3C4B}"/>
              </a:ext>
            </a:extLst>
          </p:cNvPr>
          <p:cNvSpPr txBox="1"/>
          <p:nvPr/>
        </p:nvSpPr>
        <p:spPr>
          <a:xfrm>
            <a:off x="6176577" y="3026284"/>
            <a:ext cx="7563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Paid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744C2D-C33E-79AC-AD08-4745B7CB7C7A}"/>
              </a:ext>
            </a:extLst>
          </p:cNvPr>
          <p:cNvSpPr/>
          <p:nvPr/>
        </p:nvSpPr>
        <p:spPr>
          <a:xfrm>
            <a:off x="5901818" y="3358925"/>
            <a:ext cx="194182" cy="2318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6E8D489-2A95-325C-8B15-8BCC95EE4114}"/>
              </a:ext>
            </a:extLst>
          </p:cNvPr>
          <p:cNvSpPr/>
          <p:nvPr/>
        </p:nvSpPr>
        <p:spPr>
          <a:xfrm>
            <a:off x="5901818" y="3695273"/>
            <a:ext cx="194182" cy="2318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797D51-A2F5-10E4-5761-1616BAAB4D20}"/>
              </a:ext>
            </a:extLst>
          </p:cNvPr>
          <p:cNvSpPr txBox="1"/>
          <p:nvPr/>
        </p:nvSpPr>
        <p:spPr>
          <a:xfrm>
            <a:off x="6176577" y="3344043"/>
            <a:ext cx="7563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Owner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5C69D3-5C7A-2C22-A426-0B1E3D662ABD}"/>
              </a:ext>
            </a:extLst>
          </p:cNvPr>
          <p:cNvSpPr txBox="1"/>
          <p:nvPr/>
        </p:nvSpPr>
        <p:spPr>
          <a:xfrm>
            <a:off x="6176577" y="3690299"/>
            <a:ext cx="7563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Renter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6B6B71-EDB5-D682-8DBC-C7C59BF25228}"/>
              </a:ext>
            </a:extLst>
          </p:cNvPr>
          <p:cNvSpPr/>
          <p:nvPr/>
        </p:nvSpPr>
        <p:spPr>
          <a:xfrm>
            <a:off x="6990931" y="3025368"/>
            <a:ext cx="194182" cy="2318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CA6320-7ECE-31DD-C866-64E70A4EE406}"/>
              </a:ext>
            </a:extLst>
          </p:cNvPr>
          <p:cNvSpPr txBox="1"/>
          <p:nvPr/>
        </p:nvSpPr>
        <p:spPr>
          <a:xfrm>
            <a:off x="7265689" y="3034530"/>
            <a:ext cx="7563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Kids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3D3DC0-2CD1-CC34-169A-AEB9135D4527}"/>
              </a:ext>
            </a:extLst>
          </p:cNvPr>
          <p:cNvSpPr/>
          <p:nvPr/>
        </p:nvSpPr>
        <p:spPr>
          <a:xfrm>
            <a:off x="6990930" y="3367171"/>
            <a:ext cx="194182" cy="2318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CEAB8A0-A019-EA06-6C04-62E2EBE1B1D1}"/>
              </a:ext>
            </a:extLst>
          </p:cNvPr>
          <p:cNvSpPr/>
          <p:nvPr/>
        </p:nvSpPr>
        <p:spPr>
          <a:xfrm>
            <a:off x="6990930" y="3703519"/>
            <a:ext cx="194182" cy="2318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4386CB-72B5-2875-EF99-BD7C1A4FD979}"/>
              </a:ext>
            </a:extLst>
          </p:cNvPr>
          <p:cNvSpPr txBox="1"/>
          <p:nvPr/>
        </p:nvSpPr>
        <p:spPr>
          <a:xfrm>
            <a:off x="7265689" y="3352289"/>
            <a:ext cx="7563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Garden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595ACB-87B0-CC27-38D9-59B3241835E5}"/>
              </a:ext>
            </a:extLst>
          </p:cNvPr>
          <p:cNvSpPr txBox="1"/>
          <p:nvPr/>
        </p:nvSpPr>
        <p:spPr>
          <a:xfrm>
            <a:off x="7265689" y="3698545"/>
            <a:ext cx="7563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Dog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F839FFC-B4D3-F8C4-8526-BEB615F990DF}"/>
              </a:ext>
            </a:extLst>
          </p:cNvPr>
          <p:cNvSpPr/>
          <p:nvPr/>
        </p:nvSpPr>
        <p:spPr>
          <a:xfrm>
            <a:off x="8080043" y="3020616"/>
            <a:ext cx="194182" cy="2318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88F93C-44C9-28A2-135A-E2250EE24C80}"/>
              </a:ext>
            </a:extLst>
          </p:cNvPr>
          <p:cNvSpPr txBox="1"/>
          <p:nvPr/>
        </p:nvSpPr>
        <p:spPr>
          <a:xfrm>
            <a:off x="8354801" y="3029778"/>
            <a:ext cx="7563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Pool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D28A349-D1D6-A010-E504-F73FD3742E13}"/>
              </a:ext>
            </a:extLst>
          </p:cNvPr>
          <p:cNvSpPr/>
          <p:nvPr/>
        </p:nvSpPr>
        <p:spPr>
          <a:xfrm>
            <a:off x="8080042" y="3362419"/>
            <a:ext cx="194182" cy="2318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45AB255-B2B0-61F4-83F7-FA9DF19A6E71}"/>
              </a:ext>
            </a:extLst>
          </p:cNvPr>
          <p:cNvSpPr/>
          <p:nvPr/>
        </p:nvSpPr>
        <p:spPr>
          <a:xfrm>
            <a:off x="8080042" y="3698767"/>
            <a:ext cx="194182" cy="2318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4C3B98E-F5BF-69BE-4FAB-205CFE9285E5}"/>
              </a:ext>
            </a:extLst>
          </p:cNvPr>
          <p:cNvSpPr txBox="1"/>
          <p:nvPr/>
        </p:nvSpPr>
        <p:spPr>
          <a:xfrm>
            <a:off x="8354801" y="3347537"/>
            <a:ext cx="7563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xyz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753D2A-DB7E-BB88-9B81-F57FF7EED109}"/>
              </a:ext>
            </a:extLst>
          </p:cNvPr>
          <p:cNvSpPr txBox="1"/>
          <p:nvPr/>
        </p:nvSpPr>
        <p:spPr>
          <a:xfrm>
            <a:off x="8354801" y="3693793"/>
            <a:ext cx="7563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050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CD51A8-950F-F487-E831-C1CA18511B15}"/>
              </a:ext>
            </a:extLst>
          </p:cNvPr>
          <p:cNvSpPr/>
          <p:nvPr/>
        </p:nvSpPr>
        <p:spPr>
          <a:xfrm>
            <a:off x="2440235" y="502920"/>
            <a:ext cx="8561070" cy="52463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4E0995-E12D-BAF9-4799-E0EFB65FFF2F}"/>
              </a:ext>
            </a:extLst>
          </p:cNvPr>
          <p:cNvSpPr/>
          <p:nvPr/>
        </p:nvSpPr>
        <p:spPr>
          <a:xfrm>
            <a:off x="903110" y="502920"/>
            <a:ext cx="1456549" cy="52463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map of a neighborhood&#10;&#10;Description automatically generated">
            <a:extLst>
              <a:ext uri="{FF2B5EF4-FFF2-40B4-BE49-F238E27FC236}">
                <a16:creationId xmlns:a16="http://schemas.microsoft.com/office/drawing/2014/main" id="{715644B0-AA09-BA35-3163-7AA42A75C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235" y="502921"/>
            <a:ext cx="8561070" cy="52463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728E21-AA9A-7076-0302-9BE5F5CE5FD9}"/>
              </a:ext>
            </a:extLst>
          </p:cNvPr>
          <p:cNvSpPr txBox="1"/>
          <p:nvPr/>
        </p:nvSpPr>
        <p:spPr>
          <a:xfrm>
            <a:off x="903110" y="502920"/>
            <a:ext cx="145654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  <a:p>
            <a:r>
              <a:rPr lang="en-US" sz="1400" b="1" dirty="0"/>
              <a:t>Summary Pins</a:t>
            </a:r>
          </a:p>
          <a:p>
            <a:r>
              <a:rPr lang="en-US" sz="1400" dirty="0"/>
              <a:t>Hide All Pins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3E3310-6E26-F722-1697-614CA454BF61}"/>
              </a:ext>
            </a:extLst>
          </p:cNvPr>
          <p:cNvSpPr txBox="1"/>
          <p:nvPr/>
        </p:nvSpPr>
        <p:spPr>
          <a:xfrm>
            <a:off x="3138311" y="5892800"/>
            <a:ext cx="6897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 all Pin will show all Pins that data is recorded</a:t>
            </a:r>
          </a:p>
          <a:p>
            <a:r>
              <a:rPr lang="en-US" dirty="0"/>
              <a:t>Hide all Pin will hide all pins</a:t>
            </a:r>
          </a:p>
        </p:txBody>
      </p:sp>
      <p:pic>
        <p:nvPicPr>
          <p:cNvPr id="4098" name="Picture 2" descr="Green location pin icon">
            <a:extLst>
              <a:ext uri="{FF2B5EF4-FFF2-40B4-BE49-F238E27FC236}">
                <a16:creationId xmlns:a16="http://schemas.microsoft.com/office/drawing/2014/main" id="{33858ADA-8F7F-518C-FA21-B14482E91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458" y="1623085"/>
            <a:ext cx="325121" cy="32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Green location pin icon">
            <a:extLst>
              <a:ext uri="{FF2B5EF4-FFF2-40B4-BE49-F238E27FC236}">
                <a16:creationId xmlns:a16="http://schemas.microsoft.com/office/drawing/2014/main" id="{82EC46C5-384D-19FF-159A-DDD467598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670" y="904557"/>
            <a:ext cx="325121" cy="32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Green location pin icon">
            <a:extLst>
              <a:ext uri="{FF2B5EF4-FFF2-40B4-BE49-F238E27FC236}">
                <a16:creationId xmlns:a16="http://schemas.microsoft.com/office/drawing/2014/main" id="{F2328B15-F522-7B59-3850-FD9032A8B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039" y="1197422"/>
            <a:ext cx="325121" cy="32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Green location pin icon">
            <a:extLst>
              <a:ext uri="{FF2B5EF4-FFF2-40B4-BE49-F238E27FC236}">
                <a16:creationId xmlns:a16="http://schemas.microsoft.com/office/drawing/2014/main" id="{CC3BB8EA-3EFF-4A41-6072-C0786A267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118" y="1297964"/>
            <a:ext cx="325121" cy="32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Green location pin icon">
            <a:extLst>
              <a:ext uri="{FF2B5EF4-FFF2-40B4-BE49-F238E27FC236}">
                <a16:creationId xmlns:a16="http://schemas.microsoft.com/office/drawing/2014/main" id="{96168EF0-2A91-5E0E-8E8B-23CB43DCB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467" y="683131"/>
            <a:ext cx="325121" cy="32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Green location pin icon">
            <a:extLst>
              <a:ext uri="{FF2B5EF4-FFF2-40B4-BE49-F238E27FC236}">
                <a16:creationId xmlns:a16="http://schemas.microsoft.com/office/drawing/2014/main" id="{7AC4B685-E0FD-3F07-3835-956D3F2A5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066" y="1034862"/>
            <a:ext cx="325121" cy="32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Green location pin icon">
            <a:extLst>
              <a:ext uri="{FF2B5EF4-FFF2-40B4-BE49-F238E27FC236}">
                <a16:creationId xmlns:a16="http://schemas.microsoft.com/office/drawing/2014/main" id="{4D2930AB-F284-A96C-E6A0-6DF884A16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267" y="565787"/>
            <a:ext cx="325121" cy="32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Green location pin icon">
            <a:extLst>
              <a:ext uri="{FF2B5EF4-FFF2-40B4-BE49-F238E27FC236}">
                <a16:creationId xmlns:a16="http://schemas.microsoft.com/office/drawing/2014/main" id="{B7F75AE0-A798-B968-99DA-DEA0868E0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13231"/>
            <a:ext cx="325121" cy="32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Green location pin icon">
            <a:extLst>
              <a:ext uri="{FF2B5EF4-FFF2-40B4-BE49-F238E27FC236}">
                <a16:creationId xmlns:a16="http://schemas.microsoft.com/office/drawing/2014/main" id="{0FA99BC0-D498-C27E-0C77-ADA9E8534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522" y="1894722"/>
            <a:ext cx="325121" cy="32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Green location pin icon">
            <a:extLst>
              <a:ext uri="{FF2B5EF4-FFF2-40B4-BE49-F238E27FC236}">
                <a16:creationId xmlns:a16="http://schemas.microsoft.com/office/drawing/2014/main" id="{82A223A8-FE61-7253-8927-0C94AB940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468" y="2119301"/>
            <a:ext cx="325121" cy="32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Green location pin icon">
            <a:extLst>
              <a:ext uri="{FF2B5EF4-FFF2-40B4-BE49-F238E27FC236}">
                <a16:creationId xmlns:a16="http://schemas.microsoft.com/office/drawing/2014/main" id="{03C848BD-2919-CF8B-C97E-5F481C4AA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331" y="2350147"/>
            <a:ext cx="325121" cy="32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Green location pin icon">
            <a:extLst>
              <a:ext uri="{FF2B5EF4-FFF2-40B4-BE49-F238E27FC236}">
                <a16:creationId xmlns:a16="http://schemas.microsoft.com/office/drawing/2014/main" id="{9110A110-22B6-8EBD-5FD3-FE7991CA6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193" y="2096676"/>
            <a:ext cx="325121" cy="32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Green location pin icon">
            <a:extLst>
              <a:ext uri="{FF2B5EF4-FFF2-40B4-BE49-F238E27FC236}">
                <a16:creationId xmlns:a16="http://schemas.microsoft.com/office/drawing/2014/main" id="{CD255AC4-5EAC-BF03-1A0B-E8DAF30AB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346" y="2592021"/>
            <a:ext cx="325121" cy="32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Green location pin icon">
            <a:extLst>
              <a:ext uri="{FF2B5EF4-FFF2-40B4-BE49-F238E27FC236}">
                <a16:creationId xmlns:a16="http://schemas.microsoft.com/office/drawing/2014/main" id="{26348AC4-8CD0-7235-5D3F-CCF288963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832" y="3475790"/>
            <a:ext cx="325121" cy="32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Green location pin icon">
            <a:extLst>
              <a:ext uri="{FF2B5EF4-FFF2-40B4-BE49-F238E27FC236}">
                <a16:creationId xmlns:a16="http://schemas.microsoft.com/office/drawing/2014/main" id="{9D1480B4-552A-DCA5-FA38-CFC70CFD8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388" y="2288375"/>
            <a:ext cx="325121" cy="32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Green location pin icon">
            <a:extLst>
              <a:ext uri="{FF2B5EF4-FFF2-40B4-BE49-F238E27FC236}">
                <a16:creationId xmlns:a16="http://schemas.microsoft.com/office/drawing/2014/main" id="{9A942FAB-465B-A2C1-B932-31204408C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522" y="3195885"/>
            <a:ext cx="325121" cy="32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Green location pin icon">
            <a:extLst>
              <a:ext uri="{FF2B5EF4-FFF2-40B4-BE49-F238E27FC236}">
                <a16:creationId xmlns:a16="http://schemas.microsoft.com/office/drawing/2014/main" id="{556D1F99-0843-E5DA-85F9-416F311B0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546" y="1008252"/>
            <a:ext cx="325121" cy="32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Green location pin icon">
            <a:extLst>
              <a:ext uri="{FF2B5EF4-FFF2-40B4-BE49-F238E27FC236}">
                <a16:creationId xmlns:a16="http://schemas.microsoft.com/office/drawing/2014/main" id="{B2FE8491-9A51-9FF3-423C-B278A881E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785" y="2963544"/>
            <a:ext cx="325121" cy="32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Green location pin icon">
            <a:extLst>
              <a:ext uri="{FF2B5EF4-FFF2-40B4-BE49-F238E27FC236}">
                <a16:creationId xmlns:a16="http://schemas.microsoft.com/office/drawing/2014/main" id="{08DBB899-17AA-2E53-D21C-276427FFE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816" y="2734343"/>
            <a:ext cx="325121" cy="32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Green location pin icon">
            <a:extLst>
              <a:ext uri="{FF2B5EF4-FFF2-40B4-BE49-F238E27FC236}">
                <a16:creationId xmlns:a16="http://schemas.microsoft.com/office/drawing/2014/main" id="{BC0A736C-9845-26C2-B701-6CC047E37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642" y="2265399"/>
            <a:ext cx="325121" cy="32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Green location pin icon">
            <a:extLst>
              <a:ext uri="{FF2B5EF4-FFF2-40B4-BE49-F238E27FC236}">
                <a16:creationId xmlns:a16="http://schemas.microsoft.com/office/drawing/2014/main" id="{3776B7D1-FE31-6B78-7B8E-358699778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996" y="3313229"/>
            <a:ext cx="325121" cy="32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Green location pin icon">
            <a:extLst>
              <a:ext uri="{FF2B5EF4-FFF2-40B4-BE49-F238E27FC236}">
                <a16:creationId xmlns:a16="http://schemas.microsoft.com/office/drawing/2014/main" id="{4B0769B4-0B71-CA3A-91AB-98DF0D66B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719" y="3729554"/>
            <a:ext cx="325121" cy="32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Green location pin icon">
            <a:extLst>
              <a:ext uri="{FF2B5EF4-FFF2-40B4-BE49-F238E27FC236}">
                <a16:creationId xmlns:a16="http://schemas.microsoft.com/office/drawing/2014/main" id="{9CE7236B-76AE-4685-CE76-EAA2216AE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95" y="3498951"/>
            <a:ext cx="325121" cy="32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Green location pin icon">
            <a:extLst>
              <a:ext uri="{FF2B5EF4-FFF2-40B4-BE49-F238E27FC236}">
                <a16:creationId xmlns:a16="http://schemas.microsoft.com/office/drawing/2014/main" id="{EA5B6CB2-F1FE-6A35-631D-FDD54E794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348" y="1985169"/>
            <a:ext cx="325121" cy="32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Green location pin icon">
            <a:extLst>
              <a:ext uri="{FF2B5EF4-FFF2-40B4-BE49-F238E27FC236}">
                <a16:creationId xmlns:a16="http://schemas.microsoft.com/office/drawing/2014/main" id="{0F7A5BD7-4EA3-349F-9688-269F47BFF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331" y="1546073"/>
            <a:ext cx="325121" cy="32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Green location pin icon">
            <a:extLst>
              <a:ext uri="{FF2B5EF4-FFF2-40B4-BE49-F238E27FC236}">
                <a16:creationId xmlns:a16="http://schemas.microsoft.com/office/drawing/2014/main" id="{DFABA613-C820-E4E4-5DF1-846652ABF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105" y="1395277"/>
            <a:ext cx="325121" cy="32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Green location pin icon">
            <a:extLst>
              <a:ext uri="{FF2B5EF4-FFF2-40B4-BE49-F238E27FC236}">
                <a16:creationId xmlns:a16="http://schemas.microsoft.com/office/drawing/2014/main" id="{93DDDE46-AA87-7B72-EC0E-FB2541067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015" y="2493657"/>
            <a:ext cx="325121" cy="32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Green location pin icon">
            <a:extLst>
              <a:ext uri="{FF2B5EF4-FFF2-40B4-BE49-F238E27FC236}">
                <a16:creationId xmlns:a16="http://schemas.microsoft.com/office/drawing/2014/main" id="{37C9B358-6B73-3061-3E74-433C78F44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415" y="2646057"/>
            <a:ext cx="325121" cy="32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Green location pin icon">
            <a:extLst>
              <a:ext uri="{FF2B5EF4-FFF2-40B4-BE49-F238E27FC236}">
                <a16:creationId xmlns:a16="http://schemas.microsoft.com/office/drawing/2014/main" id="{2A61E4A2-D2FB-9434-745B-DA755CD1A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815" y="2798457"/>
            <a:ext cx="325121" cy="32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Green location pin icon">
            <a:extLst>
              <a:ext uri="{FF2B5EF4-FFF2-40B4-BE49-F238E27FC236}">
                <a16:creationId xmlns:a16="http://schemas.microsoft.com/office/drawing/2014/main" id="{74ACA4C2-5AF4-BE77-8F1D-3BC79A020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793" y="3171484"/>
            <a:ext cx="325121" cy="32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Green location pin icon">
            <a:extLst>
              <a:ext uri="{FF2B5EF4-FFF2-40B4-BE49-F238E27FC236}">
                <a16:creationId xmlns:a16="http://schemas.microsoft.com/office/drawing/2014/main" id="{97E03423-C7F6-CDEB-CC56-F682CE075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124" y="3274574"/>
            <a:ext cx="325121" cy="32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Green location pin icon">
            <a:extLst>
              <a:ext uri="{FF2B5EF4-FFF2-40B4-BE49-F238E27FC236}">
                <a16:creationId xmlns:a16="http://schemas.microsoft.com/office/drawing/2014/main" id="{6C246907-E373-D4B1-2D7C-A862E8046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166" y="3288665"/>
            <a:ext cx="325121" cy="32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Green location pin icon">
            <a:extLst>
              <a:ext uri="{FF2B5EF4-FFF2-40B4-BE49-F238E27FC236}">
                <a16:creationId xmlns:a16="http://schemas.microsoft.com/office/drawing/2014/main" id="{18C54E55-BF7F-4C0A-BB16-F84DAC9C5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670" y="3635399"/>
            <a:ext cx="325121" cy="32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Green location pin icon">
            <a:extLst>
              <a:ext uri="{FF2B5EF4-FFF2-40B4-BE49-F238E27FC236}">
                <a16:creationId xmlns:a16="http://schemas.microsoft.com/office/drawing/2014/main" id="{82F3E6DF-EF5A-D171-739C-FAB54D98F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626" y="3638727"/>
            <a:ext cx="325121" cy="32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Green location pin icon">
            <a:extLst>
              <a:ext uri="{FF2B5EF4-FFF2-40B4-BE49-F238E27FC236}">
                <a16:creationId xmlns:a16="http://schemas.microsoft.com/office/drawing/2014/main" id="{DD53C189-333F-E65B-FA00-8F8871D7F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215" y="3712857"/>
            <a:ext cx="325121" cy="32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Green location pin icon">
            <a:extLst>
              <a:ext uri="{FF2B5EF4-FFF2-40B4-BE49-F238E27FC236}">
                <a16:creationId xmlns:a16="http://schemas.microsoft.com/office/drawing/2014/main" id="{CA652054-20D8-85AF-0612-D5558FC1A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624" y="4202642"/>
            <a:ext cx="325121" cy="32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Green location pin icon">
            <a:extLst>
              <a:ext uri="{FF2B5EF4-FFF2-40B4-BE49-F238E27FC236}">
                <a16:creationId xmlns:a16="http://schemas.microsoft.com/office/drawing/2014/main" id="{141B0032-BCEC-BC12-3D2F-2F26126A6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932" y="2482068"/>
            <a:ext cx="325121" cy="32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Green location pin icon">
            <a:extLst>
              <a:ext uri="{FF2B5EF4-FFF2-40B4-BE49-F238E27FC236}">
                <a16:creationId xmlns:a16="http://schemas.microsoft.com/office/drawing/2014/main" id="{427C5E93-0096-58E3-5ADF-0B2C900BF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015" y="1566418"/>
            <a:ext cx="325121" cy="32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Green location pin icon">
            <a:extLst>
              <a:ext uri="{FF2B5EF4-FFF2-40B4-BE49-F238E27FC236}">
                <a16:creationId xmlns:a16="http://schemas.microsoft.com/office/drawing/2014/main" id="{20077C85-28FF-2B04-66F9-FD6A7AB49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978" y="3752165"/>
            <a:ext cx="325121" cy="32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Green location pin icon">
            <a:extLst>
              <a:ext uri="{FF2B5EF4-FFF2-40B4-BE49-F238E27FC236}">
                <a16:creationId xmlns:a16="http://schemas.microsoft.com/office/drawing/2014/main" id="{94C04F0F-1B73-1B3B-AAD5-24DCD0D54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013" y="3350844"/>
            <a:ext cx="325121" cy="32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Green location pin icon">
            <a:extLst>
              <a:ext uri="{FF2B5EF4-FFF2-40B4-BE49-F238E27FC236}">
                <a16:creationId xmlns:a16="http://schemas.microsoft.com/office/drawing/2014/main" id="{1E78740B-AFEB-6F5D-4C2E-DD1B039F8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545" y="3149362"/>
            <a:ext cx="325121" cy="32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Green location pin icon">
            <a:extLst>
              <a:ext uri="{FF2B5EF4-FFF2-40B4-BE49-F238E27FC236}">
                <a16:creationId xmlns:a16="http://schemas.microsoft.com/office/drawing/2014/main" id="{E7B83245-0974-7E5D-B05D-D525044B4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954" y="3046068"/>
            <a:ext cx="325121" cy="32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Green location pin icon">
            <a:extLst>
              <a:ext uri="{FF2B5EF4-FFF2-40B4-BE49-F238E27FC236}">
                <a16:creationId xmlns:a16="http://schemas.microsoft.com/office/drawing/2014/main" id="{E9424FCB-9D26-CDE1-531E-06AA7A80A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884" y="2543795"/>
            <a:ext cx="325121" cy="32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Green location pin icon">
            <a:extLst>
              <a:ext uri="{FF2B5EF4-FFF2-40B4-BE49-F238E27FC236}">
                <a16:creationId xmlns:a16="http://schemas.microsoft.com/office/drawing/2014/main" id="{DA482FF0-2A55-A4CD-923B-B92D678E6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348" y="2182319"/>
            <a:ext cx="325121" cy="32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Green location pin icon">
            <a:extLst>
              <a:ext uri="{FF2B5EF4-FFF2-40B4-BE49-F238E27FC236}">
                <a16:creationId xmlns:a16="http://schemas.microsoft.com/office/drawing/2014/main" id="{D89666AD-97E9-DBAA-0908-38BF36218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4047" y="3004163"/>
            <a:ext cx="325121" cy="32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Green location pin icon">
            <a:extLst>
              <a:ext uri="{FF2B5EF4-FFF2-40B4-BE49-F238E27FC236}">
                <a16:creationId xmlns:a16="http://schemas.microsoft.com/office/drawing/2014/main" id="{33D97126-1FD6-A18E-8C32-5BB35C2B4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507" y="4253776"/>
            <a:ext cx="325121" cy="32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Green location pin icon">
            <a:extLst>
              <a:ext uri="{FF2B5EF4-FFF2-40B4-BE49-F238E27FC236}">
                <a16:creationId xmlns:a16="http://schemas.microsoft.com/office/drawing/2014/main" id="{9A6E959E-1482-772D-E88F-3A86FF13E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267" y="4145877"/>
            <a:ext cx="325121" cy="32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Green location pin icon">
            <a:extLst>
              <a:ext uri="{FF2B5EF4-FFF2-40B4-BE49-F238E27FC236}">
                <a16:creationId xmlns:a16="http://schemas.microsoft.com/office/drawing/2014/main" id="{DCBC2FDA-9B9D-0DB4-79D4-F52DC8B71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082" y="3892114"/>
            <a:ext cx="325121" cy="32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Green location pin icon">
            <a:extLst>
              <a:ext uri="{FF2B5EF4-FFF2-40B4-BE49-F238E27FC236}">
                <a16:creationId xmlns:a16="http://schemas.microsoft.com/office/drawing/2014/main" id="{A2185260-2E11-5DF9-2678-9FE24D775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248" y="3704448"/>
            <a:ext cx="325121" cy="32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Green location pin icon">
            <a:extLst>
              <a:ext uri="{FF2B5EF4-FFF2-40B4-BE49-F238E27FC236}">
                <a16:creationId xmlns:a16="http://schemas.microsoft.com/office/drawing/2014/main" id="{0798BD49-43B8-9FF4-9A41-BB319854A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252" y="3428133"/>
            <a:ext cx="325121" cy="32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Green location pin icon">
            <a:extLst>
              <a:ext uri="{FF2B5EF4-FFF2-40B4-BE49-F238E27FC236}">
                <a16:creationId xmlns:a16="http://schemas.microsoft.com/office/drawing/2014/main" id="{E8C2B2E7-25F7-DABD-04E2-4FD900287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060" y="883164"/>
            <a:ext cx="325121" cy="32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Green location pin icon">
            <a:extLst>
              <a:ext uri="{FF2B5EF4-FFF2-40B4-BE49-F238E27FC236}">
                <a16:creationId xmlns:a16="http://schemas.microsoft.com/office/drawing/2014/main" id="{9E192AB8-3640-D001-3AC2-27303E93A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875" y="1794180"/>
            <a:ext cx="325121" cy="32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Green location pin icon">
            <a:extLst>
              <a:ext uri="{FF2B5EF4-FFF2-40B4-BE49-F238E27FC236}">
                <a16:creationId xmlns:a16="http://schemas.microsoft.com/office/drawing/2014/main" id="{D310864C-D8B0-3712-26E2-091B2D484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625" y="2996402"/>
            <a:ext cx="325121" cy="32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Green location pin icon">
            <a:extLst>
              <a:ext uri="{FF2B5EF4-FFF2-40B4-BE49-F238E27FC236}">
                <a16:creationId xmlns:a16="http://schemas.microsoft.com/office/drawing/2014/main" id="{0BC21CD0-30C5-A4AA-A289-07D65904F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146" y="2379852"/>
            <a:ext cx="325121" cy="32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Green location pin icon">
            <a:extLst>
              <a:ext uri="{FF2B5EF4-FFF2-40B4-BE49-F238E27FC236}">
                <a16:creationId xmlns:a16="http://schemas.microsoft.com/office/drawing/2014/main" id="{2327CA71-9C64-9824-558C-5057E6ED4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9546" y="2532252"/>
            <a:ext cx="325121" cy="32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Green location pin icon">
            <a:extLst>
              <a:ext uri="{FF2B5EF4-FFF2-40B4-BE49-F238E27FC236}">
                <a16:creationId xmlns:a16="http://schemas.microsoft.com/office/drawing/2014/main" id="{D5CAE0CE-262B-3401-2A8A-E7617815F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687" y="4562200"/>
            <a:ext cx="325121" cy="32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Green location pin icon">
            <a:extLst>
              <a:ext uri="{FF2B5EF4-FFF2-40B4-BE49-F238E27FC236}">
                <a16:creationId xmlns:a16="http://schemas.microsoft.com/office/drawing/2014/main" id="{7F6E0CFE-8782-72B4-C0C8-A46BB49B9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258" y="4373235"/>
            <a:ext cx="325121" cy="32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" name="Picture 2" descr="Green location pin icon">
            <a:extLst>
              <a:ext uri="{FF2B5EF4-FFF2-40B4-BE49-F238E27FC236}">
                <a16:creationId xmlns:a16="http://schemas.microsoft.com/office/drawing/2014/main" id="{3EA375A2-13AF-DA57-4CFB-04C22AFE5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808" y="4150998"/>
            <a:ext cx="325121" cy="32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" name="Picture 2" descr="Green location pin icon">
            <a:extLst>
              <a:ext uri="{FF2B5EF4-FFF2-40B4-BE49-F238E27FC236}">
                <a16:creationId xmlns:a16="http://schemas.microsoft.com/office/drawing/2014/main" id="{91C4AC50-F514-3E00-6833-FC37B75C3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211" y="4547581"/>
            <a:ext cx="325121" cy="32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2" descr="Green location pin icon">
            <a:extLst>
              <a:ext uri="{FF2B5EF4-FFF2-40B4-BE49-F238E27FC236}">
                <a16:creationId xmlns:a16="http://schemas.microsoft.com/office/drawing/2014/main" id="{BEA7A096-FF30-1F47-06B6-810936DC5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705" y="4339705"/>
            <a:ext cx="325121" cy="32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2" descr="Green location pin icon">
            <a:extLst>
              <a:ext uri="{FF2B5EF4-FFF2-40B4-BE49-F238E27FC236}">
                <a16:creationId xmlns:a16="http://schemas.microsoft.com/office/drawing/2014/main" id="{F6E33291-73D2-6F1F-9E95-9E9730089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2063" y="4132870"/>
            <a:ext cx="325121" cy="32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2" descr="Green location pin icon">
            <a:extLst>
              <a:ext uri="{FF2B5EF4-FFF2-40B4-BE49-F238E27FC236}">
                <a16:creationId xmlns:a16="http://schemas.microsoft.com/office/drawing/2014/main" id="{EF6F8CA0-0FEA-447C-FB58-EF4E7D0E1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858" y="3385780"/>
            <a:ext cx="325121" cy="32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2" descr="Green location pin icon">
            <a:extLst>
              <a:ext uri="{FF2B5EF4-FFF2-40B4-BE49-F238E27FC236}">
                <a16:creationId xmlns:a16="http://schemas.microsoft.com/office/drawing/2014/main" id="{11BA5839-CBD5-5811-84C9-2FC397E5D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995" y="3214538"/>
            <a:ext cx="325121" cy="32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2" descr="Green location pin icon">
            <a:extLst>
              <a:ext uri="{FF2B5EF4-FFF2-40B4-BE49-F238E27FC236}">
                <a16:creationId xmlns:a16="http://schemas.microsoft.com/office/drawing/2014/main" id="{78B027D9-FE12-866B-80DF-A2D928C8C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844" y="3914437"/>
            <a:ext cx="325121" cy="32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2" descr="Green location pin icon">
            <a:extLst>
              <a:ext uri="{FF2B5EF4-FFF2-40B4-BE49-F238E27FC236}">
                <a16:creationId xmlns:a16="http://schemas.microsoft.com/office/drawing/2014/main" id="{695928A2-22F5-D007-6958-670CB0FB1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4996" y="3604836"/>
            <a:ext cx="325121" cy="32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2" descr="Green location pin icon">
            <a:extLst>
              <a:ext uri="{FF2B5EF4-FFF2-40B4-BE49-F238E27FC236}">
                <a16:creationId xmlns:a16="http://schemas.microsoft.com/office/drawing/2014/main" id="{7EE51E69-4A69-3A76-D2F8-DEA37FDF3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523" y="1975791"/>
            <a:ext cx="325121" cy="32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2" descr="Green location pin icon">
            <a:extLst>
              <a:ext uri="{FF2B5EF4-FFF2-40B4-BE49-F238E27FC236}">
                <a16:creationId xmlns:a16="http://schemas.microsoft.com/office/drawing/2014/main" id="{18206BAB-2ABC-9877-6238-2A844E606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212" y="4152516"/>
            <a:ext cx="325121" cy="32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7" name="Picture 2" descr="Green location pin icon">
            <a:extLst>
              <a:ext uri="{FF2B5EF4-FFF2-40B4-BE49-F238E27FC236}">
                <a16:creationId xmlns:a16="http://schemas.microsoft.com/office/drawing/2014/main" id="{F0AEB9C1-9A15-4504-0FEA-ABF1E7C9C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386" y="4033250"/>
            <a:ext cx="325121" cy="32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2" descr="Green location pin icon">
            <a:extLst>
              <a:ext uri="{FF2B5EF4-FFF2-40B4-BE49-F238E27FC236}">
                <a16:creationId xmlns:a16="http://schemas.microsoft.com/office/drawing/2014/main" id="{5440233F-7310-6697-5EA7-3F32D9BB2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093" y="4693235"/>
            <a:ext cx="325121" cy="32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9" name="Picture 2" descr="Green location pin icon">
            <a:extLst>
              <a:ext uri="{FF2B5EF4-FFF2-40B4-BE49-F238E27FC236}">
                <a16:creationId xmlns:a16="http://schemas.microsoft.com/office/drawing/2014/main" id="{DD36F4DC-1FB8-6880-4FA4-AAFDFB23E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517" y="5323203"/>
            <a:ext cx="325121" cy="32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2" descr="Green location pin icon">
            <a:extLst>
              <a:ext uri="{FF2B5EF4-FFF2-40B4-BE49-F238E27FC236}">
                <a16:creationId xmlns:a16="http://schemas.microsoft.com/office/drawing/2014/main" id="{68BE76EA-83DF-EE35-70EC-D02B95695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506" y="5214149"/>
            <a:ext cx="325121" cy="32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1" name="Picture 2" descr="Green location pin icon">
            <a:extLst>
              <a:ext uri="{FF2B5EF4-FFF2-40B4-BE49-F238E27FC236}">
                <a16:creationId xmlns:a16="http://schemas.microsoft.com/office/drawing/2014/main" id="{3AC1E825-0167-2B0F-40B8-C724BC8B0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057" y="4784452"/>
            <a:ext cx="325121" cy="32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2" descr="Green location pin icon">
            <a:extLst>
              <a:ext uri="{FF2B5EF4-FFF2-40B4-BE49-F238E27FC236}">
                <a16:creationId xmlns:a16="http://schemas.microsoft.com/office/drawing/2014/main" id="{FBCB3E31-D576-D38A-6491-615C84DF2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179" y="4416336"/>
            <a:ext cx="325121" cy="32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3" name="Picture 2" descr="Green location pin icon">
            <a:extLst>
              <a:ext uri="{FF2B5EF4-FFF2-40B4-BE49-F238E27FC236}">
                <a16:creationId xmlns:a16="http://schemas.microsoft.com/office/drawing/2014/main" id="{FCDD0D45-2522-812D-D153-09055C05C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092" y="5107141"/>
            <a:ext cx="325121" cy="32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2" descr="Green location pin icon">
            <a:extLst>
              <a:ext uri="{FF2B5EF4-FFF2-40B4-BE49-F238E27FC236}">
                <a16:creationId xmlns:a16="http://schemas.microsoft.com/office/drawing/2014/main" id="{6B442E96-2183-1E1A-FC9D-6BD9CC600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331" y="5058701"/>
            <a:ext cx="325121" cy="32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5" name="Picture 2" descr="Green location pin icon">
            <a:extLst>
              <a:ext uri="{FF2B5EF4-FFF2-40B4-BE49-F238E27FC236}">
                <a16:creationId xmlns:a16="http://schemas.microsoft.com/office/drawing/2014/main" id="{896D0D1F-7523-885D-AA16-9A2D20FF4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449" y="4887321"/>
            <a:ext cx="325121" cy="32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6" name="Picture 2" descr="Green location pin icon">
            <a:extLst>
              <a:ext uri="{FF2B5EF4-FFF2-40B4-BE49-F238E27FC236}">
                <a16:creationId xmlns:a16="http://schemas.microsoft.com/office/drawing/2014/main" id="{3FC8FF29-ADC4-A6EC-3EB2-5B9AD576C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387" y="528663"/>
            <a:ext cx="325121" cy="32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7" name="Picture 2" descr="Green location pin icon">
            <a:extLst>
              <a:ext uri="{FF2B5EF4-FFF2-40B4-BE49-F238E27FC236}">
                <a16:creationId xmlns:a16="http://schemas.microsoft.com/office/drawing/2014/main" id="{692C9686-9FE2-A1AC-FFD6-93A1412E3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743" y="533112"/>
            <a:ext cx="325121" cy="32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" descr="Green location pin icon">
            <a:extLst>
              <a:ext uri="{FF2B5EF4-FFF2-40B4-BE49-F238E27FC236}">
                <a16:creationId xmlns:a16="http://schemas.microsoft.com/office/drawing/2014/main" id="{D647EBB2-A790-32DA-A578-DD6FC5AF4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39" y="1329961"/>
            <a:ext cx="325121" cy="32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9" name="Picture 2" descr="Green location pin icon">
            <a:extLst>
              <a:ext uri="{FF2B5EF4-FFF2-40B4-BE49-F238E27FC236}">
                <a16:creationId xmlns:a16="http://schemas.microsoft.com/office/drawing/2014/main" id="{5B830358-B65C-2B73-C95E-0A24D1118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660" y="1492764"/>
            <a:ext cx="325121" cy="32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" descr="Green location pin icon">
            <a:extLst>
              <a:ext uri="{FF2B5EF4-FFF2-40B4-BE49-F238E27FC236}">
                <a16:creationId xmlns:a16="http://schemas.microsoft.com/office/drawing/2014/main" id="{F6717FCE-A0C4-55B9-B5A9-75E970CD2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446" y="4817955"/>
            <a:ext cx="325121" cy="32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1" name="Picture 2" descr="Green location pin icon">
            <a:extLst>
              <a:ext uri="{FF2B5EF4-FFF2-40B4-BE49-F238E27FC236}">
                <a16:creationId xmlns:a16="http://schemas.microsoft.com/office/drawing/2014/main" id="{47314C80-7F59-4407-756B-8EE4C51B4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77" y="4526104"/>
            <a:ext cx="325121" cy="32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" descr="Green location pin icon">
            <a:extLst>
              <a:ext uri="{FF2B5EF4-FFF2-40B4-BE49-F238E27FC236}">
                <a16:creationId xmlns:a16="http://schemas.microsoft.com/office/drawing/2014/main" id="{D06F2179-2506-046C-7BE4-965C409DE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288" y="3655532"/>
            <a:ext cx="325121" cy="32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3" name="Picture 2" descr="Green location pin icon">
            <a:extLst>
              <a:ext uri="{FF2B5EF4-FFF2-40B4-BE49-F238E27FC236}">
                <a16:creationId xmlns:a16="http://schemas.microsoft.com/office/drawing/2014/main" id="{242FFE8B-587D-B085-9A92-EBC64184E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679" y="4428856"/>
            <a:ext cx="325121" cy="32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4" name="Picture 2" descr="Green location pin icon">
            <a:extLst>
              <a:ext uri="{FF2B5EF4-FFF2-40B4-BE49-F238E27FC236}">
                <a16:creationId xmlns:a16="http://schemas.microsoft.com/office/drawing/2014/main" id="{C9429008-9771-040E-9CC3-2C8D0C417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422" y="4162155"/>
            <a:ext cx="325121" cy="32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5" name="Picture 2" descr="Green location pin icon">
            <a:extLst>
              <a:ext uri="{FF2B5EF4-FFF2-40B4-BE49-F238E27FC236}">
                <a16:creationId xmlns:a16="http://schemas.microsoft.com/office/drawing/2014/main" id="{5008EAD9-A37E-8387-8920-0CFED5B93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259" y="783589"/>
            <a:ext cx="325121" cy="32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26" name="TextBox 4125">
            <a:extLst>
              <a:ext uri="{FF2B5EF4-FFF2-40B4-BE49-F238E27FC236}">
                <a16:creationId xmlns:a16="http://schemas.microsoft.com/office/drawing/2014/main" id="{9882D343-8FA2-8F07-BF2E-C5A14F71AE5A}"/>
              </a:ext>
            </a:extLst>
          </p:cNvPr>
          <p:cNvSpPr txBox="1"/>
          <p:nvPr/>
        </p:nvSpPr>
        <p:spPr>
          <a:xfrm>
            <a:off x="903110" y="3028890"/>
            <a:ext cx="1207911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Owners</a:t>
            </a:r>
          </a:p>
          <a:p>
            <a:r>
              <a:rPr lang="en-US" sz="1400" dirty="0">
                <a:solidFill>
                  <a:srgbClr val="FF0000"/>
                </a:solidFill>
              </a:rPr>
              <a:t>Renters</a:t>
            </a:r>
          </a:p>
          <a:p>
            <a:r>
              <a:rPr lang="en-US" sz="1400" dirty="0">
                <a:solidFill>
                  <a:srgbClr val="00B050"/>
                </a:solidFill>
              </a:rPr>
              <a:t>Paid</a:t>
            </a:r>
          </a:p>
          <a:p>
            <a:r>
              <a:rPr lang="en-US" sz="1400" dirty="0">
                <a:solidFill>
                  <a:srgbClr val="7030A0"/>
                </a:solidFill>
              </a:rPr>
              <a:t>Unpaid</a:t>
            </a:r>
          </a:p>
          <a:p>
            <a:r>
              <a:rPr lang="en-US" sz="1400" dirty="0"/>
              <a:t>Kids</a:t>
            </a:r>
          </a:p>
          <a:p>
            <a:r>
              <a:rPr lang="en-US" sz="1400" dirty="0">
                <a:solidFill>
                  <a:srgbClr val="FFFF00"/>
                </a:solidFill>
              </a:rPr>
              <a:t>Garden</a:t>
            </a:r>
          </a:p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Dog</a:t>
            </a: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Pool</a:t>
            </a:r>
          </a:p>
          <a:p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</a:rPr>
              <a:t>Xyz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rgbClr val="C00000"/>
                </a:solidFill>
              </a:rPr>
              <a:t>test</a:t>
            </a:r>
          </a:p>
          <a:p>
            <a:endParaRPr lang="en-US" sz="1400" dirty="0">
              <a:solidFill>
                <a:srgbClr val="FF0000"/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601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CD51A8-950F-F487-E831-C1CA18511B15}"/>
              </a:ext>
            </a:extLst>
          </p:cNvPr>
          <p:cNvSpPr/>
          <p:nvPr/>
        </p:nvSpPr>
        <p:spPr>
          <a:xfrm>
            <a:off x="2440235" y="502920"/>
            <a:ext cx="8561070" cy="52463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4E0995-E12D-BAF9-4799-E0EFB65FFF2F}"/>
              </a:ext>
            </a:extLst>
          </p:cNvPr>
          <p:cNvSpPr/>
          <p:nvPr/>
        </p:nvSpPr>
        <p:spPr>
          <a:xfrm>
            <a:off x="903110" y="502920"/>
            <a:ext cx="1456549" cy="52463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map of a neighborhood&#10;&#10;Description automatically generated">
            <a:extLst>
              <a:ext uri="{FF2B5EF4-FFF2-40B4-BE49-F238E27FC236}">
                <a16:creationId xmlns:a16="http://schemas.microsoft.com/office/drawing/2014/main" id="{715644B0-AA09-BA35-3163-7AA42A75C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235" y="502921"/>
            <a:ext cx="8561070" cy="52463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728E21-AA9A-7076-0302-9BE5F5CE5FD9}"/>
              </a:ext>
            </a:extLst>
          </p:cNvPr>
          <p:cNvSpPr txBox="1"/>
          <p:nvPr/>
        </p:nvSpPr>
        <p:spPr>
          <a:xfrm>
            <a:off x="903110" y="502920"/>
            <a:ext cx="145654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  <a:p>
            <a:r>
              <a:rPr lang="en-US" sz="1400" dirty="0"/>
              <a:t>Summary Pins</a:t>
            </a:r>
          </a:p>
          <a:p>
            <a:r>
              <a:rPr lang="en-US" sz="1400" b="1" dirty="0"/>
              <a:t>Hide All Pins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3E3310-6E26-F722-1697-614CA454BF61}"/>
              </a:ext>
            </a:extLst>
          </p:cNvPr>
          <p:cNvSpPr txBox="1"/>
          <p:nvPr/>
        </p:nvSpPr>
        <p:spPr>
          <a:xfrm>
            <a:off x="3138311" y="5892800"/>
            <a:ext cx="6897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Hide all Pins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3AC98E-3135-D4B0-3949-1C846CAEF9B0}"/>
              </a:ext>
            </a:extLst>
          </p:cNvPr>
          <p:cNvSpPr txBox="1"/>
          <p:nvPr/>
        </p:nvSpPr>
        <p:spPr>
          <a:xfrm>
            <a:off x="903110" y="3028890"/>
            <a:ext cx="1207911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Owners</a:t>
            </a:r>
          </a:p>
          <a:p>
            <a:r>
              <a:rPr lang="en-US" sz="1400" dirty="0">
                <a:solidFill>
                  <a:srgbClr val="FF0000"/>
                </a:solidFill>
              </a:rPr>
              <a:t>Renters</a:t>
            </a:r>
          </a:p>
          <a:p>
            <a:r>
              <a:rPr lang="en-US" sz="1400" dirty="0">
                <a:solidFill>
                  <a:srgbClr val="00B050"/>
                </a:solidFill>
              </a:rPr>
              <a:t>Paid</a:t>
            </a:r>
          </a:p>
          <a:p>
            <a:r>
              <a:rPr lang="en-US" sz="1400" dirty="0">
                <a:solidFill>
                  <a:srgbClr val="7030A0"/>
                </a:solidFill>
              </a:rPr>
              <a:t>Unpaid</a:t>
            </a:r>
          </a:p>
          <a:p>
            <a:r>
              <a:rPr lang="en-US" sz="1400" dirty="0"/>
              <a:t>Kids</a:t>
            </a:r>
          </a:p>
          <a:p>
            <a:r>
              <a:rPr lang="en-US" sz="1400" dirty="0">
                <a:solidFill>
                  <a:srgbClr val="FFFF00"/>
                </a:solidFill>
              </a:rPr>
              <a:t>Garden</a:t>
            </a:r>
          </a:p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Dog</a:t>
            </a: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Pool</a:t>
            </a:r>
          </a:p>
          <a:p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</a:rPr>
              <a:t>Xyz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rgbClr val="C00000"/>
                </a:solidFill>
              </a:rPr>
              <a:t>test</a:t>
            </a:r>
          </a:p>
          <a:p>
            <a:endParaRPr lang="en-US" sz="1400" dirty="0">
              <a:solidFill>
                <a:srgbClr val="FF0000"/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32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CD51A8-950F-F487-E831-C1CA18511B15}"/>
              </a:ext>
            </a:extLst>
          </p:cNvPr>
          <p:cNvSpPr/>
          <p:nvPr/>
        </p:nvSpPr>
        <p:spPr>
          <a:xfrm>
            <a:off x="2440235" y="502920"/>
            <a:ext cx="8561070" cy="52463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4E0995-E12D-BAF9-4799-E0EFB65FFF2F}"/>
              </a:ext>
            </a:extLst>
          </p:cNvPr>
          <p:cNvSpPr/>
          <p:nvPr/>
        </p:nvSpPr>
        <p:spPr>
          <a:xfrm>
            <a:off x="903110" y="502920"/>
            <a:ext cx="1456549" cy="52463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map of a neighborhood&#10;&#10;Description automatically generated">
            <a:extLst>
              <a:ext uri="{FF2B5EF4-FFF2-40B4-BE49-F238E27FC236}">
                <a16:creationId xmlns:a16="http://schemas.microsoft.com/office/drawing/2014/main" id="{715644B0-AA09-BA35-3163-7AA42A75C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235" y="502921"/>
            <a:ext cx="8561070" cy="52463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A40EB5-8819-5FB4-F012-613079D7CD5A}"/>
              </a:ext>
            </a:extLst>
          </p:cNvPr>
          <p:cNvSpPr txBox="1"/>
          <p:nvPr/>
        </p:nvSpPr>
        <p:spPr>
          <a:xfrm>
            <a:off x="903110" y="3028890"/>
            <a:ext cx="12079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Owners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  </a:t>
            </a:r>
          </a:p>
          <a:p>
            <a:r>
              <a:rPr lang="en-US" sz="1400" dirty="0">
                <a:solidFill>
                  <a:srgbClr val="FF0000"/>
                </a:solidFill>
              </a:rPr>
              <a:t>Renters</a:t>
            </a:r>
          </a:p>
          <a:p>
            <a:r>
              <a:rPr lang="en-US" sz="1400" dirty="0">
                <a:solidFill>
                  <a:srgbClr val="00B050"/>
                </a:solidFill>
              </a:rPr>
              <a:t>Paid</a:t>
            </a:r>
          </a:p>
          <a:p>
            <a:r>
              <a:rPr lang="en-US" sz="1400" dirty="0">
                <a:solidFill>
                  <a:srgbClr val="7030A0"/>
                </a:solidFill>
              </a:rPr>
              <a:t>Unpaid</a:t>
            </a:r>
          </a:p>
          <a:p>
            <a:endParaRPr lang="en-US" sz="1400" dirty="0">
              <a:solidFill>
                <a:srgbClr val="FF0000"/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728E21-AA9A-7076-0302-9BE5F5CE5FD9}"/>
              </a:ext>
            </a:extLst>
          </p:cNvPr>
          <p:cNvSpPr txBox="1"/>
          <p:nvPr/>
        </p:nvSpPr>
        <p:spPr>
          <a:xfrm>
            <a:off x="903110" y="502920"/>
            <a:ext cx="121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  <a:p>
            <a:r>
              <a:rPr lang="en-US" sz="1400" dirty="0"/>
              <a:t>Summary Pins</a:t>
            </a:r>
          </a:p>
          <a:p>
            <a:r>
              <a:rPr lang="en-US" sz="1400" dirty="0"/>
              <a:t>Hide All Pins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3E3310-6E26-F722-1697-614CA454BF61}"/>
              </a:ext>
            </a:extLst>
          </p:cNvPr>
          <p:cNvSpPr txBox="1"/>
          <p:nvPr/>
        </p:nvSpPr>
        <p:spPr>
          <a:xfrm>
            <a:off x="4674788" y="5735433"/>
            <a:ext cx="37140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show all Owners</a:t>
            </a:r>
          </a:p>
          <a:p>
            <a:r>
              <a:rPr lang="en-US" dirty="0"/>
              <a:t>All Pins tagged as owners show up</a:t>
            </a:r>
          </a:p>
          <a:p>
            <a:r>
              <a:rPr lang="en-US" dirty="0"/>
              <a:t>Click on Pin to see summary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BCE3BF-8D1F-390D-04C1-E0F9C0E37457}"/>
              </a:ext>
            </a:extLst>
          </p:cNvPr>
          <p:cNvSpPr txBox="1"/>
          <p:nvPr/>
        </p:nvSpPr>
        <p:spPr>
          <a:xfrm>
            <a:off x="903110" y="1303139"/>
            <a:ext cx="1537125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Mark Smith</a:t>
            </a:r>
          </a:p>
          <a:p>
            <a:r>
              <a:rPr lang="en-US" sz="1100" dirty="0"/>
              <a:t>123 Oak St.</a:t>
            </a:r>
          </a:p>
          <a:p>
            <a:r>
              <a:rPr lang="en-US" sz="1100" dirty="0"/>
              <a:t>Beth Smith</a:t>
            </a:r>
          </a:p>
          <a:p>
            <a:r>
              <a:rPr lang="en-US" sz="1100" dirty="0"/>
              <a:t>888-555-1212</a:t>
            </a:r>
          </a:p>
          <a:p>
            <a:r>
              <a:rPr lang="en-US" sz="1100" dirty="0" err="1"/>
              <a:t>marksmith@gmail.com</a:t>
            </a:r>
            <a:endParaRPr lang="en-US" sz="1100" dirty="0"/>
          </a:p>
          <a:p>
            <a:r>
              <a:rPr lang="en-US" sz="1100" dirty="0" err="1"/>
              <a:t>beth@gmail.com</a:t>
            </a:r>
            <a:endParaRPr lang="en-US" sz="1100" dirty="0"/>
          </a:p>
          <a:p>
            <a:r>
              <a:rPr lang="en-US" sz="1100" b="1" dirty="0"/>
              <a:t>MORE INFO</a:t>
            </a:r>
          </a:p>
        </p:txBody>
      </p:sp>
      <p:pic>
        <p:nvPicPr>
          <p:cNvPr id="1030" name="Picture 6" descr="23 Blue Location Icon - Icon Logo Design">
            <a:extLst>
              <a:ext uri="{FF2B5EF4-FFF2-40B4-BE49-F238E27FC236}">
                <a16:creationId xmlns:a16="http://schemas.microsoft.com/office/drawing/2014/main" id="{7850AE14-F86D-E9C4-1518-AFFC8A853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324" y="2091912"/>
            <a:ext cx="386030" cy="38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23 Blue Location Icon - Icon Logo Design">
            <a:extLst>
              <a:ext uri="{FF2B5EF4-FFF2-40B4-BE49-F238E27FC236}">
                <a16:creationId xmlns:a16="http://schemas.microsoft.com/office/drawing/2014/main" id="{89635E72-C3D4-2D4F-969D-EAAB51B1B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985" y="1050840"/>
            <a:ext cx="386030" cy="38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23 Blue Location Icon - Icon Logo Design">
            <a:extLst>
              <a:ext uri="{FF2B5EF4-FFF2-40B4-BE49-F238E27FC236}">
                <a16:creationId xmlns:a16="http://schemas.microsoft.com/office/drawing/2014/main" id="{C7A22DD1-F6DF-0C6F-B2C4-A3C237D0F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168" y="1669838"/>
            <a:ext cx="386030" cy="38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23 Blue Location Icon - Icon Logo Design">
            <a:extLst>
              <a:ext uri="{FF2B5EF4-FFF2-40B4-BE49-F238E27FC236}">
                <a16:creationId xmlns:a16="http://schemas.microsoft.com/office/drawing/2014/main" id="{28300D12-454C-DEB5-C58F-FA9B7D049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109" y="2974210"/>
            <a:ext cx="386030" cy="38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23 Blue Location Icon - Icon Logo Design">
            <a:extLst>
              <a:ext uri="{FF2B5EF4-FFF2-40B4-BE49-F238E27FC236}">
                <a16:creationId xmlns:a16="http://schemas.microsoft.com/office/drawing/2014/main" id="{ABCDB982-085C-7501-B164-2BEC0C799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109" y="2464476"/>
            <a:ext cx="386030" cy="38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23 Blue Location Icon - Icon Logo Design">
            <a:extLst>
              <a:ext uri="{FF2B5EF4-FFF2-40B4-BE49-F238E27FC236}">
                <a16:creationId xmlns:a16="http://schemas.microsoft.com/office/drawing/2014/main" id="{26FFC563-8AFD-270C-5059-ADA857F8A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330" y="2437327"/>
            <a:ext cx="386030" cy="38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23 Blue Location Icon - Icon Logo Design">
            <a:extLst>
              <a:ext uri="{FF2B5EF4-FFF2-40B4-BE49-F238E27FC236}">
                <a16:creationId xmlns:a16="http://schemas.microsoft.com/office/drawing/2014/main" id="{58A0E665-39DA-DEDA-3F5A-399E7E75E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072" y="2464476"/>
            <a:ext cx="386030" cy="38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23 Blue Location Icon - Icon Logo Design">
            <a:extLst>
              <a:ext uri="{FF2B5EF4-FFF2-40B4-BE49-F238E27FC236}">
                <a16:creationId xmlns:a16="http://schemas.microsoft.com/office/drawing/2014/main" id="{A403F1CD-EE9B-E718-43EE-1C0279C07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709" y="4112654"/>
            <a:ext cx="386030" cy="38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23 Blue Location Icon - Icon Logo Design">
            <a:extLst>
              <a:ext uri="{FF2B5EF4-FFF2-40B4-BE49-F238E27FC236}">
                <a16:creationId xmlns:a16="http://schemas.microsoft.com/office/drawing/2014/main" id="{4BE3150C-1F29-0344-4908-37DFBDCDA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280" y="2858483"/>
            <a:ext cx="386030" cy="38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23 Blue Location Icon - Icon Logo Design">
            <a:extLst>
              <a:ext uri="{FF2B5EF4-FFF2-40B4-BE49-F238E27FC236}">
                <a16:creationId xmlns:a16="http://schemas.microsoft.com/office/drawing/2014/main" id="{918B5168-FC90-23E4-6E31-F56716A02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739" y="1748760"/>
            <a:ext cx="386030" cy="38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23 Blue Location Icon - Icon Logo Design">
            <a:extLst>
              <a:ext uri="{FF2B5EF4-FFF2-40B4-BE49-F238E27FC236}">
                <a16:creationId xmlns:a16="http://schemas.microsoft.com/office/drawing/2014/main" id="{4B56FF41-AA5A-F422-DFCC-E0DAE2CAD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157" y="3628318"/>
            <a:ext cx="386030" cy="38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23 Blue Location Icon - Icon Logo Design">
            <a:extLst>
              <a:ext uri="{FF2B5EF4-FFF2-40B4-BE49-F238E27FC236}">
                <a16:creationId xmlns:a16="http://schemas.microsoft.com/office/drawing/2014/main" id="{9E20C923-D54D-C2C6-3B48-69165E861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646" y="3659001"/>
            <a:ext cx="386030" cy="38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23 Blue Location Icon - Icon Logo Design">
            <a:extLst>
              <a:ext uri="{FF2B5EF4-FFF2-40B4-BE49-F238E27FC236}">
                <a16:creationId xmlns:a16="http://schemas.microsoft.com/office/drawing/2014/main" id="{9A73AF24-C660-CAB6-B4DD-614298C05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079" y="4282425"/>
            <a:ext cx="386030" cy="38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23 Blue Location Icon - Icon Logo Design">
            <a:extLst>
              <a:ext uri="{FF2B5EF4-FFF2-40B4-BE49-F238E27FC236}">
                <a16:creationId xmlns:a16="http://schemas.microsoft.com/office/drawing/2014/main" id="{46EC81DC-5735-FFDF-2A19-33649406F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135" y="3681130"/>
            <a:ext cx="386030" cy="38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23 Blue Location Icon - Icon Logo Design">
            <a:extLst>
              <a:ext uri="{FF2B5EF4-FFF2-40B4-BE49-F238E27FC236}">
                <a16:creationId xmlns:a16="http://schemas.microsoft.com/office/drawing/2014/main" id="{4F34A302-182C-556B-240F-05B746B61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8472" y="2516380"/>
            <a:ext cx="386030" cy="38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23 Blue Location Icon - Icon Logo Design">
            <a:extLst>
              <a:ext uri="{FF2B5EF4-FFF2-40B4-BE49-F238E27FC236}">
                <a16:creationId xmlns:a16="http://schemas.microsoft.com/office/drawing/2014/main" id="{988809B8-53F5-41BE-9CF1-EF6013913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457" y="3360240"/>
            <a:ext cx="386030" cy="38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6" descr="23 Blue Location Icon - Icon Logo Design">
            <a:extLst>
              <a:ext uri="{FF2B5EF4-FFF2-40B4-BE49-F238E27FC236}">
                <a16:creationId xmlns:a16="http://schemas.microsoft.com/office/drawing/2014/main" id="{BDD2A952-EB4F-FDB5-F170-E1174D9BD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506" y="3661112"/>
            <a:ext cx="386030" cy="38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23 Blue Location Icon - Icon Logo Design">
            <a:extLst>
              <a:ext uri="{FF2B5EF4-FFF2-40B4-BE49-F238E27FC236}">
                <a16:creationId xmlns:a16="http://schemas.microsoft.com/office/drawing/2014/main" id="{5B2FA070-5CCB-7BEC-A716-73E8E0EB4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773" y="3235985"/>
            <a:ext cx="386030" cy="38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" descr="23 Blue Location Icon - Icon Logo Design">
            <a:extLst>
              <a:ext uri="{FF2B5EF4-FFF2-40B4-BE49-F238E27FC236}">
                <a16:creationId xmlns:a16="http://schemas.microsoft.com/office/drawing/2014/main" id="{049EC31C-040C-5CEB-BC21-A65BD04AC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878" y="542458"/>
            <a:ext cx="386030" cy="38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23 Blue Location Icon - Icon Logo Design">
            <a:extLst>
              <a:ext uri="{FF2B5EF4-FFF2-40B4-BE49-F238E27FC236}">
                <a16:creationId xmlns:a16="http://schemas.microsoft.com/office/drawing/2014/main" id="{E7FF31E4-6A41-FD4F-35D6-A340085ED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908" y="997611"/>
            <a:ext cx="386030" cy="38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23 Blue Location Icon - Icon Logo Design">
            <a:extLst>
              <a:ext uri="{FF2B5EF4-FFF2-40B4-BE49-F238E27FC236}">
                <a16:creationId xmlns:a16="http://schemas.microsoft.com/office/drawing/2014/main" id="{F3D83C26-99A4-F0B2-911B-0867F2D21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124" y="1475857"/>
            <a:ext cx="386030" cy="38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23 Blue Location Icon - Icon Logo Design">
            <a:extLst>
              <a:ext uri="{FF2B5EF4-FFF2-40B4-BE49-F238E27FC236}">
                <a16:creationId xmlns:a16="http://schemas.microsoft.com/office/drawing/2014/main" id="{914B2BA0-EEE8-F9FD-4A74-BEB30A3E1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109" y="1934073"/>
            <a:ext cx="386030" cy="38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23 Blue Location Icon - Icon Logo Design">
            <a:extLst>
              <a:ext uri="{FF2B5EF4-FFF2-40B4-BE49-F238E27FC236}">
                <a16:creationId xmlns:a16="http://schemas.microsoft.com/office/drawing/2014/main" id="{502C6E3A-97B2-7226-F452-C04719C22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124" y="3158712"/>
            <a:ext cx="386030" cy="38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23 Blue Location Icon - Icon Logo Design">
            <a:extLst>
              <a:ext uri="{FF2B5EF4-FFF2-40B4-BE49-F238E27FC236}">
                <a16:creationId xmlns:a16="http://schemas.microsoft.com/office/drawing/2014/main" id="{C99FA0B2-71D2-9C96-7B26-5122BED34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434" y="3746270"/>
            <a:ext cx="386030" cy="38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6" descr="23 Blue Location Icon - Icon Logo Design">
            <a:extLst>
              <a:ext uri="{FF2B5EF4-FFF2-40B4-BE49-F238E27FC236}">
                <a16:creationId xmlns:a16="http://schemas.microsoft.com/office/drawing/2014/main" id="{A6950B12-8CCE-3D26-25C1-22DE4F5D8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046" y="2258840"/>
            <a:ext cx="386030" cy="38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6" descr="23 Blue Location Icon - Icon Logo Design">
            <a:extLst>
              <a:ext uri="{FF2B5EF4-FFF2-40B4-BE49-F238E27FC236}">
                <a16:creationId xmlns:a16="http://schemas.microsoft.com/office/drawing/2014/main" id="{3A23E2D3-77F1-9150-8B1F-DDADFE846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679" y="1156335"/>
            <a:ext cx="386030" cy="38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23 Blue Location Icon - Icon Logo Design">
            <a:extLst>
              <a:ext uri="{FF2B5EF4-FFF2-40B4-BE49-F238E27FC236}">
                <a16:creationId xmlns:a16="http://schemas.microsoft.com/office/drawing/2014/main" id="{78E52935-B25D-F964-E3E7-E7344F6AD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834" y="1284627"/>
            <a:ext cx="386030" cy="38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23 Blue Location Icon - Icon Logo Design">
            <a:extLst>
              <a:ext uri="{FF2B5EF4-FFF2-40B4-BE49-F238E27FC236}">
                <a16:creationId xmlns:a16="http://schemas.microsoft.com/office/drawing/2014/main" id="{C5EA6150-6D26-9D99-0262-780A3B54D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758" y="3217320"/>
            <a:ext cx="386030" cy="38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23 Blue Location Icon - Icon Logo Design">
            <a:extLst>
              <a:ext uri="{FF2B5EF4-FFF2-40B4-BE49-F238E27FC236}">
                <a16:creationId xmlns:a16="http://schemas.microsoft.com/office/drawing/2014/main" id="{0D06BBCA-FF92-F73A-6A47-3F59B8859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693" y="3272971"/>
            <a:ext cx="386030" cy="38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" descr="23 Blue Location Icon - Icon Logo Design">
            <a:extLst>
              <a:ext uri="{FF2B5EF4-FFF2-40B4-BE49-F238E27FC236}">
                <a16:creationId xmlns:a16="http://schemas.microsoft.com/office/drawing/2014/main" id="{B2C2769A-2E80-597B-2A12-92A39ED94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677" y="2750703"/>
            <a:ext cx="386030" cy="38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6" descr="23 Blue Location Icon - Icon Logo Design">
            <a:extLst>
              <a:ext uri="{FF2B5EF4-FFF2-40B4-BE49-F238E27FC236}">
                <a16:creationId xmlns:a16="http://schemas.microsoft.com/office/drawing/2014/main" id="{B5BC9AD8-6842-07F8-A6BA-90E69DCF5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872" y="3531276"/>
            <a:ext cx="386030" cy="38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23 Blue Location Icon - Icon Logo Design">
            <a:extLst>
              <a:ext uri="{FF2B5EF4-FFF2-40B4-BE49-F238E27FC236}">
                <a16:creationId xmlns:a16="http://schemas.microsoft.com/office/drawing/2014/main" id="{BD221415-671C-3856-7A1F-065DAF210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804" y="2993377"/>
            <a:ext cx="386030" cy="38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ouse Click PNG Free Download 21251576 PNG">
            <a:extLst>
              <a:ext uri="{FF2B5EF4-FFF2-40B4-BE49-F238E27FC236}">
                <a16:creationId xmlns:a16="http://schemas.microsoft.com/office/drawing/2014/main" id="{BE07985B-D8A7-CE10-2F56-E5B8755B2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727" y="2323020"/>
            <a:ext cx="1202267" cy="120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4E0E3CBF-0CE4-8935-5D0F-BF794AAB3CCB}"/>
              </a:ext>
            </a:extLst>
          </p:cNvPr>
          <p:cNvSpPr txBox="1"/>
          <p:nvPr/>
        </p:nvSpPr>
        <p:spPr>
          <a:xfrm>
            <a:off x="903110" y="3028890"/>
            <a:ext cx="1207911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Owners</a:t>
            </a:r>
          </a:p>
          <a:p>
            <a:r>
              <a:rPr lang="en-US" sz="1400" dirty="0">
                <a:solidFill>
                  <a:srgbClr val="FF0000"/>
                </a:solidFill>
              </a:rPr>
              <a:t>Renters</a:t>
            </a:r>
          </a:p>
          <a:p>
            <a:r>
              <a:rPr lang="en-US" sz="1400" dirty="0">
                <a:solidFill>
                  <a:srgbClr val="00B050"/>
                </a:solidFill>
              </a:rPr>
              <a:t>Paid</a:t>
            </a:r>
          </a:p>
          <a:p>
            <a:r>
              <a:rPr lang="en-US" sz="1400" dirty="0">
                <a:solidFill>
                  <a:srgbClr val="7030A0"/>
                </a:solidFill>
              </a:rPr>
              <a:t>Unpaid</a:t>
            </a:r>
          </a:p>
          <a:p>
            <a:r>
              <a:rPr lang="en-US" sz="1400" dirty="0"/>
              <a:t>Kids</a:t>
            </a:r>
          </a:p>
          <a:p>
            <a:r>
              <a:rPr lang="en-US" sz="1400" dirty="0">
                <a:solidFill>
                  <a:srgbClr val="FFFF00"/>
                </a:solidFill>
              </a:rPr>
              <a:t>Garden</a:t>
            </a:r>
          </a:p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Dog</a:t>
            </a: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Pool</a:t>
            </a:r>
          </a:p>
          <a:p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</a:rPr>
              <a:t>Xyz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rgbClr val="C00000"/>
                </a:solidFill>
              </a:rPr>
              <a:t>test</a:t>
            </a:r>
          </a:p>
          <a:p>
            <a:endParaRPr lang="en-US" sz="1400" dirty="0">
              <a:solidFill>
                <a:srgbClr val="FF0000"/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170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CD51A8-950F-F487-E831-C1CA18511B15}"/>
              </a:ext>
            </a:extLst>
          </p:cNvPr>
          <p:cNvSpPr/>
          <p:nvPr/>
        </p:nvSpPr>
        <p:spPr>
          <a:xfrm>
            <a:off x="2440235" y="502920"/>
            <a:ext cx="8561070" cy="52463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4E0995-E12D-BAF9-4799-E0EFB65FFF2F}"/>
              </a:ext>
            </a:extLst>
          </p:cNvPr>
          <p:cNvSpPr/>
          <p:nvPr/>
        </p:nvSpPr>
        <p:spPr>
          <a:xfrm>
            <a:off x="903110" y="502920"/>
            <a:ext cx="1456549" cy="52463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map of a neighborhood&#10;&#10;Description automatically generated">
            <a:extLst>
              <a:ext uri="{FF2B5EF4-FFF2-40B4-BE49-F238E27FC236}">
                <a16:creationId xmlns:a16="http://schemas.microsoft.com/office/drawing/2014/main" id="{715644B0-AA09-BA35-3163-7AA42A75C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235" y="502921"/>
            <a:ext cx="8561070" cy="52463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A40EB5-8819-5FB4-F012-613079D7CD5A}"/>
              </a:ext>
            </a:extLst>
          </p:cNvPr>
          <p:cNvSpPr txBox="1"/>
          <p:nvPr/>
        </p:nvSpPr>
        <p:spPr>
          <a:xfrm>
            <a:off x="903110" y="3028890"/>
            <a:ext cx="12079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Owners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  </a:t>
            </a:r>
          </a:p>
          <a:p>
            <a:r>
              <a:rPr lang="en-US" sz="1400" dirty="0">
                <a:solidFill>
                  <a:srgbClr val="FF0000"/>
                </a:solidFill>
              </a:rPr>
              <a:t>Renters</a:t>
            </a:r>
          </a:p>
          <a:p>
            <a:r>
              <a:rPr lang="en-US" sz="1400" dirty="0">
                <a:solidFill>
                  <a:srgbClr val="00B050"/>
                </a:solidFill>
              </a:rPr>
              <a:t>Paid</a:t>
            </a:r>
          </a:p>
          <a:p>
            <a:r>
              <a:rPr lang="en-US" sz="1400" dirty="0">
                <a:solidFill>
                  <a:srgbClr val="7030A0"/>
                </a:solidFill>
              </a:rPr>
              <a:t>Unpaid</a:t>
            </a:r>
          </a:p>
          <a:p>
            <a:endParaRPr lang="en-US" sz="1400" dirty="0">
              <a:solidFill>
                <a:srgbClr val="FF0000"/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728E21-AA9A-7076-0302-9BE5F5CE5FD9}"/>
              </a:ext>
            </a:extLst>
          </p:cNvPr>
          <p:cNvSpPr txBox="1"/>
          <p:nvPr/>
        </p:nvSpPr>
        <p:spPr>
          <a:xfrm>
            <a:off x="903110" y="502920"/>
            <a:ext cx="121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  <a:p>
            <a:r>
              <a:rPr lang="en-US" sz="1400" dirty="0"/>
              <a:t>Summary Pins</a:t>
            </a:r>
          </a:p>
          <a:p>
            <a:r>
              <a:rPr lang="en-US" sz="1400" dirty="0"/>
              <a:t>Hide All Pins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BCE3BF-8D1F-390D-04C1-E0F9C0E37457}"/>
              </a:ext>
            </a:extLst>
          </p:cNvPr>
          <p:cNvSpPr txBox="1"/>
          <p:nvPr/>
        </p:nvSpPr>
        <p:spPr>
          <a:xfrm>
            <a:off x="903110" y="1303139"/>
            <a:ext cx="1537125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Mark Smith</a:t>
            </a:r>
          </a:p>
          <a:p>
            <a:r>
              <a:rPr lang="en-US" sz="1100" dirty="0"/>
              <a:t>123 Oak St.</a:t>
            </a:r>
          </a:p>
          <a:p>
            <a:r>
              <a:rPr lang="en-US" sz="1100" dirty="0"/>
              <a:t>Beth Smith</a:t>
            </a:r>
          </a:p>
          <a:p>
            <a:r>
              <a:rPr lang="en-US" sz="1100" dirty="0"/>
              <a:t>888-555-1212</a:t>
            </a:r>
          </a:p>
          <a:p>
            <a:r>
              <a:rPr lang="en-US" sz="1100" dirty="0" err="1"/>
              <a:t>marksmith@gmail.com</a:t>
            </a:r>
            <a:endParaRPr lang="en-US" sz="1100" dirty="0"/>
          </a:p>
          <a:p>
            <a:r>
              <a:rPr lang="en-US" sz="1100" dirty="0" err="1"/>
              <a:t>beth@gmail.com</a:t>
            </a:r>
            <a:endParaRPr lang="en-US" sz="1100" dirty="0"/>
          </a:p>
          <a:p>
            <a:r>
              <a:rPr lang="en-US" sz="1100" b="1" dirty="0"/>
              <a:t>MORE INFO</a:t>
            </a:r>
          </a:p>
        </p:txBody>
      </p:sp>
      <p:pic>
        <p:nvPicPr>
          <p:cNvPr id="1030" name="Picture 6" descr="23 Blue Location Icon - Icon Logo Design">
            <a:extLst>
              <a:ext uri="{FF2B5EF4-FFF2-40B4-BE49-F238E27FC236}">
                <a16:creationId xmlns:a16="http://schemas.microsoft.com/office/drawing/2014/main" id="{7850AE14-F86D-E9C4-1518-AFFC8A853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324" y="2091912"/>
            <a:ext cx="386030" cy="38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23 Blue Location Icon - Icon Logo Design">
            <a:extLst>
              <a:ext uri="{FF2B5EF4-FFF2-40B4-BE49-F238E27FC236}">
                <a16:creationId xmlns:a16="http://schemas.microsoft.com/office/drawing/2014/main" id="{89635E72-C3D4-2D4F-969D-EAAB51B1B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985" y="1050840"/>
            <a:ext cx="386030" cy="38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23 Blue Location Icon - Icon Logo Design">
            <a:extLst>
              <a:ext uri="{FF2B5EF4-FFF2-40B4-BE49-F238E27FC236}">
                <a16:creationId xmlns:a16="http://schemas.microsoft.com/office/drawing/2014/main" id="{C7A22DD1-F6DF-0C6F-B2C4-A3C237D0F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168" y="1669838"/>
            <a:ext cx="386030" cy="38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23 Blue Location Icon - Icon Logo Design">
            <a:extLst>
              <a:ext uri="{FF2B5EF4-FFF2-40B4-BE49-F238E27FC236}">
                <a16:creationId xmlns:a16="http://schemas.microsoft.com/office/drawing/2014/main" id="{28300D12-454C-DEB5-C58F-FA9B7D049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109" y="2974210"/>
            <a:ext cx="386030" cy="38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23 Blue Location Icon - Icon Logo Design">
            <a:extLst>
              <a:ext uri="{FF2B5EF4-FFF2-40B4-BE49-F238E27FC236}">
                <a16:creationId xmlns:a16="http://schemas.microsoft.com/office/drawing/2014/main" id="{ABCDB982-085C-7501-B164-2BEC0C799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109" y="2464476"/>
            <a:ext cx="386030" cy="38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23 Blue Location Icon - Icon Logo Design">
            <a:extLst>
              <a:ext uri="{FF2B5EF4-FFF2-40B4-BE49-F238E27FC236}">
                <a16:creationId xmlns:a16="http://schemas.microsoft.com/office/drawing/2014/main" id="{26FFC563-8AFD-270C-5059-ADA857F8A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330" y="2437327"/>
            <a:ext cx="386030" cy="38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23 Blue Location Icon - Icon Logo Design">
            <a:extLst>
              <a:ext uri="{FF2B5EF4-FFF2-40B4-BE49-F238E27FC236}">
                <a16:creationId xmlns:a16="http://schemas.microsoft.com/office/drawing/2014/main" id="{58A0E665-39DA-DEDA-3F5A-399E7E75E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072" y="2464476"/>
            <a:ext cx="386030" cy="38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23 Blue Location Icon - Icon Logo Design">
            <a:extLst>
              <a:ext uri="{FF2B5EF4-FFF2-40B4-BE49-F238E27FC236}">
                <a16:creationId xmlns:a16="http://schemas.microsoft.com/office/drawing/2014/main" id="{A403F1CD-EE9B-E718-43EE-1C0279C07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709" y="4112654"/>
            <a:ext cx="386030" cy="38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23 Blue Location Icon - Icon Logo Design">
            <a:extLst>
              <a:ext uri="{FF2B5EF4-FFF2-40B4-BE49-F238E27FC236}">
                <a16:creationId xmlns:a16="http://schemas.microsoft.com/office/drawing/2014/main" id="{4BE3150C-1F29-0344-4908-37DFBDCDA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280" y="2858483"/>
            <a:ext cx="386030" cy="38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23 Blue Location Icon - Icon Logo Design">
            <a:extLst>
              <a:ext uri="{FF2B5EF4-FFF2-40B4-BE49-F238E27FC236}">
                <a16:creationId xmlns:a16="http://schemas.microsoft.com/office/drawing/2014/main" id="{918B5168-FC90-23E4-6E31-F56716A02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739" y="1748760"/>
            <a:ext cx="386030" cy="38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23 Blue Location Icon - Icon Logo Design">
            <a:extLst>
              <a:ext uri="{FF2B5EF4-FFF2-40B4-BE49-F238E27FC236}">
                <a16:creationId xmlns:a16="http://schemas.microsoft.com/office/drawing/2014/main" id="{4B56FF41-AA5A-F422-DFCC-E0DAE2CAD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157" y="3628318"/>
            <a:ext cx="386030" cy="38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23 Blue Location Icon - Icon Logo Design">
            <a:extLst>
              <a:ext uri="{FF2B5EF4-FFF2-40B4-BE49-F238E27FC236}">
                <a16:creationId xmlns:a16="http://schemas.microsoft.com/office/drawing/2014/main" id="{9E20C923-D54D-C2C6-3B48-69165E861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646" y="3659001"/>
            <a:ext cx="386030" cy="38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23 Blue Location Icon - Icon Logo Design">
            <a:extLst>
              <a:ext uri="{FF2B5EF4-FFF2-40B4-BE49-F238E27FC236}">
                <a16:creationId xmlns:a16="http://schemas.microsoft.com/office/drawing/2014/main" id="{9A73AF24-C660-CAB6-B4DD-614298C05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079" y="4282425"/>
            <a:ext cx="386030" cy="38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23 Blue Location Icon - Icon Logo Design">
            <a:extLst>
              <a:ext uri="{FF2B5EF4-FFF2-40B4-BE49-F238E27FC236}">
                <a16:creationId xmlns:a16="http://schemas.microsoft.com/office/drawing/2014/main" id="{46EC81DC-5735-FFDF-2A19-33649406F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135" y="3681130"/>
            <a:ext cx="386030" cy="38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23 Blue Location Icon - Icon Logo Design">
            <a:extLst>
              <a:ext uri="{FF2B5EF4-FFF2-40B4-BE49-F238E27FC236}">
                <a16:creationId xmlns:a16="http://schemas.microsoft.com/office/drawing/2014/main" id="{4F34A302-182C-556B-240F-05B746B61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8472" y="2516380"/>
            <a:ext cx="386030" cy="38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23 Blue Location Icon - Icon Logo Design">
            <a:extLst>
              <a:ext uri="{FF2B5EF4-FFF2-40B4-BE49-F238E27FC236}">
                <a16:creationId xmlns:a16="http://schemas.microsoft.com/office/drawing/2014/main" id="{988809B8-53F5-41BE-9CF1-EF6013913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457" y="3360240"/>
            <a:ext cx="386030" cy="38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6" descr="23 Blue Location Icon - Icon Logo Design">
            <a:extLst>
              <a:ext uri="{FF2B5EF4-FFF2-40B4-BE49-F238E27FC236}">
                <a16:creationId xmlns:a16="http://schemas.microsoft.com/office/drawing/2014/main" id="{BDD2A952-EB4F-FDB5-F170-E1174D9BD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506" y="3661112"/>
            <a:ext cx="386030" cy="38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23 Blue Location Icon - Icon Logo Design">
            <a:extLst>
              <a:ext uri="{FF2B5EF4-FFF2-40B4-BE49-F238E27FC236}">
                <a16:creationId xmlns:a16="http://schemas.microsoft.com/office/drawing/2014/main" id="{5B2FA070-5CCB-7BEC-A716-73E8E0EB4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773" y="3235985"/>
            <a:ext cx="386030" cy="38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" descr="23 Blue Location Icon - Icon Logo Design">
            <a:extLst>
              <a:ext uri="{FF2B5EF4-FFF2-40B4-BE49-F238E27FC236}">
                <a16:creationId xmlns:a16="http://schemas.microsoft.com/office/drawing/2014/main" id="{049EC31C-040C-5CEB-BC21-A65BD04AC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878" y="542458"/>
            <a:ext cx="386030" cy="38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23 Blue Location Icon - Icon Logo Design">
            <a:extLst>
              <a:ext uri="{FF2B5EF4-FFF2-40B4-BE49-F238E27FC236}">
                <a16:creationId xmlns:a16="http://schemas.microsoft.com/office/drawing/2014/main" id="{E7FF31E4-6A41-FD4F-35D6-A340085ED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908" y="997611"/>
            <a:ext cx="386030" cy="38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23 Blue Location Icon - Icon Logo Design">
            <a:extLst>
              <a:ext uri="{FF2B5EF4-FFF2-40B4-BE49-F238E27FC236}">
                <a16:creationId xmlns:a16="http://schemas.microsoft.com/office/drawing/2014/main" id="{F3D83C26-99A4-F0B2-911B-0867F2D21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124" y="1475857"/>
            <a:ext cx="386030" cy="38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23 Blue Location Icon - Icon Logo Design">
            <a:extLst>
              <a:ext uri="{FF2B5EF4-FFF2-40B4-BE49-F238E27FC236}">
                <a16:creationId xmlns:a16="http://schemas.microsoft.com/office/drawing/2014/main" id="{914B2BA0-EEE8-F9FD-4A74-BEB30A3E1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109" y="1934073"/>
            <a:ext cx="386030" cy="38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23 Blue Location Icon - Icon Logo Design">
            <a:extLst>
              <a:ext uri="{FF2B5EF4-FFF2-40B4-BE49-F238E27FC236}">
                <a16:creationId xmlns:a16="http://schemas.microsoft.com/office/drawing/2014/main" id="{502C6E3A-97B2-7226-F452-C04719C22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124" y="3158712"/>
            <a:ext cx="386030" cy="38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23 Blue Location Icon - Icon Logo Design">
            <a:extLst>
              <a:ext uri="{FF2B5EF4-FFF2-40B4-BE49-F238E27FC236}">
                <a16:creationId xmlns:a16="http://schemas.microsoft.com/office/drawing/2014/main" id="{C99FA0B2-71D2-9C96-7B26-5122BED34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434" y="3746270"/>
            <a:ext cx="386030" cy="38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6" descr="23 Blue Location Icon - Icon Logo Design">
            <a:extLst>
              <a:ext uri="{FF2B5EF4-FFF2-40B4-BE49-F238E27FC236}">
                <a16:creationId xmlns:a16="http://schemas.microsoft.com/office/drawing/2014/main" id="{A6950B12-8CCE-3D26-25C1-22DE4F5D8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046" y="2258840"/>
            <a:ext cx="386030" cy="38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6" descr="23 Blue Location Icon - Icon Logo Design">
            <a:extLst>
              <a:ext uri="{FF2B5EF4-FFF2-40B4-BE49-F238E27FC236}">
                <a16:creationId xmlns:a16="http://schemas.microsoft.com/office/drawing/2014/main" id="{3A23E2D3-77F1-9150-8B1F-DDADFE846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679" y="1156335"/>
            <a:ext cx="386030" cy="38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23 Blue Location Icon - Icon Logo Design">
            <a:extLst>
              <a:ext uri="{FF2B5EF4-FFF2-40B4-BE49-F238E27FC236}">
                <a16:creationId xmlns:a16="http://schemas.microsoft.com/office/drawing/2014/main" id="{78E52935-B25D-F964-E3E7-E7344F6AD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834" y="1284627"/>
            <a:ext cx="386030" cy="38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23 Blue Location Icon - Icon Logo Design">
            <a:extLst>
              <a:ext uri="{FF2B5EF4-FFF2-40B4-BE49-F238E27FC236}">
                <a16:creationId xmlns:a16="http://schemas.microsoft.com/office/drawing/2014/main" id="{C5EA6150-6D26-9D99-0262-780A3B54D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758" y="3217320"/>
            <a:ext cx="386030" cy="38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23 Blue Location Icon - Icon Logo Design">
            <a:extLst>
              <a:ext uri="{FF2B5EF4-FFF2-40B4-BE49-F238E27FC236}">
                <a16:creationId xmlns:a16="http://schemas.microsoft.com/office/drawing/2014/main" id="{0D06BBCA-FF92-F73A-6A47-3F59B8859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693" y="3272971"/>
            <a:ext cx="386030" cy="38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" descr="23 Blue Location Icon - Icon Logo Design">
            <a:extLst>
              <a:ext uri="{FF2B5EF4-FFF2-40B4-BE49-F238E27FC236}">
                <a16:creationId xmlns:a16="http://schemas.microsoft.com/office/drawing/2014/main" id="{B2C2769A-2E80-597B-2A12-92A39ED94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677" y="2750703"/>
            <a:ext cx="386030" cy="38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6" descr="23 Blue Location Icon - Icon Logo Design">
            <a:extLst>
              <a:ext uri="{FF2B5EF4-FFF2-40B4-BE49-F238E27FC236}">
                <a16:creationId xmlns:a16="http://schemas.microsoft.com/office/drawing/2014/main" id="{B5BC9AD8-6842-07F8-A6BA-90E69DCF5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872" y="3531276"/>
            <a:ext cx="386030" cy="38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23 Blue Location Icon - Icon Logo Design">
            <a:extLst>
              <a:ext uri="{FF2B5EF4-FFF2-40B4-BE49-F238E27FC236}">
                <a16:creationId xmlns:a16="http://schemas.microsoft.com/office/drawing/2014/main" id="{BD221415-671C-3856-7A1F-065DAF210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804" y="2993377"/>
            <a:ext cx="386030" cy="38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ouse Click PNG Free Download 21251576 PNG">
            <a:extLst>
              <a:ext uri="{FF2B5EF4-FFF2-40B4-BE49-F238E27FC236}">
                <a16:creationId xmlns:a16="http://schemas.microsoft.com/office/drawing/2014/main" id="{BE07985B-D8A7-CE10-2F56-E5B8755B2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727" y="2323020"/>
            <a:ext cx="1202267" cy="120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4E0E3CBF-0CE4-8935-5D0F-BF794AAB3CCB}"/>
              </a:ext>
            </a:extLst>
          </p:cNvPr>
          <p:cNvSpPr txBox="1"/>
          <p:nvPr/>
        </p:nvSpPr>
        <p:spPr>
          <a:xfrm>
            <a:off x="903110" y="3028890"/>
            <a:ext cx="1207911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Owners</a:t>
            </a:r>
          </a:p>
          <a:p>
            <a:r>
              <a:rPr lang="en-US" sz="1400" dirty="0">
                <a:solidFill>
                  <a:srgbClr val="FF0000"/>
                </a:solidFill>
              </a:rPr>
              <a:t>Renters</a:t>
            </a:r>
          </a:p>
          <a:p>
            <a:r>
              <a:rPr lang="en-US" sz="1400" dirty="0">
                <a:solidFill>
                  <a:srgbClr val="00B050"/>
                </a:solidFill>
              </a:rPr>
              <a:t>Paid</a:t>
            </a:r>
          </a:p>
          <a:p>
            <a:r>
              <a:rPr lang="en-US" sz="1400" dirty="0">
                <a:solidFill>
                  <a:srgbClr val="7030A0"/>
                </a:solidFill>
              </a:rPr>
              <a:t>Unpaid</a:t>
            </a:r>
          </a:p>
          <a:p>
            <a:r>
              <a:rPr lang="en-US" sz="1400" dirty="0"/>
              <a:t>Kids</a:t>
            </a:r>
          </a:p>
          <a:p>
            <a:r>
              <a:rPr lang="en-US" sz="1400" dirty="0">
                <a:solidFill>
                  <a:srgbClr val="FFFF00"/>
                </a:solidFill>
              </a:rPr>
              <a:t>Garden</a:t>
            </a:r>
          </a:p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Dog</a:t>
            </a: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Pool</a:t>
            </a:r>
          </a:p>
          <a:p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</a:rPr>
              <a:t>Xyz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rgbClr val="C00000"/>
                </a:solidFill>
              </a:rPr>
              <a:t>test</a:t>
            </a:r>
          </a:p>
          <a:p>
            <a:endParaRPr lang="en-US" sz="1400" dirty="0">
              <a:solidFill>
                <a:srgbClr val="FF0000"/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242E13-E69A-F045-12E3-90EF6755874A}"/>
              </a:ext>
            </a:extLst>
          </p:cNvPr>
          <p:cNvSpPr/>
          <p:nvPr/>
        </p:nvSpPr>
        <p:spPr>
          <a:xfrm>
            <a:off x="2440235" y="542458"/>
            <a:ext cx="8561070" cy="519297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899B25-E6F3-42ED-3372-DDC94327BFC8}"/>
              </a:ext>
            </a:extLst>
          </p:cNvPr>
          <p:cNvSpPr txBox="1"/>
          <p:nvPr/>
        </p:nvSpPr>
        <p:spPr>
          <a:xfrm>
            <a:off x="4930892" y="2154094"/>
            <a:ext cx="3585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Info link will open page with all information of person selected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CCC9AD-7A52-6F98-2B2E-595AF88434C5}"/>
              </a:ext>
            </a:extLst>
          </p:cNvPr>
          <p:cNvSpPr/>
          <p:nvPr/>
        </p:nvSpPr>
        <p:spPr>
          <a:xfrm>
            <a:off x="9843911" y="5057422"/>
            <a:ext cx="869245" cy="3273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1590305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296</Words>
  <Application>Microsoft Macintosh PowerPoint</Application>
  <PresentationFormat>Widescreen</PresentationFormat>
  <Paragraphs>147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Forrest Garvin</dc:creator>
  <cp:lastModifiedBy>Forrest Garvin</cp:lastModifiedBy>
  <cp:revision>10</cp:revision>
  <dcterms:created xsi:type="dcterms:W3CDTF">2023-08-22T02:19:46Z</dcterms:created>
  <dcterms:modified xsi:type="dcterms:W3CDTF">2023-08-22T03:59:38Z</dcterms:modified>
</cp:coreProperties>
</file>