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76ea2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76ea2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MyNewHome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Alterman, Emilia Garcia, Pravina Pidikiti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0" y="0"/>
            <a:ext cx="82967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