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notesSlides/_rels/notesSlide12.xml.rels" ContentType="application/vnd.openxmlformats-package.relationships+xml"/>
  <Override PartName="/ppt/notesSlides/_rels/notesSlide1.xml.rels" ContentType="application/vnd.openxmlformats-package.relationships+xml"/>
  <Override PartName="/ppt/notesSlides/notesSlide12.xml" ContentType="application/vnd.openxmlformats-officedocument.presentationml.notesSlide+xml"/>
  <Override PartName="/ppt/notesSlides/notesSlide1.xml" ContentType="application/vnd.openxmlformats-officedocument.presentationml.notesSlide+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1.png" ContentType="image/png"/>
  <Override PartName="/ppt/media/image1.png" ContentType="image/png"/>
  <Override PartName="/ppt/media/image8.jpeg" ContentType="image/jpeg"/>
  <Override PartName="/ppt/media/image3.png" ContentType="image/png"/>
  <Override PartName="/ppt/media/image4.png" ContentType="image/png"/>
  <Override PartName="/ppt/media/image12.png" ContentType="image/png"/>
  <Override PartName="/ppt/media/image6.jpeg" ContentType="image/jpeg"/>
  <Override PartName="/ppt/media/image5.png" ContentType="image/png"/>
  <Override PartName="/ppt/media/image9.jpeg" ContentType="image/jpeg"/>
  <Override PartName="/ppt/media/image2.png" ContentType="image/png"/>
  <Override PartName="/ppt/media/image7.jpeg" ContentType="image/jpeg"/>
  <Override PartName="/ppt/media/image10.jpeg" ContentType="image/jpeg"/>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_rels/.rels" ContentType="application/vnd.openxmlformats-package.relationships+xml"/>
  <Override PartName="/customXml/item3.xml" ContentType="application/xml"/>
  <Override PartName="/customXml/itemProps3.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1.xml" ContentType="applicatio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IN" sz="1400" spc="-1" strike="noStrike">
                <a:solidFill>
                  <a:srgbClr val="000000"/>
                </a:solidFill>
                <a:latin typeface="Arial"/>
              </a:rPr>
              <a:t>Click to move the slide</a:t>
            </a:r>
            <a:endParaRPr b="0" lang="en-IN" sz="1400" spc="-1" strike="noStrike">
              <a:solidFill>
                <a:srgbClr val="000000"/>
              </a:solidFill>
              <a:latin typeface="Arial"/>
            </a:endParaRPr>
          </a:p>
        </p:txBody>
      </p:sp>
      <p:sp>
        <p:nvSpPr>
          <p:cNvPr id="86"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87"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88"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89"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90"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65F467EE-0586-40E6-9377-6095AB809483}"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sldImg"/>
          </p:nvPr>
        </p:nvSpPr>
        <p:spPr>
          <a:xfrm>
            <a:off x="533520" y="763560"/>
            <a:ext cx="6703560" cy="3771720"/>
          </a:xfrm>
          <a:prstGeom prst="rect">
            <a:avLst/>
          </a:prstGeom>
        </p:spPr>
      </p:sp>
      <p:sp>
        <p:nvSpPr>
          <p:cNvPr id="162" name="PlaceHolder 2"/>
          <p:cNvSpPr>
            <a:spLocks noGrp="1"/>
          </p:cNvSpPr>
          <p:nvPr>
            <p:ph type="body"/>
          </p:nvPr>
        </p:nvSpPr>
        <p:spPr>
          <a:xfrm>
            <a:off x="685800" y="4343400"/>
            <a:ext cx="5486040" cy="4114440"/>
          </a:xfrm>
          <a:prstGeom prst="rect">
            <a:avLst/>
          </a:prstGeom>
        </p:spPr>
        <p:txBody>
          <a:bodyPr tIns="91440" bIns="91440">
            <a:noAutofit/>
          </a:bodyPr>
          <a:p>
            <a:endParaRPr b="0" lang="en-IN" sz="2000" spc="-1" strike="noStrike">
              <a:latin typeface="Arial"/>
            </a:endParaRPr>
          </a:p>
        </p:txBody>
      </p:sp>
      <p:sp>
        <p:nvSpPr>
          <p:cNvPr id="163" name="TextShape 3"/>
          <p:cNvSpPr txBox="1"/>
          <p:nvPr/>
        </p:nvSpPr>
        <p:spPr>
          <a:xfrm>
            <a:off x="0" y="0"/>
            <a:ext cx="360000" cy="360000"/>
          </a:xfrm>
          <a:prstGeom prst="rect">
            <a:avLst/>
          </a:prstGeom>
          <a:noFill/>
          <a:ln>
            <a:noFill/>
          </a:ln>
        </p:spPr>
        <p:txBody>
          <a:bodyPr lIns="90000" rIns="90000" tIns="45000" bIns="45000">
            <a:noAutofit/>
          </a:bodyPr>
          <a:p>
            <a:pPr algn="r">
              <a:lnSpc>
                <a:spcPct val="100000"/>
              </a:lnSpc>
            </a:pPr>
            <a:fld id="{83B18BB3-2CF4-4C35-9A20-907EBD6835A7}" type="slidenum">
              <a:rPr b="0" lang="en-IN" sz="1400" spc="-1" strike="noStrike">
                <a:solidFill>
                  <a:srgbClr val="000000"/>
                </a:solidFill>
                <a:latin typeface="Times New Roman"/>
                <a:ea typeface="Arial"/>
              </a:rPr>
              <a:t>&lt;number&gt;</a:t>
            </a:fld>
            <a:endParaRPr b="0" lang="en-IN" sz="14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sldImg"/>
          </p:nvPr>
        </p:nvSpPr>
        <p:spPr>
          <a:xfrm>
            <a:off x="380880" y="685800"/>
            <a:ext cx="6095520" cy="3428640"/>
          </a:xfrm>
          <a:prstGeom prst="rect">
            <a:avLst/>
          </a:prstGeom>
        </p:spPr>
      </p:sp>
      <p:sp>
        <p:nvSpPr>
          <p:cNvPr id="165"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1" lang="en-IN" sz="1100" spc="-7" strike="noStrike">
                <a:solidFill>
                  <a:srgbClr val="223366"/>
                </a:solidFill>
                <a:latin typeface="Arial"/>
                <a:ea typeface="Arial"/>
              </a:rPr>
              <a:t>Thank You !!</a:t>
            </a:r>
            <a:endParaRPr b="0" lang="en-IN"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143000" y="841320"/>
            <a:ext cx="6857640" cy="179028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2800" spc="-1" strike="noStrike">
              <a:solidFill>
                <a:srgbClr val="000000"/>
              </a:solidFill>
              <a:latin typeface="Aptos"/>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2800" spc="-1" strike="noStrike">
              <a:solidFill>
                <a:srgbClr val="000000"/>
              </a:solidFill>
              <a:latin typeface="Apto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143000" y="841320"/>
            <a:ext cx="6857640" cy="179028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2800" spc="-1" strike="noStrike">
              <a:solidFill>
                <a:srgbClr val="000000"/>
              </a:solidFill>
              <a:latin typeface="Aptos"/>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2800" spc="-1" strike="noStrike">
              <a:solidFill>
                <a:srgbClr val="000000"/>
              </a:solidFill>
              <a:latin typeface="Aptos"/>
            </a:endParaRPr>
          </a:p>
        </p:txBody>
      </p:sp>
      <p:sp>
        <p:nvSpPr>
          <p:cNvPr id="3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2800" spc="-1" strike="noStrike">
              <a:solidFill>
                <a:srgbClr val="000000"/>
              </a:solidFill>
              <a:latin typeface="Aptos"/>
            </a:endParaRPr>
          </a:p>
        </p:txBody>
      </p:sp>
      <p:sp>
        <p:nvSpPr>
          <p:cNvPr id="3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2800" spc="-1" strike="noStrike">
              <a:solidFill>
                <a:srgbClr val="000000"/>
              </a:solidFill>
              <a:latin typeface="Apto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143000" y="841320"/>
            <a:ext cx="6857640" cy="179028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2800" spc="-1" strike="noStrike">
              <a:solidFill>
                <a:srgbClr val="000000"/>
              </a:solidFill>
              <a:latin typeface="Aptos"/>
            </a:endParaRPr>
          </a:p>
        </p:txBody>
      </p:sp>
      <p:sp>
        <p:nvSpPr>
          <p:cNvPr id="3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2800" spc="-1" strike="noStrike">
              <a:solidFill>
                <a:srgbClr val="000000"/>
              </a:solidFill>
              <a:latin typeface="Aptos"/>
            </a:endParaRPr>
          </a:p>
        </p:txBody>
      </p:sp>
      <p:sp>
        <p:nvSpPr>
          <p:cNvPr id="3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2800" spc="-1" strike="noStrike">
              <a:solidFill>
                <a:srgbClr val="000000"/>
              </a:solidFill>
              <a:latin typeface="Aptos"/>
            </a:endParaRPr>
          </a:p>
        </p:txBody>
      </p:sp>
      <p:sp>
        <p:nvSpPr>
          <p:cNvPr id="38"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2800" spc="-1" strike="noStrike">
              <a:solidFill>
                <a:srgbClr val="000000"/>
              </a:solidFill>
              <a:latin typeface="Aptos"/>
            </a:endParaRPr>
          </a:p>
        </p:txBody>
      </p:sp>
      <p:sp>
        <p:nvSpPr>
          <p:cNvPr id="3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2800" spc="-1" strike="noStrike">
              <a:solidFill>
                <a:srgbClr val="000000"/>
              </a:solidFill>
              <a:latin typeface="Aptos"/>
            </a:endParaRPr>
          </a:p>
        </p:txBody>
      </p:sp>
      <p:sp>
        <p:nvSpPr>
          <p:cNvPr id="4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2800" spc="-1" strike="noStrike">
              <a:solidFill>
                <a:srgbClr val="000000"/>
              </a:solidFill>
              <a:latin typeface="Apto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1143000" y="841320"/>
            <a:ext cx="6857640" cy="179028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50"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143000" y="841320"/>
            <a:ext cx="6857640" cy="179028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52"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2800" spc="-1" strike="noStrike">
              <a:solidFill>
                <a:srgbClr val="000000"/>
              </a:solidFill>
              <a:latin typeface="Apto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143000" y="841320"/>
            <a:ext cx="6857640" cy="179028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2800" spc="-1" strike="noStrike">
              <a:solidFill>
                <a:srgbClr val="000000"/>
              </a:solidFill>
              <a:latin typeface="Aptos"/>
            </a:endParaRPr>
          </a:p>
        </p:txBody>
      </p:sp>
      <p:sp>
        <p:nvSpPr>
          <p:cNvPr id="5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2800" spc="-1" strike="noStrike">
              <a:solidFill>
                <a:srgbClr val="000000"/>
              </a:solidFill>
              <a:latin typeface="Apto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1143000" y="841320"/>
            <a:ext cx="6857640" cy="1790280"/>
          </a:xfrm>
          <a:prstGeom prst="rect">
            <a:avLst/>
          </a:prstGeom>
        </p:spPr>
        <p:txBody>
          <a:bodyPr lIns="0" rIns="0" tIns="0" bIns="0" anchor="ctr">
            <a:sp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1143000" y="841320"/>
            <a:ext cx="6857640" cy="829980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143000" y="841320"/>
            <a:ext cx="6857640" cy="179028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5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2800" spc="-1" strike="noStrike">
              <a:solidFill>
                <a:srgbClr val="000000"/>
              </a:solidFill>
              <a:latin typeface="Aptos"/>
            </a:endParaRPr>
          </a:p>
        </p:txBody>
      </p:sp>
      <p:sp>
        <p:nvSpPr>
          <p:cNvPr id="6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2800" spc="-1" strike="noStrike">
              <a:solidFill>
                <a:srgbClr val="000000"/>
              </a:solidFill>
              <a:latin typeface="Aptos"/>
            </a:endParaRPr>
          </a:p>
        </p:txBody>
      </p:sp>
      <p:sp>
        <p:nvSpPr>
          <p:cNvPr id="6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2800" spc="-1" strike="noStrike">
              <a:solidFill>
                <a:srgbClr val="000000"/>
              </a:solidFill>
              <a:latin typeface="Apto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143000" y="841320"/>
            <a:ext cx="6857640" cy="179028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143000" y="841320"/>
            <a:ext cx="6857640" cy="179028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6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2800" spc="-1" strike="noStrike">
              <a:solidFill>
                <a:srgbClr val="000000"/>
              </a:solidFill>
              <a:latin typeface="Aptos"/>
            </a:endParaRPr>
          </a:p>
        </p:txBody>
      </p:sp>
      <p:sp>
        <p:nvSpPr>
          <p:cNvPr id="6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2800" spc="-1" strike="noStrike">
              <a:solidFill>
                <a:srgbClr val="000000"/>
              </a:solidFill>
              <a:latin typeface="Aptos"/>
            </a:endParaRPr>
          </a:p>
        </p:txBody>
      </p:sp>
      <p:sp>
        <p:nvSpPr>
          <p:cNvPr id="6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2800" spc="-1" strike="noStrike">
              <a:solidFill>
                <a:srgbClr val="000000"/>
              </a:solidFill>
              <a:latin typeface="Apto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143000" y="841320"/>
            <a:ext cx="6857640" cy="179028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2800" spc="-1" strike="noStrike">
              <a:solidFill>
                <a:srgbClr val="000000"/>
              </a:solidFill>
              <a:latin typeface="Aptos"/>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2800" spc="-1" strike="noStrike">
              <a:solidFill>
                <a:srgbClr val="000000"/>
              </a:solidFill>
              <a:latin typeface="Aptos"/>
            </a:endParaRPr>
          </a:p>
        </p:txBody>
      </p:sp>
      <p:sp>
        <p:nvSpPr>
          <p:cNvPr id="69"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2800" spc="-1" strike="noStrike">
              <a:solidFill>
                <a:srgbClr val="000000"/>
              </a:solidFill>
              <a:latin typeface="Apto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143000" y="841320"/>
            <a:ext cx="6857640" cy="179028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71"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2800" spc="-1" strike="noStrike">
              <a:solidFill>
                <a:srgbClr val="000000"/>
              </a:solidFill>
              <a:latin typeface="Aptos"/>
            </a:endParaRPr>
          </a:p>
        </p:txBody>
      </p:sp>
      <p:sp>
        <p:nvSpPr>
          <p:cNvPr id="72"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2800" spc="-1" strike="noStrike">
              <a:solidFill>
                <a:srgbClr val="000000"/>
              </a:solidFill>
              <a:latin typeface="Apto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143000" y="841320"/>
            <a:ext cx="6857640" cy="179028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7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2800" spc="-1" strike="noStrike">
              <a:solidFill>
                <a:srgbClr val="000000"/>
              </a:solidFill>
              <a:latin typeface="Aptos"/>
            </a:endParaRPr>
          </a:p>
        </p:txBody>
      </p:sp>
      <p:sp>
        <p:nvSpPr>
          <p:cNvPr id="7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2800" spc="-1" strike="noStrike">
              <a:solidFill>
                <a:srgbClr val="000000"/>
              </a:solidFill>
              <a:latin typeface="Aptos"/>
            </a:endParaRPr>
          </a:p>
        </p:txBody>
      </p:sp>
      <p:sp>
        <p:nvSpPr>
          <p:cNvPr id="7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2800" spc="-1" strike="noStrike">
              <a:solidFill>
                <a:srgbClr val="000000"/>
              </a:solidFill>
              <a:latin typeface="Aptos"/>
            </a:endParaRPr>
          </a:p>
        </p:txBody>
      </p:sp>
      <p:sp>
        <p:nvSpPr>
          <p:cNvPr id="7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2800" spc="-1" strike="noStrike">
              <a:solidFill>
                <a:srgbClr val="000000"/>
              </a:solidFill>
              <a:latin typeface="Apto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143000" y="841320"/>
            <a:ext cx="6857640" cy="179028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79"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2800" spc="-1" strike="noStrike">
              <a:solidFill>
                <a:srgbClr val="000000"/>
              </a:solidFill>
              <a:latin typeface="Aptos"/>
            </a:endParaRPr>
          </a:p>
        </p:txBody>
      </p:sp>
      <p:sp>
        <p:nvSpPr>
          <p:cNvPr id="8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2800" spc="-1" strike="noStrike">
              <a:solidFill>
                <a:srgbClr val="000000"/>
              </a:solidFill>
              <a:latin typeface="Aptos"/>
            </a:endParaRPr>
          </a:p>
        </p:txBody>
      </p:sp>
      <p:sp>
        <p:nvSpPr>
          <p:cNvPr id="8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2800" spc="-1" strike="noStrike">
              <a:solidFill>
                <a:srgbClr val="000000"/>
              </a:solidFill>
              <a:latin typeface="Aptos"/>
            </a:endParaRPr>
          </a:p>
        </p:txBody>
      </p:sp>
      <p:sp>
        <p:nvSpPr>
          <p:cNvPr id="82"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2800" spc="-1" strike="noStrike">
              <a:solidFill>
                <a:srgbClr val="000000"/>
              </a:solidFill>
              <a:latin typeface="Aptos"/>
            </a:endParaRPr>
          </a:p>
        </p:txBody>
      </p:sp>
      <p:sp>
        <p:nvSpPr>
          <p:cNvPr id="8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2800" spc="-1" strike="noStrike">
              <a:solidFill>
                <a:srgbClr val="000000"/>
              </a:solidFill>
              <a:latin typeface="Aptos"/>
            </a:endParaRPr>
          </a:p>
        </p:txBody>
      </p:sp>
      <p:sp>
        <p:nvSpPr>
          <p:cNvPr id="8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2800" spc="-1" strike="noStrike">
              <a:solidFill>
                <a:srgbClr val="000000"/>
              </a:solidFill>
              <a:latin typeface="Apto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143000" y="841320"/>
            <a:ext cx="6857640" cy="179028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2800" spc="-1" strike="noStrike">
              <a:solidFill>
                <a:srgbClr val="000000"/>
              </a:solidFill>
              <a:latin typeface="Apto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143000" y="841320"/>
            <a:ext cx="6857640" cy="179028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2800" spc="-1" strike="noStrike">
              <a:solidFill>
                <a:srgbClr val="000000"/>
              </a:solidFill>
              <a:latin typeface="Aptos"/>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2800" spc="-1" strike="noStrike">
              <a:solidFill>
                <a:srgbClr val="000000"/>
              </a:solidFill>
              <a:latin typeface="Apto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143000" y="841320"/>
            <a:ext cx="6857640" cy="1790280"/>
          </a:xfrm>
          <a:prstGeom prst="rect">
            <a:avLst/>
          </a:prstGeom>
        </p:spPr>
        <p:txBody>
          <a:bodyPr lIns="0" rIns="0" tIns="0" bIns="0" anchor="ctr">
            <a:sp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143000" y="841320"/>
            <a:ext cx="6857640" cy="829980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143000" y="841320"/>
            <a:ext cx="6857640" cy="179028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2800" spc="-1" strike="noStrike">
              <a:solidFill>
                <a:srgbClr val="000000"/>
              </a:solidFill>
              <a:latin typeface="Aptos"/>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2800" spc="-1" strike="noStrike">
              <a:solidFill>
                <a:srgbClr val="000000"/>
              </a:solidFill>
              <a:latin typeface="Aptos"/>
            </a:endParaRPr>
          </a:p>
        </p:txBody>
      </p:sp>
      <p:sp>
        <p:nvSpPr>
          <p:cNvPr id="1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2800" spc="-1" strike="noStrike">
              <a:solidFill>
                <a:srgbClr val="000000"/>
              </a:solidFill>
              <a:latin typeface="Apto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143000" y="841320"/>
            <a:ext cx="6857640" cy="179028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2800" spc="-1" strike="noStrike">
              <a:solidFill>
                <a:srgbClr val="000000"/>
              </a:solidFill>
              <a:latin typeface="Aptos"/>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2800" spc="-1" strike="noStrike">
              <a:solidFill>
                <a:srgbClr val="000000"/>
              </a:solidFill>
              <a:latin typeface="Aptos"/>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2800" spc="-1" strike="noStrike">
              <a:solidFill>
                <a:srgbClr val="000000"/>
              </a:solidFill>
              <a:latin typeface="Apto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143000" y="841320"/>
            <a:ext cx="6857640" cy="179028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2800" spc="-1" strike="noStrike">
              <a:solidFill>
                <a:srgbClr val="000000"/>
              </a:solidFill>
              <a:latin typeface="Aptos"/>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2800" spc="-1" strike="noStrike">
              <a:solidFill>
                <a:srgbClr val="000000"/>
              </a:solidFill>
              <a:latin typeface="Aptos"/>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2800" spc="-1" strike="noStrike">
              <a:solidFill>
                <a:srgbClr val="000000"/>
              </a:solidFill>
              <a:latin typeface="Apto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143000" y="841320"/>
            <a:ext cx="6857640" cy="1790280"/>
          </a:xfrm>
          <a:prstGeom prst="rect">
            <a:avLst/>
          </a:prstGeom>
        </p:spPr>
        <p:txBody>
          <a:bodyPr lIns="90000" rIns="90000" tIns="45000" bIns="45000" anchor="b">
            <a:noAutofit/>
          </a:bodyPr>
          <a:p>
            <a:pPr algn="ctr">
              <a:lnSpc>
                <a:spcPct val="90000"/>
              </a:lnSpc>
            </a:pPr>
            <a:r>
              <a:rPr b="0" lang="en-IN" sz="6000" spc="-1" strike="noStrike">
                <a:solidFill>
                  <a:srgbClr val="000000"/>
                </a:solidFill>
                <a:latin typeface="Aptos Display"/>
              </a:rPr>
              <a:t>Click </a:t>
            </a:r>
            <a:r>
              <a:rPr b="0" lang="en-IN" sz="6000" spc="-1" strike="noStrike">
                <a:solidFill>
                  <a:srgbClr val="000000"/>
                </a:solidFill>
                <a:latin typeface="Aptos Display"/>
              </a:rPr>
              <a:t>to </a:t>
            </a:r>
            <a:r>
              <a:rPr b="0" lang="en-IN" sz="6000" spc="-1" strike="noStrike">
                <a:solidFill>
                  <a:srgbClr val="000000"/>
                </a:solidFill>
                <a:latin typeface="Aptos Display"/>
              </a:rPr>
              <a:t>edit </a:t>
            </a:r>
            <a:r>
              <a:rPr b="0" lang="en-IN" sz="6000" spc="-1" strike="noStrike">
                <a:solidFill>
                  <a:srgbClr val="000000"/>
                </a:solidFill>
                <a:latin typeface="Aptos Display"/>
              </a:rPr>
              <a:t>Mast</a:t>
            </a:r>
            <a:r>
              <a:rPr b="0" lang="en-IN" sz="6000" spc="-1" strike="noStrike">
                <a:solidFill>
                  <a:srgbClr val="000000"/>
                </a:solidFill>
                <a:latin typeface="Aptos Display"/>
              </a:rPr>
              <a:t>er </a:t>
            </a:r>
            <a:r>
              <a:rPr b="0" lang="en-IN" sz="6000" spc="-1" strike="noStrike">
                <a:solidFill>
                  <a:srgbClr val="000000"/>
                </a:solidFill>
                <a:latin typeface="Aptos Display"/>
              </a:rPr>
              <a:t>title </a:t>
            </a:r>
            <a:r>
              <a:rPr b="0" lang="en-IN" sz="6000" spc="-1" strike="noStrike">
                <a:solidFill>
                  <a:srgbClr val="000000"/>
                </a:solidFill>
                <a:latin typeface="Aptos Display"/>
              </a:rPr>
              <a:t>style</a:t>
            </a:r>
            <a:endParaRPr b="0" lang="en-IN" sz="6000" spc="-1" strike="noStrike">
              <a:solidFill>
                <a:srgbClr val="000000"/>
              </a:solidFill>
              <a:latin typeface="Arial"/>
            </a:endParaRPr>
          </a:p>
        </p:txBody>
      </p:sp>
      <p:sp>
        <p:nvSpPr>
          <p:cNvPr id="1" name="PlaceHolder 2"/>
          <p:cNvSpPr>
            <a:spLocks noGrp="1"/>
          </p:cNvSpPr>
          <p:nvPr>
            <p:ph type="dt"/>
          </p:nvPr>
        </p:nvSpPr>
        <p:spPr>
          <a:xfrm>
            <a:off x="628560" y="4767120"/>
            <a:ext cx="2057040" cy="274320"/>
          </a:xfrm>
          <a:prstGeom prst="rect">
            <a:avLst/>
          </a:prstGeom>
        </p:spPr>
        <p:txBody>
          <a:bodyPr lIns="90000" rIns="90000" tIns="45000" bIns="45000">
            <a:noAutofit/>
          </a:bodyPr>
          <a:p>
            <a:pPr>
              <a:lnSpc>
                <a:spcPct val="100000"/>
              </a:lnSpc>
            </a:pPr>
            <a:fld id="{3573DBA6-DD1A-43D3-B7E2-E1638D86A0D9}" type="datetime">
              <a:rPr b="0" lang="en-IN" sz="1400" spc="-1" strike="noStrike">
                <a:solidFill>
                  <a:srgbClr val="000000"/>
                </a:solidFill>
                <a:latin typeface="Arial"/>
                <a:ea typeface="Arial"/>
              </a:rPr>
              <a:t>30/03/24</a:t>
            </a:fld>
            <a:endParaRPr b="0" lang="en-IN" sz="1400" spc="-1" strike="noStrike">
              <a:latin typeface="Times New Roman"/>
            </a:endParaRPr>
          </a:p>
        </p:txBody>
      </p:sp>
      <p:sp>
        <p:nvSpPr>
          <p:cNvPr id="2" name="PlaceHolder 3"/>
          <p:cNvSpPr>
            <a:spLocks noGrp="1"/>
          </p:cNvSpPr>
          <p:nvPr>
            <p:ph type="ftr"/>
          </p:nvPr>
        </p:nvSpPr>
        <p:spPr>
          <a:xfrm>
            <a:off x="3029040" y="4767120"/>
            <a:ext cx="3085920" cy="274320"/>
          </a:xfrm>
          <a:prstGeom prst="rect">
            <a:avLst/>
          </a:prstGeom>
        </p:spPr>
        <p:txBody>
          <a:bodyPr lIns="90000" rIns="90000" tIns="45000" bIns="45000">
            <a:noAutofit/>
          </a:bodyPr>
          <a:p>
            <a:endParaRPr b="0" lang="en-IN" sz="2400" spc="-1" strike="noStrike">
              <a:latin typeface="Times New Roman"/>
            </a:endParaRPr>
          </a:p>
        </p:txBody>
      </p:sp>
      <p:sp>
        <p:nvSpPr>
          <p:cNvPr id="3" name="PlaceHolder 4"/>
          <p:cNvSpPr>
            <a:spLocks noGrp="1"/>
          </p:cNvSpPr>
          <p:nvPr>
            <p:ph type="sldNum"/>
          </p:nvPr>
        </p:nvSpPr>
        <p:spPr>
          <a:xfrm>
            <a:off x="6458040" y="4767120"/>
            <a:ext cx="2057040" cy="274320"/>
          </a:xfrm>
          <a:prstGeom prst="rect">
            <a:avLst/>
          </a:prstGeom>
        </p:spPr>
        <p:txBody>
          <a:bodyPr lIns="90000" rIns="90000" tIns="45000" bIns="45000">
            <a:noAutofit/>
          </a:bodyPr>
          <a:p>
            <a:pPr>
              <a:lnSpc>
                <a:spcPct val="100000"/>
              </a:lnSpc>
            </a:pPr>
            <a:fld id="{4D0B015E-F4A1-4D9B-9FDF-38589F1E00C7}" type="slidenum">
              <a:rPr b="0" lang="en-IN" sz="1400" spc="-1" strike="noStrike">
                <a:solidFill>
                  <a:srgbClr val="000000"/>
                </a:solidFill>
                <a:latin typeface="Arial"/>
                <a:ea typeface="Arial"/>
              </a:rPr>
              <a:t>&lt;number&gt;</a:t>
            </a:fld>
            <a:endParaRPr b="0" lang="en-IN" sz="1400" spc="-1" strike="noStrike">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2800" spc="-1" strike="noStrike">
                <a:solidFill>
                  <a:srgbClr val="000000"/>
                </a:solidFill>
                <a:latin typeface="Aptos"/>
              </a:rPr>
              <a:t>Click to edit the outline text format</a:t>
            </a:r>
            <a:endParaRPr b="0" lang="en-IN" sz="2800" spc="-1" strike="noStrike">
              <a:solidFill>
                <a:srgbClr val="000000"/>
              </a:solidFill>
              <a:latin typeface="Aptos"/>
            </a:endParaRPr>
          </a:p>
          <a:p>
            <a:pPr lvl="1" marL="864000" indent="-324000">
              <a:spcBef>
                <a:spcPts val="1134"/>
              </a:spcBef>
              <a:buClr>
                <a:srgbClr val="000000"/>
              </a:buClr>
              <a:buSzPct val="75000"/>
              <a:buFont typeface="Symbol" charset="2"/>
              <a:buChar char=""/>
            </a:pPr>
            <a:r>
              <a:rPr b="0" lang="en-IN" sz="2000" spc="-1" strike="noStrike">
                <a:solidFill>
                  <a:srgbClr val="000000"/>
                </a:solidFill>
                <a:latin typeface="Aptos"/>
              </a:rPr>
              <a:t>Second Outline Level</a:t>
            </a:r>
            <a:endParaRPr b="0" lang="en-IN" sz="2000" spc="-1" strike="noStrike">
              <a:solidFill>
                <a:srgbClr val="000000"/>
              </a:solidFill>
              <a:latin typeface="Aptos"/>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ptos"/>
              </a:rPr>
              <a:t>Third Outline Level</a:t>
            </a:r>
            <a:endParaRPr b="0" lang="en-IN" sz="1800" spc="-1" strike="noStrike">
              <a:solidFill>
                <a:srgbClr val="000000"/>
              </a:solidFill>
              <a:latin typeface="Aptos"/>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ptos"/>
              </a:rPr>
              <a:t>Fourth Outline Level</a:t>
            </a:r>
            <a:endParaRPr b="0" lang="en-IN" sz="1800" spc="-1" strike="noStrike">
              <a:solidFill>
                <a:srgbClr val="000000"/>
              </a:solidFill>
              <a:latin typeface="Aptos"/>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ptos"/>
              </a:rPr>
              <a:t>Fifth Outline Level</a:t>
            </a:r>
            <a:endParaRPr b="0" lang="en-IN" sz="2000" spc="-1" strike="noStrike">
              <a:solidFill>
                <a:srgbClr val="000000"/>
              </a:solidFill>
              <a:latin typeface="Aptos"/>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ptos"/>
              </a:rPr>
              <a:t>Sixth Outline Level</a:t>
            </a:r>
            <a:endParaRPr b="0" lang="en-IN" sz="2000" spc="-1" strike="noStrike">
              <a:solidFill>
                <a:srgbClr val="000000"/>
              </a:solidFill>
              <a:latin typeface="Aptos"/>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ptos"/>
              </a:rPr>
              <a:t>Seventh Outline Level</a:t>
            </a:r>
            <a:endParaRPr b="0" lang="en-IN" sz="2000" spc="-1" strike="noStrike">
              <a:solidFill>
                <a:srgbClr val="000000"/>
              </a:solidFill>
              <a:latin typeface="Apto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0" y="122760"/>
            <a:ext cx="9143640" cy="466920"/>
          </a:xfrm>
          <a:prstGeom prst="rect">
            <a:avLst/>
          </a:prstGeom>
          <a:solidFill>
            <a:srgbClr val="223366"/>
          </a:solidFill>
          <a:ln>
            <a:solidFill>
              <a:srgbClr val="223366"/>
            </a:solidFill>
            <a:round/>
          </a:ln>
          <a:effectLst>
            <a:outerShdw algn="ctr" blurRad="50800" dir="5400000" dist="38160" rotWithShape="0">
              <a:schemeClr val="tx1">
                <a:alpha val="25000"/>
              </a:schemeClr>
            </a:outerShdw>
          </a:effectLst>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0" y="4935240"/>
            <a:ext cx="9143640" cy="208080"/>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p:style>
      </p:sp>
      <p:sp>
        <p:nvSpPr>
          <p:cNvPr id="43" name="CustomShape 3"/>
          <p:cNvSpPr/>
          <p:nvPr/>
        </p:nvSpPr>
        <p:spPr>
          <a:xfrm>
            <a:off x="7283520" y="62640"/>
            <a:ext cx="1109160" cy="5842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p:style>
      </p:sp>
      <p:pic>
        <p:nvPicPr>
          <p:cNvPr id="44" name="Google Shape;110;p4" descr=""/>
          <p:cNvPicPr/>
          <p:nvPr/>
        </p:nvPicPr>
        <p:blipFill>
          <a:blip r:embed="rId2"/>
          <a:stretch/>
        </p:blipFill>
        <p:spPr>
          <a:xfrm>
            <a:off x="7412040" y="235080"/>
            <a:ext cx="852120" cy="284760"/>
          </a:xfrm>
          <a:prstGeom prst="rect">
            <a:avLst/>
          </a:prstGeom>
          <a:ln>
            <a:noFill/>
          </a:ln>
        </p:spPr>
      </p:pic>
      <p:sp>
        <p:nvSpPr>
          <p:cNvPr id="45" name="CustomShape 4"/>
          <p:cNvSpPr/>
          <p:nvPr/>
        </p:nvSpPr>
        <p:spPr>
          <a:xfrm>
            <a:off x="138600" y="189360"/>
            <a:ext cx="3453120" cy="33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600" spc="-1" strike="noStrike">
                <a:solidFill>
                  <a:srgbClr val="ffffff"/>
                </a:solidFill>
                <a:latin typeface="Arial"/>
                <a:ea typeface="Arial"/>
              </a:rPr>
              <a:t>Creating A Future-ready Workforce</a:t>
            </a:r>
            <a:endParaRPr b="0" lang="en-IN" sz="1600" spc="-1" strike="noStrike">
              <a:latin typeface="Arial"/>
            </a:endParaRPr>
          </a:p>
        </p:txBody>
      </p:sp>
      <p:sp>
        <p:nvSpPr>
          <p:cNvPr id="46" name="PlaceHolder 5"/>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848A2E65-23FC-4723-BDF6-ADFBD632C72E}" type="slidenum">
              <a:rPr b="0" lang="en-IN" sz="1000" spc="-1" strike="noStrike">
                <a:solidFill>
                  <a:srgbClr val="595959"/>
                </a:solidFill>
                <a:latin typeface="Arial"/>
                <a:ea typeface="Arial"/>
              </a:rPr>
              <a:t>&lt;number&gt;</a:t>
            </a:fld>
            <a:endParaRPr b="0" lang="en-IN" sz="1000" spc="-1" strike="noStrike">
              <a:latin typeface="Times New Roman"/>
            </a:endParaRPr>
          </a:p>
        </p:txBody>
      </p:sp>
      <p:sp>
        <p:nvSpPr>
          <p:cNvPr id="47" name="PlaceHolder 6"/>
          <p:cNvSpPr>
            <a:spLocks noGrp="1"/>
          </p:cNvSpPr>
          <p:nvPr>
            <p:ph type="title"/>
          </p:nvPr>
        </p:nvSpPr>
        <p:spPr>
          <a:xfrm>
            <a:off x="457200" y="205200"/>
            <a:ext cx="8229240" cy="858600"/>
          </a:xfrm>
          <a:prstGeom prst="rect">
            <a:avLst/>
          </a:prstGeom>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48" name="PlaceHolder 7"/>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5044680" y="5066640"/>
            <a:ext cx="4122360" cy="161640"/>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p:style>
      </p:sp>
      <p:sp>
        <p:nvSpPr>
          <p:cNvPr id="92" name="CustomShape 2"/>
          <p:cNvSpPr/>
          <p:nvPr/>
        </p:nvSpPr>
        <p:spPr>
          <a:xfrm>
            <a:off x="6137280" y="122760"/>
            <a:ext cx="3006360" cy="466920"/>
          </a:xfrm>
          <a:prstGeom prst="rect">
            <a:avLst/>
          </a:prstGeom>
          <a:solidFill>
            <a:srgbClr val="223366"/>
          </a:solidFill>
          <a:ln>
            <a:solidFill>
              <a:srgbClr val="223366"/>
            </a:solidFill>
          </a:ln>
          <a:effectLst>
            <a:outerShdw algn="ctr" blurRad="50800" dir="5400000" dist="38160" rotWithShape="0">
              <a:schemeClr val="tx1">
                <a:alpha val="25000"/>
              </a:schemeClr>
            </a:outerShdw>
          </a:effectLst>
        </p:spPr>
        <p:style>
          <a:lnRef idx="2">
            <a:schemeClr val="accent1">
              <a:shade val="50000"/>
            </a:schemeClr>
          </a:lnRef>
          <a:fillRef idx="1">
            <a:schemeClr val="accent1"/>
          </a:fillRef>
          <a:effectRef idx="0">
            <a:schemeClr val="accent1"/>
          </a:effectRef>
          <a:fontRef idx="minor"/>
        </p:style>
      </p:sp>
      <p:pic>
        <p:nvPicPr>
          <p:cNvPr id="93" name="Picture 17" descr=""/>
          <p:cNvPicPr/>
          <p:nvPr/>
        </p:nvPicPr>
        <p:blipFill>
          <a:blip r:embed="rId1"/>
          <a:stretch/>
        </p:blipFill>
        <p:spPr>
          <a:xfrm>
            <a:off x="-2718360" y="-177480"/>
            <a:ext cx="9143640" cy="5143320"/>
          </a:xfrm>
          <a:prstGeom prst="rect">
            <a:avLst/>
          </a:prstGeom>
          <a:ln>
            <a:noFill/>
          </a:ln>
        </p:spPr>
      </p:pic>
      <p:sp>
        <p:nvSpPr>
          <p:cNvPr id="94" name="CustomShape 3"/>
          <p:cNvSpPr/>
          <p:nvPr/>
        </p:nvSpPr>
        <p:spPr>
          <a:xfrm>
            <a:off x="219960" y="983160"/>
            <a:ext cx="3965040" cy="13701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800" spc="-1" strike="noStrike">
                <a:solidFill>
                  <a:srgbClr val="161d23"/>
                </a:solidFill>
                <a:latin typeface="Arial"/>
                <a:ea typeface="Arial"/>
              </a:rPr>
              <a:t>NEXT GEN EMPLOYABILITY PROGRAM</a:t>
            </a:r>
            <a:endParaRPr b="0" lang="en-IN" sz="2800" spc="-1" strike="noStrike">
              <a:latin typeface="Arial"/>
            </a:endParaRPr>
          </a:p>
        </p:txBody>
      </p:sp>
      <p:sp>
        <p:nvSpPr>
          <p:cNvPr id="95" name="CustomShape 4"/>
          <p:cNvSpPr/>
          <p:nvPr/>
        </p:nvSpPr>
        <p:spPr>
          <a:xfrm>
            <a:off x="338760" y="2452320"/>
            <a:ext cx="23040" cy="1123920"/>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p:style>
      </p:sp>
      <p:sp>
        <p:nvSpPr>
          <p:cNvPr id="96" name="CustomShape 5"/>
          <p:cNvSpPr/>
          <p:nvPr/>
        </p:nvSpPr>
        <p:spPr>
          <a:xfrm>
            <a:off x="389160" y="2453040"/>
            <a:ext cx="272772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1" strike="noStrike">
                <a:solidFill>
                  <a:srgbClr val="161d23"/>
                </a:solidFill>
                <a:latin typeface="Arial"/>
                <a:ea typeface="Arial"/>
              </a:rPr>
              <a:t>CREATING A FUTURE-READY WORKFORCE</a:t>
            </a:r>
            <a:endParaRPr b="0" lang="en-IN" sz="2400" spc="-1" strike="noStrike">
              <a:latin typeface="Arial"/>
            </a:endParaRPr>
          </a:p>
        </p:txBody>
      </p:sp>
      <p:sp>
        <p:nvSpPr>
          <p:cNvPr id="97" name="CustomShape 6"/>
          <p:cNvSpPr/>
          <p:nvPr/>
        </p:nvSpPr>
        <p:spPr>
          <a:xfrm>
            <a:off x="7283520" y="62640"/>
            <a:ext cx="1109160" cy="5842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p:style>
      </p:sp>
      <p:pic>
        <p:nvPicPr>
          <p:cNvPr id="98" name="Google Shape;110;p4" descr=""/>
          <p:cNvPicPr/>
          <p:nvPr/>
        </p:nvPicPr>
        <p:blipFill>
          <a:blip r:embed="rId2"/>
          <a:stretch/>
        </p:blipFill>
        <p:spPr>
          <a:xfrm>
            <a:off x="7412040" y="235080"/>
            <a:ext cx="852120" cy="284760"/>
          </a:xfrm>
          <a:prstGeom prst="rect">
            <a:avLst/>
          </a:prstGeom>
          <a:ln>
            <a:noFill/>
          </a:ln>
        </p:spPr>
      </p:pic>
      <p:sp>
        <p:nvSpPr>
          <p:cNvPr id="99" name="CustomShape 7"/>
          <p:cNvSpPr/>
          <p:nvPr/>
        </p:nvSpPr>
        <p:spPr>
          <a:xfrm>
            <a:off x="218880" y="3932640"/>
            <a:ext cx="1338480" cy="27324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1" lang="en-IN" sz="1200" spc="-1" strike="noStrike">
                <a:solidFill>
                  <a:srgbClr val="161d23"/>
                </a:solidFill>
                <a:latin typeface="Arial"/>
                <a:ea typeface="Arial"/>
              </a:rPr>
              <a:t>Student Name :</a:t>
            </a:r>
            <a:endParaRPr b="0" lang="en-IN" sz="1200" spc="-1" strike="noStrike">
              <a:latin typeface="Arial"/>
            </a:endParaRPr>
          </a:p>
        </p:txBody>
      </p:sp>
      <p:sp>
        <p:nvSpPr>
          <p:cNvPr id="100" name="CustomShape 8"/>
          <p:cNvSpPr/>
          <p:nvPr/>
        </p:nvSpPr>
        <p:spPr>
          <a:xfrm>
            <a:off x="5466600" y="4422240"/>
            <a:ext cx="1338480" cy="27324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1" lang="en-IN" sz="1200" spc="-1" strike="noStrike">
                <a:solidFill>
                  <a:srgbClr val="161d23"/>
                </a:solidFill>
                <a:latin typeface="Arial"/>
                <a:ea typeface="Arial"/>
              </a:rPr>
              <a:t>College Name :</a:t>
            </a:r>
            <a:endParaRPr b="0" lang="en-IN" sz="1200" spc="-1" strike="noStrike">
              <a:latin typeface="Arial"/>
            </a:endParaRPr>
          </a:p>
        </p:txBody>
      </p:sp>
      <p:sp>
        <p:nvSpPr>
          <p:cNvPr id="101" name="CustomShape 9"/>
          <p:cNvSpPr/>
          <p:nvPr/>
        </p:nvSpPr>
        <p:spPr>
          <a:xfrm>
            <a:off x="207000" y="4132800"/>
            <a:ext cx="1644480" cy="27324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0" lang="en-IN" sz="1200" spc="-1" strike="noStrike">
                <a:solidFill>
                  <a:srgbClr val="161d23"/>
                </a:solidFill>
                <a:latin typeface="Arial"/>
                <a:ea typeface="Arial"/>
              </a:rPr>
              <a:t>ALWIN BENNY</a:t>
            </a:r>
            <a:endParaRPr b="0" lang="en-IN" sz="1200" spc="-1" strike="noStrike">
              <a:latin typeface="Arial"/>
            </a:endParaRPr>
          </a:p>
        </p:txBody>
      </p:sp>
      <p:sp>
        <p:nvSpPr>
          <p:cNvPr id="102" name="CustomShape 10"/>
          <p:cNvSpPr/>
          <p:nvPr/>
        </p:nvSpPr>
        <p:spPr>
          <a:xfrm>
            <a:off x="218880" y="4466880"/>
            <a:ext cx="1338480" cy="27324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1" lang="en-IN" sz="1200" spc="-1" strike="noStrike">
                <a:solidFill>
                  <a:srgbClr val="161d23"/>
                </a:solidFill>
                <a:latin typeface="Arial"/>
                <a:ea typeface="Arial"/>
              </a:rPr>
              <a:t>Student ID :</a:t>
            </a:r>
            <a:endParaRPr b="0" lang="en-IN" sz="1200" spc="-1" strike="noStrike">
              <a:latin typeface="Arial"/>
            </a:endParaRPr>
          </a:p>
        </p:txBody>
      </p:sp>
      <p:sp>
        <p:nvSpPr>
          <p:cNvPr id="103" name="CustomShape 11"/>
          <p:cNvSpPr/>
          <p:nvPr/>
        </p:nvSpPr>
        <p:spPr>
          <a:xfrm>
            <a:off x="144000" y="4680000"/>
            <a:ext cx="2736000" cy="303840"/>
          </a:xfrm>
          <a:prstGeom prst="rect">
            <a:avLst/>
          </a:prstGeom>
          <a:noFill/>
          <a:ln>
            <a:noFill/>
          </a:ln>
        </p:spPr>
        <p:style>
          <a:lnRef idx="0"/>
          <a:fillRef idx="0"/>
          <a:effectRef idx="0"/>
          <a:fontRef idx="minor"/>
        </p:style>
        <p:txBody>
          <a:bodyPr lIns="90000" rIns="90000" tIns="45000" bIns="45000" anchor="ctr">
            <a:spAutoFit/>
          </a:bodyPr>
          <a:p>
            <a:r>
              <a:rPr b="0" lang="en-IN" sz="1400" spc="-1" strike="noStrike">
                <a:latin typeface="Arial"/>
              </a:rPr>
              <a:t>STU65b1ec0514ff41706159109</a:t>
            </a:r>
            <a:endParaRPr b="0" lang="en-IN" sz="1400" spc="-1" strike="noStrike">
              <a:latin typeface="Arial"/>
            </a:endParaRPr>
          </a:p>
        </p:txBody>
      </p:sp>
      <p:sp>
        <p:nvSpPr>
          <p:cNvPr id="104" name="CustomShape 12"/>
          <p:cNvSpPr/>
          <p:nvPr/>
        </p:nvSpPr>
        <p:spPr>
          <a:xfrm>
            <a:off x="5468760" y="4626720"/>
            <a:ext cx="3006360" cy="27324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0" lang="en-IN" sz="1200" spc="-1" strike="noStrike">
                <a:solidFill>
                  <a:srgbClr val="161d23"/>
                </a:solidFill>
                <a:latin typeface="Arial"/>
                <a:ea typeface="Arial"/>
              </a:rPr>
              <a:t>LBS COLLEGE OF ENGINEERING</a:t>
            </a:r>
            <a:endParaRPr b="0" lang="en-IN" sz="1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144000" y="683640"/>
            <a:ext cx="4427640" cy="33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600" spc="-1" strike="noStrike">
                <a:solidFill>
                  <a:srgbClr val="213163"/>
                </a:solidFill>
                <a:latin typeface="Arial"/>
                <a:ea typeface="Arial"/>
              </a:rPr>
              <a:t>Modelling &amp; Result</a:t>
            </a:r>
            <a:endParaRPr b="0" lang="en-IN" sz="1600" spc="-1" strike="noStrike">
              <a:latin typeface="Arial"/>
            </a:endParaRPr>
          </a:p>
        </p:txBody>
      </p:sp>
      <p:sp>
        <p:nvSpPr>
          <p:cNvPr id="152" name="CustomShape 2"/>
          <p:cNvSpPr/>
          <p:nvPr/>
        </p:nvSpPr>
        <p:spPr>
          <a:xfrm>
            <a:off x="1456920" y="1167840"/>
            <a:ext cx="6547680" cy="3483360"/>
          </a:xfrm>
          <a:prstGeom prst="rect">
            <a:avLst/>
          </a:prstGeom>
          <a:noFill/>
          <a:ln w="12600">
            <a:solidFill>
              <a:schemeClr val="bg1">
                <a:lumMod val="85000"/>
              </a:schemeClr>
            </a:solidFill>
            <a:round/>
          </a:ln>
        </p:spPr>
        <p:style>
          <a:lnRef idx="2">
            <a:schemeClr val="accent1">
              <a:shade val="15000"/>
            </a:schemeClr>
          </a:lnRef>
          <a:fillRef idx="1">
            <a:schemeClr val="accent1"/>
          </a:fillRef>
          <a:effectRef idx="0">
            <a:schemeClr val="accent1"/>
          </a:effectRef>
          <a:fontRef idx="minor"/>
        </p:style>
      </p:sp>
      <p:pic>
        <p:nvPicPr>
          <p:cNvPr id="153" name="Picture 2" descr=""/>
          <p:cNvPicPr/>
          <p:nvPr/>
        </p:nvPicPr>
        <p:blipFill>
          <a:blip r:embed="rId1"/>
          <a:stretch/>
        </p:blipFill>
        <p:spPr>
          <a:xfrm>
            <a:off x="1456920" y="1180440"/>
            <a:ext cx="6547680" cy="34707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144000" y="683640"/>
            <a:ext cx="4427640" cy="33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600" spc="-1" strike="noStrike">
                <a:solidFill>
                  <a:srgbClr val="213163"/>
                </a:solidFill>
                <a:latin typeface="Arial"/>
                <a:ea typeface="Arial"/>
              </a:rPr>
              <a:t>Conclusion</a:t>
            </a:r>
            <a:endParaRPr b="0" lang="en-IN" sz="1600" spc="-1" strike="noStrike">
              <a:latin typeface="Arial"/>
            </a:endParaRPr>
          </a:p>
        </p:txBody>
      </p:sp>
      <p:sp>
        <p:nvSpPr>
          <p:cNvPr id="155" name="CustomShape 2"/>
          <p:cNvSpPr/>
          <p:nvPr/>
        </p:nvSpPr>
        <p:spPr>
          <a:xfrm>
            <a:off x="142560" y="1149840"/>
            <a:ext cx="4444560" cy="3286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400" spc="-1" strike="noStrike">
                <a:solidFill>
                  <a:srgbClr val="000000"/>
                </a:solidFill>
                <a:latin typeface="Arial"/>
                <a:ea typeface="Arial"/>
              </a:rPr>
              <a:t>In summary, our music website offers a comprehensive solution to the challenges faced by music enthusiasts and artists alike. With features such as personalized playlists, artist empowerment tools, and a vibrant community platform, we're redefining the music streaming experience.</a:t>
            </a:r>
            <a:endParaRPr b="0" lang="en-IN" sz="1400" spc="-1" strike="noStrike">
              <a:latin typeface="Arial"/>
            </a:endParaRPr>
          </a:p>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Additionally, our innovative approach of rewarding frequent users with exclusive incentives further incentivizes engagement and strengthens our user base. We're excited to continue evolving and providing a platform that not only connects users with great music but also rewards their loyalty and support.</a:t>
            </a:r>
            <a:endParaRPr b="0" lang="en-IN" sz="1400" spc="-1" strike="noStrike">
              <a:latin typeface="Arial"/>
            </a:endParaRPr>
          </a:p>
          <a:p>
            <a:pPr>
              <a:lnSpc>
                <a:spcPct val="100000"/>
              </a:lnSpc>
            </a:pPr>
            <a:br/>
            <a:endParaRPr b="0" lang="en-IN" sz="1400" spc="-1" strike="noStrike">
              <a:latin typeface="Arial"/>
            </a:endParaRPr>
          </a:p>
        </p:txBody>
      </p:sp>
      <p:pic>
        <p:nvPicPr>
          <p:cNvPr id="156" name="Picture 1" descr=""/>
          <p:cNvPicPr/>
          <p:nvPr/>
        </p:nvPicPr>
        <p:blipFill>
          <a:blip r:embed="rId1"/>
          <a:srcRect l="0" t="12" r="8" b="12"/>
          <a:stretch/>
        </p:blipFill>
        <p:spPr>
          <a:xfrm>
            <a:off x="4798080" y="1398600"/>
            <a:ext cx="4103640" cy="28929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7" name="Picture 9" descr=""/>
          <p:cNvPicPr/>
          <p:nvPr/>
        </p:nvPicPr>
        <p:blipFill>
          <a:blip r:embed="rId1"/>
          <a:srcRect l="9709" t="21899" r="9339" b="0"/>
          <a:stretch/>
        </p:blipFill>
        <p:spPr>
          <a:xfrm>
            <a:off x="575280" y="402840"/>
            <a:ext cx="7992720" cy="4337280"/>
          </a:xfrm>
          <a:prstGeom prst="rect">
            <a:avLst/>
          </a:prstGeom>
          <a:ln>
            <a:noFill/>
          </a:ln>
        </p:spPr>
      </p:pic>
      <p:grpSp>
        <p:nvGrpSpPr>
          <p:cNvPr id="158" name="Group 1"/>
          <p:cNvGrpSpPr/>
          <p:nvPr/>
        </p:nvGrpSpPr>
        <p:grpSpPr>
          <a:xfrm>
            <a:off x="3471480" y="3184920"/>
            <a:ext cx="2200320" cy="813240"/>
            <a:chOff x="3471480" y="3184920"/>
            <a:chExt cx="2200320" cy="813240"/>
          </a:xfrm>
        </p:grpSpPr>
        <p:sp>
          <p:nvSpPr>
            <p:cNvPr id="159" name="CustomShape 2"/>
            <p:cNvSpPr/>
            <p:nvPr/>
          </p:nvSpPr>
          <p:spPr>
            <a:xfrm>
              <a:off x="3471480" y="3184920"/>
              <a:ext cx="2200320" cy="813240"/>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p:style>
        </p:sp>
        <p:pic>
          <p:nvPicPr>
            <p:cNvPr id="160" name="Picture 5" descr=""/>
            <p:cNvPicPr/>
            <p:nvPr/>
          </p:nvPicPr>
          <p:blipFill>
            <a:blip r:embed="rId2"/>
            <a:stretch/>
          </p:blipFill>
          <p:spPr>
            <a:xfrm>
              <a:off x="3776040" y="3332880"/>
              <a:ext cx="1591200" cy="517320"/>
            </a:xfrm>
            <a:prstGeom prst="rect">
              <a:avLst/>
            </a:prstGeom>
            <a:ln>
              <a:noFill/>
            </a:ln>
          </p:spPr>
        </p:pic>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5" name="Group 1"/>
          <p:cNvGrpSpPr/>
          <p:nvPr/>
        </p:nvGrpSpPr>
        <p:grpSpPr>
          <a:xfrm>
            <a:off x="830880" y="1062720"/>
            <a:ext cx="7201440" cy="3161160"/>
            <a:chOff x="830880" y="1062720"/>
            <a:chExt cx="7201440" cy="3161160"/>
          </a:xfrm>
        </p:grpSpPr>
        <p:sp>
          <p:nvSpPr>
            <p:cNvPr id="106" name="CustomShape 2"/>
            <p:cNvSpPr/>
            <p:nvPr/>
          </p:nvSpPr>
          <p:spPr>
            <a:xfrm>
              <a:off x="830880" y="1541880"/>
              <a:ext cx="7201440" cy="2622960"/>
            </a:xfrm>
            <a:prstGeom prst="rect">
              <a:avLst/>
            </a:prstGeom>
            <a:solidFill>
              <a:srgbClr val="e8ecf8"/>
            </a:solidFill>
            <a:ln>
              <a:solidFill>
                <a:srgbClr val="223366"/>
              </a:solidFill>
              <a:round/>
            </a:ln>
          </p:spPr>
          <p:style>
            <a:lnRef idx="2">
              <a:schemeClr val="accent1">
                <a:shade val="15000"/>
              </a:schemeClr>
            </a:lnRef>
            <a:fillRef idx="1">
              <a:schemeClr val="accent1"/>
            </a:fillRef>
            <a:effectRef idx="0">
              <a:schemeClr val="accent1"/>
            </a:effectRef>
            <a:fontRef idx="minor"/>
          </p:style>
        </p:sp>
        <p:sp>
          <p:nvSpPr>
            <p:cNvPr id="107" name="CustomShape 3"/>
            <p:cNvSpPr/>
            <p:nvPr/>
          </p:nvSpPr>
          <p:spPr>
            <a:xfrm flipH="1">
              <a:off x="844920" y="1062720"/>
              <a:ext cx="710280" cy="3161160"/>
            </a:xfrm>
            <a:prstGeom prst="rect">
              <a:avLst/>
            </a:prstGeom>
            <a:solidFill>
              <a:srgbClr val="223366"/>
            </a:solidFill>
            <a:ln>
              <a:solidFill>
                <a:srgbClr val="223366"/>
              </a:solidFill>
              <a:round/>
            </a:ln>
          </p:spPr>
          <p:style>
            <a:lnRef idx="2">
              <a:schemeClr val="accent1">
                <a:shade val="15000"/>
              </a:schemeClr>
            </a:lnRef>
            <a:fillRef idx="1">
              <a:schemeClr val="accent1"/>
            </a:fillRef>
            <a:effectRef idx="0">
              <a:schemeClr val="accent1"/>
            </a:effectRef>
            <a:fontRef idx="minor"/>
          </p:style>
        </p:sp>
        <p:sp>
          <p:nvSpPr>
            <p:cNvPr id="108" name="CustomShape 4"/>
            <p:cNvSpPr/>
            <p:nvPr/>
          </p:nvSpPr>
          <p:spPr>
            <a:xfrm>
              <a:off x="2501640" y="1709640"/>
              <a:ext cx="4408920" cy="305280"/>
            </a:xfrm>
            <a:prstGeom prst="rect">
              <a:avLst/>
            </a:prstGeom>
            <a:noFill/>
            <a:ln>
              <a:noFill/>
            </a:ln>
          </p:spPr>
          <p:style>
            <a:lnRef idx="0"/>
            <a:fillRef idx="0"/>
            <a:effectRef idx="0"/>
            <a:fontRef idx="minor"/>
          </p:style>
          <p:txBody>
            <a:bodyPr lIns="0" rIns="0" tIns="0" bIns="0">
              <a:spAutoFit/>
            </a:bodyPr>
            <a:p>
              <a:pPr algn="ctr">
                <a:lnSpc>
                  <a:spcPct val="100000"/>
                </a:lnSpc>
              </a:pPr>
              <a:r>
                <a:rPr b="1" lang="en-IN" sz="2000" spc="-1" strike="noStrike">
                  <a:solidFill>
                    <a:srgbClr val="223366"/>
                  </a:solidFill>
                  <a:latin typeface="Arial"/>
                </a:rPr>
                <a:t>CAPSTONE PROJECT SHOWCASE</a:t>
              </a:r>
              <a:endParaRPr b="0" lang="en-IN" sz="2000" spc="-1" strike="noStrike">
                <a:latin typeface="Arial"/>
              </a:endParaRPr>
            </a:p>
          </p:txBody>
        </p:sp>
        <p:sp>
          <p:nvSpPr>
            <p:cNvPr id="109" name="CustomShape 5"/>
            <p:cNvSpPr/>
            <p:nvPr/>
          </p:nvSpPr>
          <p:spPr>
            <a:xfrm>
              <a:off x="1630080" y="3634560"/>
              <a:ext cx="6328440" cy="507240"/>
            </a:xfrm>
            <a:prstGeom prst="rect">
              <a:avLst/>
            </a:prstGeom>
            <a:noFill/>
            <a:ln>
              <a:noFill/>
            </a:ln>
          </p:spPr>
          <p:style>
            <a:lnRef idx="0"/>
            <a:fillRef idx="0"/>
            <a:effectRef idx="0"/>
            <a:fontRef idx="minor"/>
          </p:style>
          <p:txBody>
            <a:bodyPr lIns="0" rIns="0" tIns="0" bIns="0">
              <a:spAutoFit/>
            </a:bodyPr>
            <a:p>
              <a:pPr algn="ctr">
                <a:lnSpc>
                  <a:spcPts val="1996"/>
                </a:lnSpc>
              </a:pPr>
              <a:r>
                <a:rPr b="0" lang="en-IN" sz="1600" spc="-1" strike="noStrike">
                  <a:solidFill>
                    <a:srgbClr val="191919"/>
                  </a:solidFill>
                  <a:latin typeface="Arial"/>
                </a:rPr>
                <a:t>Abstract | Problem Statement | Project Overview |</a:t>
              </a:r>
              <a:r>
                <a:rPr b="0" lang="en-IN" sz="1600" spc="-1" strike="noStrike">
                  <a:solidFill>
                    <a:srgbClr val="191919"/>
                  </a:solidFill>
                  <a:latin typeface="Arial"/>
                  <a:ea typeface="Arial"/>
                </a:rPr>
                <a:t> Proposed </a:t>
              </a:r>
              <a:r>
                <a:rPr b="0" lang="en-IN" sz="1600" spc="-1" strike="noStrike">
                  <a:solidFill>
                    <a:srgbClr val="191919"/>
                  </a:solidFill>
                  <a:latin typeface="Arial"/>
                  <a:ea typeface="Arial"/>
                </a:rPr>
                <a:t>Solution | </a:t>
              </a:r>
              <a:r>
                <a:rPr b="0" lang="en-IN" sz="1600" spc="-1" strike="noStrike">
                  <a:solidFill>
                    <a:srgbClr val="191919"/>
                  </a:solidFill>
                  <a:latin typeface="Arial"/>
                  <a:ea typeface="Arial"/>
                </a:rPr>
                <a:t>Technology Used | Modelling &amp; Results </a:t>
              </a:r>
              <a:r>
                <a:rPr b="0" lang="en-IN" sz="1600" spc="-1" strike="noStrike">
                  <a:solidFill>
                    <a:srgbClr val="191919"/>
                  </a:solidFill>
                  <a:latin typeface="Arial"/>
                  <a:ea typeface="Arial"/>
                </a:rPr>
                <a:t>| Conclusion | Q&amp;A</a:t>
              </a:r>
              <a:endParaRPr b="0" lang="en-IN" sz="1600" spc="-1" strike="noStrike">
                <a:latin typeface="Arial"/>
              </a:endParaRPr>
            </a:p>
          </p:txBody>
        </p:sp>
        <p:sp>
          <p:nvSpPr>
            <p:cNvPr id="110" name="CustomShape 6"/>
            <p:cNvSpPr/>
            <p:nvPr/>
          </p:nvSpPr>
          <p:spPr>
            <a:xfrm>
              <a:off x="1910160" y="2493000"/>
              <a:ext cx="5322960" cy="506520"/>
            </a:xfrm>
            <a:prstGeom prst="rect">
              <a:avLst/>
            </a:prstGeom>
            <a:noFill/>
            <a:ln>
              <a:noFill/>
            </a:ln>
          </p:spPr>
          <p:style>
            <a:lnRef idx="0"/>
            <a:fillRef idx="0"/>
            <a:effectRef idx="0"/>
            <a:fontRef idx="minor"/>
          </p:style>
          <p:txBody>
            <a:bodyPr lIns="0" rIns="0" tIns="0" bIns="0">
              <a:spAutoFit/>
            </a:bodyPr>
            <a:p>
              <a:pPr algn="ctr">
                <a:lnSpc>
                  <a:spcPts val="1996"/>
                </a:lnSpc>
              </a:pPr>
              <a:r>
                <a:rPr b="0" lang="en-IN" sz="1600" spc="-1" strike="noStrike">
                  <a:solidFill>
                    <a:srgbClr val="000000"/>
                  </a:solidFill>
                  <a:latin typeface="Arial"/>
                </a:rPr>
                <a:t>Project Title</a:t>
              </a:r>
              <a:endParaRPr b="0" lang="en-IN" sz="1600" spc="-1" strike="noStrike">
                <a:latin typeface="Arial"/>
              </a:endParaRPr>
            </a:p>
            <a:p>
              <a:pPr algn="ctr">
                <a:lnSpc>
                  <a:spcPts val="1996"/>
                </a:lnSpc>
              </a:pPr>
              <a:r>
                <a:rPr b="1" lang="en-IN" sz="1600" spc="-1" strike="noStrike">
                  <a:solidFill>
                    <a:srgbClr val="000000"/>
                  </a:solidFill>
                  <a:latin typeface="Arial"/>
                </a:rPr>
                <a:t>BenalvyMusic</a:t>
              </a:r>
              <a:endParaRPr b="0" lang="en-IN" sz="1600" spc="-1" strike="noStrike">
                <a:latin typeface="Arial"/>
              </a:endParaRPr>
            </a:p>
          </p:txBody>
        </p:sp>
      </p:gr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144000" y="683640"/>
            <a:ext cx="4427640" cy="33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600" spc="-1" strike="noStrike">
                <a:solidFill>
                  <a:srgbClr val="213163"/>
                </a:solidFill>
                <a:latin typeface="Arial"/>
                <a:ea typeface="Arial"/>
              </a:rPr>
              <a:t>Abstract</a:t>
            </a:r>
            <a:endParaRPr b="0" lang="en-IN" sz="1600" spc="-1" strike="noStrike">
              <a:latin typeface="Arial"/>
            </a:endParaRPr>
          </a:p>
        </p:txBody>
      </p:sp>
      <p:grpSp>
        <p:nvGrpSpPr>
          <p:cNvPr id="112" name="Group 2"/>
          <p:cNvGrpSpPr/>
          <p:nvPr/>
        </p:nvGrpSpPr>
        <p:grpSpPr>
          <a:xfrm>
            <a:off x="735840" y="1338120"/>
            <a:ext cx="7719840" cy="3323160"/>
            <a:chOff x="735840" y="1338120"/>
            <a:chExt cx="7719840" cy="3323160"/>
          </a:xfrm>
        </p:grpSpPr>
        <p:grpSp>
          <p:nvGrpSpPr>
            <p:cNvPr id="113" name="Group 3"/>
            <p:cNvGrpSpPr/>
            <p:nvPr/>
          </p:nvGrpSpPr>
          <p:grpSpPr>
            <a:xfrm>
              <a:off x="735840" y="1338120"/>
              <a:ext cx="7719840" cy="642960"/>
              <a:chOff x="735840" y="1338120"/>
              <a:chExt cx="7719840" cy="642960"/>
            </a:xfrm>
          </p:grpSpPr>
          <p:sp>
            <p:nvSpPr>
              <p:cNvPr id="114" name="CustomShape 4"/>
              <p:cNvSpPr/>
              <p:nvPr/>
            </p:nvSpPr>
            <p:spPr>
              <a:xfrm>
                <a:off x="1396440" y="1338120"/>
                <a:ext cx="7059240" cy="642960"/>
              </a:xfrm>
              <a:prstGeom prst="rect">
                <a:avLst/>
              </a:prstGeom>
              <a:solidFill>
                <a:schemeClr val="accent5">
                  <a:lumMod val="20000"/>
                  <a:lumOff val="80000"/>
                </a:schemeClr>
              </a:solidFill>
              <a:ln w="12600">
                <a:solidFill>
                  <a:schemeClr val="accent5">
                    <a:lumMod val="60000"/>
                    <a:lumOff val="40000"/>
                  </a:schemeClr>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marL="91440">
                  <a:lnSpc>
                    <a:spcPct val="100000"/>
                  </a:lnSpc>
                </a:pPr>
                <a:r>
                  <a:rPr b="0" lang="en-IN" sz="1400" spc="-1" strike="noStrike">
                    <a:solidFill>
                      <a:srgbClr val="000000"/>
                    </a:solidFill>
                    <a:latin typeface="Arial"/>
                  </a:rPr>
                  <a:t>Our music website aims to revolutionize the way users discover, enjoy, and support music, with a focus on empowering independent artists and fostering community engagement.</a:t>
                </a:r>
                <a:endParaRPr b="0" lang="en-IN" sz="1400" spc="-1" strike="noStrike">
                  <a:latin typeface="Arial"/>
                </a:endParaRPr>
              </a:p>
            </p:txBody>
          </p:sp>
          <p:sp>
            <p:nvSpPr>
              <p:cNvPr id="115" name="CustomShape 5"/>
              <p:cNvSpPr/>
              <p:nvPr/>
            </p:nvSpPr>
            <p:spPr>
              <a:xfrm>
                <a:off x="735840" y="1338120"/>
                <a:ext cx="676800" cy="642960"/>
              </a:xfrm>
              <a:prstGeom prst="roundRect">
                <a:avLst>
                  <a:gd name="adj" fmla="val 16667"/>
                </a:avLst>
              </a:prstGeom>
              <a:solidFill>
                <a:schemeClr val="accent5">
                  <a:lumMod val="75000"/>
                </a:schemeClr>
              </a:solidFill>
              <a:ln w="12600">
                <a:solidFill>
                  <a:srgbClr val="00717d"/>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rPr>
                  <a:t>1</a:t>
                </a:r>
                <a:endParaRPr b="0" lang="en-IN" sz="1400" spc="-1" strike="noStrike">
                  <a:latin typeface="Arial"/>
                </a:endParaRPr>
              </a:p>
            </p:txBody>
          </p:sp>
        </p:grpSp>
        <p:grpSp>
          <p:nvGrpSpPr>
            <p:cNvPr id="116" name="Group 6"/>
            <p:cNvGrpSpPr/>
            <p:nvPr/>
          </p:nvGrpSpPr>
          <p:grpSpPr>
            <a:xfrm>
              <a:off x="735840" y="2231640"/>
              <a:ext cx="7719840" cy="642960"/>
              <a:chOff x="735840" y="2231640"/>
              <a:chExt cx="7719840" cy="642960"/>
            </a:xfrm>
          </p:grpSpPr>
          <p:sp>
            <p:nvSpPr>
              <p:cNvPr id="117" name="CustomShape 7"/>
              <p:cNvSpPr/>
              <p:nvPr/>
            </p:nvSpPr>
            <p:spPr>
              <a:xfrm>
                <a:off x="1396440" y="2231640"/>
                <a:ext cx="7059240" cy="642960"/>
              </a:xfrm>
              <a:prstGeom prst="rect">
                <a:avLst/>
              </a:prstGeom>
              <a:solidFill>
                <a:schemeClr val="bg2">
                  <a:lumMod val="20000"/>
                  <a:lumOff val="80000"/>
                </a:schemeClr>
              </a:solidFill>
              <a:ln w="12600">
                <a:solidFill>
                  <a:schemeClr val="bg2">
                    <a:lumMod val="60000"/>
                    <a:lumOff val="40000"/>
                  </a:schemeClr>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marL="91440">
                  <a:lnSpc>
                    <a:spcPct val="100000"/>
                  </a:lnSpc>
                </a:pPr>
                <a:r>
                  <a:rPr b="0" lang="en-IN" sz="1400" spc="-1" strike="noStrike">
                    <a:solidFill>
                      <a:srgbClr val="000000"/>
                    </a:solidFill>
                    <a:latin typeface="Arial"/>
                  </a:rPr>
                  <a:t>Featuring personalized playlists, artist showcases, and interactive fan engagement tools, our platform offers a seamless and immersive music experience for users</a:t>
                </a:r>
                <a:endParaRPr b="0" lang="en-IN" sz="1400" spc="-1" strike="noStrike">
                  <a:latin typeface="Arial"/>
                </a:endParaRPr>
              </a:p>
            </p:txBody>
          </p:sp>
          <p:sp>
            <p:nvSpPr>
              <p:cNvPr id="118" name="CustomShape 8"/>
              <p:cNvSpPr/>
              <p:nvPr/>
            </p:nvSpPr>
            <p:spPr>
              <a:xfrm>
                <a:off x="735840" y="2231640"/>
                <a:ext cx="676800" cy="642960"/>
              </a:xfrm>
              <a:prstGeom prst="roundRect">
                <a:avLst>
                  <a:gd name="adj" fmla="val 16667"/>
                </a:avLst>
              </a:prstGeom>
              <a:solidFill>
                <a:schemeClr val="bg2">
                  <a:lumMod val="75000"/>
                </a:schemeClr>
              </a:solidFill>
              <a:ln w="12600">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rPr>
                  <a:t>2</a:t>
                </a:r>
                <a:endParaRPr b="0" lang="en-IN" sz="1400" spc="-1" strike="noStrike">
                  <a:latin typeface="Arial"/>
                </a:endParaRPr>
              </a:p>
            </p:txBody>
          </p:sp>
        </p:grpSp>
        <p:grpSp>
          <p:nvGrpSpPr>
            <p:cNvPr id="119" name="Group 9"/>
            <p:cNvGrpSpPr/>
            <p:nvPr/>
          </p:nvGrpSpPr>
          <p:grpSpPr>
            <a:xfrm>
              <a:off x="735840" y="3125160"/>
              <a:ext cx="7719840" cy="642960"/>
              <a:chOff x="735840" y="3125160"/>
              <a:chExt cx="7719840" cy="642960"/>
            </a:xfrm>
          </p:grpSpPr>
          <p:sp>
            <p:nvSpPr>
              <p:cNvPr id="120" name="CustomShape 10"/>
              <p:cNvSpPr/>
              <p:nvPr/>
            </p:nvSpPr>
            <p:spPr>
              <a:xfrm>
                <a:off x="1396440" y="3125160"/>
                <a:ext cx="7059240" cy="642960"/>
              </a:xfrm>
              <a:prstGeom prst="rect">
                <a:avLst/>
              </a:prstGeom>
              <a:solidFill>
                <a:schemeClr val="accent5">
                  <a:lumMod val="20000"/>
                  <a:lumOff val="80000"/>
                </a:schemeClr>
              </a:solidFill>
              <a:ln w="12600">
                <a:solidFill>
                  <a:schemeClr val="accent5">
                    <a:lumMod val="60000"/>
                    <a:lumOff val="40000"/>
                  </a:schemeClr>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marL="91440">
                  <a:lnSpc>
                    <a:spcPct val="100000"/>
                  </a:lnSpc>
                </a:pPr>
                <a:r>
                  <a:rPr b="0" lang="en-IN" sz="1400" spc="-1" strike="noStrike">
                    <a:solidFill>
                      <a:srgbClr val="000000"/>
                    </a:solidFill>
                    <a:latin typeface="Arial"/>
                  </a:rPr>
                  <a:t>By integrating reward incentives for frequent users and leveraging cutting-edge technologies like ChatGPT and Gemini, we aim to incentivize continued usage and enhance user retention.</a:t>
                </a:r>
                <a:endParaRPr b="0" lang="en-IN" sz="1400" spc="-1" strike="noStrike">
                  <a:latin typeface="Arial"/>
                </a:endParaRPr>
              </a:p>
            </p:txBody>
          </p:sp>
          <p:sp>
            <p:nvSpPr>
              <p:cNvPr id="121" name="CustomShape 11"/>
              <p:cNvSpPr/>
              <p:nvPr/>
            </p:nvSpPr>
            <p:spPr>
              <a:xfrm>
                <a:off x="735840" y="3125160"/>
                <a:ext cx="676800" cy="642960"/>
              </a:xfrm>
              <a:prstGeom prst="roundRect">
                <a:avLst>
                  <a:gd name="adj" fmla="val 16667"/>
                </a:avLst>
              </a:prstGeom>
              <a:solidFill>
                <a:schemeClr val="accent5">
                  <a:lumMod val="75000"/>
                </a:schemeClr>
              </a:solidFill>
              <a:ln w="12600">
                <a:solidFill>
                  <a:srgbClr val="00717d"/>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rPr>
                  <a:t>3</a:t>
                </a:r>
                <a:endParaRPr b="0" lang="en-IN" sz="1400" spc="-1" strike="noStrike">
                  <a:latin typeface="Arial"/>
                </a:endParaRPr>
              </a:p>
            </p:txBody>
          </p:sp>
        </p:grpSp>
        <p:grpSp>
          <p:nvGrpSpPr>
            <p:cNvPr id="122" name="Group 12"/>
            <p:cNvGrpSpPr/>
            <p:nvPr/>
          </p:nvGrpSpPr>
          <p:grpSpPr>
            <a:xfrm>
              <a:off x="735840" y="4018320"/>
              <a:ext cx="7719840" cy="642960"/>
              <a:chOff x="735840" y="4018320"/>
              <a:chExt cx="7719840" cy="642960"/>
            </a:xfrm>
          </p:grpSpPr>
          <p:sp>
            <p:nvSpPr>
              <p:cNvPr id="123" name="CustomShape 13"/>
              <p:cNvSpPr/>
              <p:nvPr/>
            </p:nvSpPr>
            <p:spPr>
              <a:xfrm>
                <a:off x="1396440" y="4018320"/>
                <a:ext cx="7059240" cy="642960"/>
              </a:xfrm>
              <a:prstGeom prst="rect">
                <a:avLst/>
              </a:prstGeom>
              <a:solidFill>
                <a:schemeClr val="bg2">
                  <a:lumMod val="20000"/>
                  <a:lumOff val="80000"/>
                </a:schemeClr>
              </a:solidFill>
              <a:ln w="12600">
                <a:solidFill>
                  <a:schemeClr val="bg2">
                    <a:lumMod val="60000"/>
                    <a:lumOff val="40000"/>
                  </a:schemeClr>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marL="91440">
                  <a:lnSpc>
                    <a:spcPct val="100000"/>
                  </a:lnSpc>
                </a:pPr>
                <a:r>
                  <a:rPr b="0" lang="en-IN" sz="1400" spc="-1" strike="noStrike">
                    <a:solidFill>
                      <a:srgbClr val="000000"/>
                    </a:solidFill>
                    <a:latin typeface="Arial"/>
                  </a:rPr>
                  <a:t>With a commitment to continuous improvement and user feedback, we strive to evolve into a premier destination for music discovery, community interaction, and artist support.</a:t>
                </a:r>
                <a:endParaRPr b="0" lang="en-IN" sz="1400" spc="-1" strike="noStrike">
                  <a:latin typeface="Arial"/>
                </a:endParaRPr>
              </a:p>
            </p:txBody>
          </p:sp>
          <p:sp>
            <p:nvSpPr>
              <p:cNvPr id="124" name="CustomShape 14"/>
              <p:cNvSpPr/>
              <p:nvPr/>
            </p:nvSpPr>
            <p:spPr>
              <a:xfrm>
                <a:off x="735840" y="4018320"/>
                <a:ext cx="676800" cy="642960"/>
              </a:xfrm>
              <a:prstGeom prst="roundRect">
                <a:avLst>
                  <a:gd name="adj" fmla="val 16667"/>
                </a:avLst>
              </a:prstGeom>
              <a:solidFill>
                <a:schemeClr val="bg2">
                  <a:lumMod val="75000"/>
                </a:schemeClr>
              </a:solidFill>
              <a:ln w="12600">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rPr>
                  <a:t>4</a:t>
                </a:r>
                <a:endParaRPr b="0" lang="en-IN" sz="1400" spc="-1" strike="noStrike">
                  <a:latin typeface="Arial"/>
                </a:endParaRPr>
              </a:p>
            </p:txBody>
          </p:sp>
        </p:grpSp>
      </p:gr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465840" y="1081440"/>
            <a:ext cx="5058000" cy="820440"/>
          </a:xfrm>
          <a:prstGeom prst="rect">
            <a:avLst/>
          </a:prstGeom>
          <a:noFill/>
          <a:ln>
            <a:noFill/>
          </a:ln>
        </p:spPr>
        <p:style>
          <a:lnRef idx="0"/>
          <a:fillRef idx="0"/>
          <a:effectRef idx="0"/>
          <a:fontRef idx="minor"/>
        </p:style>
        <p:txBody>
          <a:bodyPr lIns="90000" rIns="90000" tIns="45000" bIns="45000">
            <a:spAutoFit/>
          </a:bodyPr>
          <a:p>
            <a:pPr marL="173880" indent="-173520">
              <a:lnSpc>
                <a:spcPct val="100000"/>
              </a:lnSpc>
              <a:spcAft>
                <a:spcPts val="799"/>
              </a:spcAft>
              <a:buClr>
                <a:srgbClr val="000000"/>
              </a:buClr>
              <a:buFont typeface="Arial"/>
              <a:buChar char="•"/>
            </a:pPr>
            <a:r>
              <a:rPr b="0" lang="en-IN" sz="1200" spc="-1" strike="noStrike">
                <a:solidFill>
                  <a:srgbClr val="000000"/>
                </a:solidFill>
                <a:latin typeface="Arial"/>
                <a:ea typeface="Arial"/>
              </a:rPr>
              <a:t>The music industry is experiencing a shift towards digital consumption, with streaming services dominating the market. However, there remains a need for platforms that cater to niche genres and emerging artists.</a:t>
            </a:r>
            <a:endParaRPr b="0" lang="en-IN" sz="1200" spc="-1" strike="noStrike">
              <a:latin typeface="Arial"/>
            </a:endParaRPr>
          </a:p>
        </p:txBody>
      </p:sp>
      <p:sp>
        <p:nvSpPr>
          <p:cNvPr id="126" name="CustomShape 2"/>
          <p:cNvSpPr/>
          <p:nvPr/>
        </p:nvSpPr>
        <p:spPr>
          <a:xfrm>
            <a:off x="144000" y="683640"/>
            <a:ext cx="4427640" cy="33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600" spc="-1" strike="noStrike">
                <a:solidFill>
                  <a:srgbClr val="213163"/>
                </a:solidFill>
                <a:latin typeface="Arial"/>
                <a:ea typeface="Arial"/>
              </a:rPr>
              <a:t>Problem Statement</a:t>
            </a:r>
            <a:endParaRPr b="0" lang="en-IN" sz="1600" spc="-1" strike="noStrike">
              <a:latin typeface="Arial"/>
            </a:endParaRPr>
          </a:p>
        </p:txBody>
      </p:sp>
      <p:grpSp>
        <p:nvGrpSpPr>
          <p:cNvPr id="127" name="Group 3"/>
          <p:cNvGrpSpPr/>
          <p:nvPr/>
        </p:nvGrpSpPr>
        <p:grpSpPr>
          <a:xfrm>
            <a:off x="5699880" y="1288440"/>
            <a:ext cx="3188880" cy="2766600"/>
            <a:chOff x="5699880" y="1288440"/>
            <a:chExt cx="3188880" cy="2766600"/>
          </a:xfrm>
        </p:grpSpPr>
        <p:pic>
          <p:nvPicPr>
            <p:cNvPr id="128" name="Picture 3" descr=""/>
            <p:cNvPicPr/>
            <p:nvPr/>
          </p:nvPicPr>
          <p:blipFill>
            <a:blip r:embed="rId1"/>
            <a:srcRect l="11109" t="10026" r="10938" b="11566"/>
            <a:stretch/>
          </p:blipFill>
          <p:spPr>
            <a:xfrm>
              <a:off x="6342120" y="1288440"/>
              <a:ext cx="2546640" cy="2678760"/>
            </a:xfrm>
            <a:prstGeom prst="rect">
              <a:avLst/>
            </a:prstGeom>
            <a:ln>
              <a:noFill/>
            </a:ln>
          </p:spPr>
        </p:pic>
        <p:pic>
          <p:nvPicPr>
            <p:cNvPr id="129" name="Picture 4" descr=""/>
            <p:cNvPicPr/>
            <p:nvPr/>
          </p:nvPicPr>
          <p:blipFill>
            <a:blip r:embed="rId2"/>
            <a:srcRect l="0" t="0" r="0" b="45"/>
            <a:stretch/>
          </p:blipFill>
          <p:spPr>
            <a:xfrm>
              <a:off x="5699880" y="2344680"/>
              <a:ext cx="1654920" cy="1710360"/>
            </a:xfrm>
            <a:prstGeom prst="rect">
              <a:avLst/>
            </a:prstGeom>
            <a:ln>
              <a:noFill/>
            </a:ln>
          </p:spPr>
        </p:pic>
      </p:grpSp>
      <p:sp>
        <p:nvSpPr>
          <p:cNvPr id="130" name="CustomShape 4"/>
          <p:cNvSpPr/>
          <p:nvPr/>
        </p:nvSpPr>
        <p:spPr>
          <a:xfrm>
            <a:off x="357480" y="1912320"/>
            <a:ext cx="4634280" cy="100296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IN" sz="1200" spc="-1" strike="noStrike">
                <a:solidFill>
                  <a:srgbClr val="000000"/>
                </a:solidFill>
                <a:latin typeface="Arial"/>
                <a:ea typeface="Arial"/>
              </a:rPr>
              <a:t>My research indicates that music enthusiasts crave a personalized listening experience, with access to a wide range of music across different genres, languages, and cultures. Additionally, artists seek platforms that offer better visibility and monetization opportunities.</a:t>
            </a:r>
            <a:endParaRPr b="0" lang="en-IN" sz="1200" spc="-1" strike="noStrike">
              <a:latin typeface="Arial"/>
            </a:endParaRPr>
          </a:p>
        </p:txBody>
      </p:sp>
      <p:sp>
        <p:nvSpPr>
          <p:cNvPr id="131" name="CustomShape 5"/>
          <p:cNvSpPr/>
          <p:nvPr/>
        </p:nvSpPr>
        <p:spPr>
          <a:xfrm>
            <a:off x="465840" y="3000600"/>
            <a:ext cx="4639680" cy="1185480"/>
          </a:xfrm>
          <a:prstGeom prst="rect">
            <a:avLst/>
          </a:prstGeom>
          <a:noFill/>
          <a:ln>
            <a:noFill/>
          </a:ln>
        </p:spPr>
        <p:style>
          <a:lnRef idx="0"/>
          <a:fillRef idx="0"/>
          <a:effectRef idx="0"/>
          <a:fontRef idx="minor"/>
        </p:style>
        <p:txBody>
          <a:bodyPr lIns="90000" rIns="90000" tIns="45000" bIns="45000">
            <a:spAutoFit/>
          </a:bodyPr>
          <a:p>
            <a:pPr marL="171360" indent="-171000">
              <a:lnSpc>
                <a:spcPct val="100000"/>
              </a:lnSpc>
              <a:buClr>
                <a:srgbClr val="000000"/>
              </a:buClr>
              <a:buFont typeface="Arial"/>
              <a:buChar char="•"/>
            </a:pPr>
            <a:r>
              <a:rPr b="0" lang="en-IN" sz="1200" spc="-1" strike="noStrike">
                <a:solidFill>
                  <a:srgbClr val="000000"/>
                </a:solidFill>
                <a:latin typeface="Arial"/>
                <a:ea typeface="Arial"/>
              </a:rPr>
              <a:t>My target audience includes music enthusiasts seeking a diverse and immersive listening experience, as well as independent artists looking to reach new audiences and build meaningful connections. By catering to these distinct groups, we aim to create a platform that resonates with a wide range of users.</a:t>
            </a:r>
            <a:endParaRPr b="0" lang="en-IN" sz="12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144000" y="683640"/>
            <a:ext cx="4427640" cy="33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600" spc="-1" strike="noStrike">
                <a:solidFill>
                  <a:srgbClr val="213163"/>
                </a:solidFill>
                <a:latin typeface="Arial"/>
                <a:ea typeface="Arial"/>
              </a:rPr>
              <a:t>Project Overview</a:t>
            </a:r>
            <a:endParaRPr b="0" lang="en-IN" sz="1600" spc="-1" strike="noStrike">
              <a:latin typeface="Arial"/>
            </a:endParaRPr>
          </a:p>
        </p:txBody>
      </p:sp>
      <p:sp>
        <p:nvSpPr>
          <p:cNvPr id="133" name="CustomShape 2"/>
          <p:cNvSpPr/>
          <p:nvPr/>
        </p:nvSpPr>
        <p:spPr>
          <a:xfrm>
            <a:off x="143640" y="1141920"/>
            <a:ext cx="5054760" cy="1581480"/>
          </a:xfrm>
          <a:prstGeom prst="rect">
            <a:avLst/>
          </a:prstGeom>
          <a:noFill/>
          <a:ln>
            <a:noFill/>
          </a:ln>
        </p:spPr>
        <p:style>
          <a:lnRef idx="0"/>
          <a:fillRef idx="0"/>
          <a:effectRef idx="0"/>
          <a:fontRef idx="minor"/>
        </p:style>
        <p:txBody>
          <a:bodyPr lIns="90000" rIns="90000" tIns="45000" bIns="45000">
            <a:spAutoFit/>
          </a:bodyPr>
          <a:p>
            <a:pPr marL="173880" indent="-173520">
              <a:lnSpc>
                <a:spcPct val="100000"/>
              </a:lnSpc>
              <a:spcAft>
                <a:spcPts val="799"/>
              </a:spcAft>
              <a:buClr>
                <a:srgbClr val="000000"/>
              </a:buClr>
              <a:buFont typeface="Arial"/>
              <a:buChar char="•"/>
            </a:pPr>
            <a:r>
              <a:rPr b="0" lang="en-IN" sz="1400" spc="-1" strike="noStrike">
                <a:solidFill>
                  <a:srgbClr val="000000"/>
                </a:solidFill>
                <a:latin typeface="Söhne"/>
                <a:ea typeface="Arial"/>
              </a:rPr>
              <a:t>My project aims to develop a music website catering to diverse audiences and supporting independent artists. Key objectives include increasing user engagement, promoting artist discovery, and fostering a vibrant music community. Currently, the website is in its initial phase with limited features.</a:t>
            </a:r>
            <a:endParaRPr b="0" lang="en-IN" sz="1400" spc="-1" strike="noStrike">
              <a:latin typeface="Arial"/>
            </a:endParaRPr>
          </a:p>
        </p:txBody>
      </p:sp>
      <p:pic>
        <p:nvPicPr>
          <p:cNvPr id="134" name="Picture 4" descr=""/>
          <p:cNvPicPr/>
          <p:nvPr/>
        </p:nvPicPr>
        <p:blipFill>
          <a:blip r:embed="rId1"/>
          <a:srcRect l="0" t="0" r="20" b="0"/>
          <a:stretch/>
        </p:blipFill>
        <p:spPr>
          <a:xfrm>
            <a:off x="5419080" y="1360440"/>
            <a:ext cx="3453480" cy="2746800"/>
          </a:xfrm>
          <a:prstGeom prst="rect">
            <a:avLst/>
          </a:prstGeom>
          <a:ln>
            <a:noFill/>
          </a:ln>
        </p:spPr>
      </p:pic>
      <p:sp>
        <p:nvSpPr>
          <p:cNvPr id="135" name="CustomShape 3"/>
          <p:cNvSpPr/>
          <p:nvPr/>
        </p:nvSpPr>
        <p:spPr>
          <a:xfrm>
            <a:off x="143640" y="2431440"/>
            <a:ext cx="5054760" cy="1368360"/>
          </a:xfrm>
          <a:prstGeom prst="rect">
            <a:avLst/>
          </a:prstGeom>
          <a:noFill/>
          <a:ln>
            <a:noFill/>
          </a:ln>
        </p:spPr>
        <p:style>
          <a:lnRef idx="0"/>
          <a:fillRef idx="0"/>
          <a:effectRef idx="0"/>
          <a:fontRef idx="minor"/>
        </p:style>
        <p:txBody>
          <a:bodyPr lIns="90000" rIns="90000" tIns="45000" bIns="45000">
            <a:spAutoFit/>
          </a:bodyPr>
          <a:p>
            <a:pPr marL="173880" indent="-173520">
              <a:lnSpc>
                <a:spcPct val="100000"/>
              </a:lnSpc>
              <a:spcAft>
                <a:spcPts val="799"/>
              </a:spcAft>
              <a:buClr>
                <a:srgbClr val="000000"/>
              </a:buClr>
              <a:buFont typeface="Arial"/>
              <a:buChar char="•"/>
            </a:pPr>
            <a:r>
              <a:rPr b="0" lang="en-IN" sz="1400" spc="-1" strike="noStrike">
                <a:solidFill>
                  <a:srgbClr val="000000"/>
                </a:solidFill>
                <a:latin typeface="Söhne"/>
                <a:ea typeface="Arial"/>
              </a:rPr>
              <a:t>The website will offer personalized playlists, live sessions, and direct artist interaction. I'll utilize a modern technology stack, including robust streaming infrastructure and advanced recommendation algorithms, to deliver a seamless user experience.</a:t>
            </a:r>
            <a:endParaRPr b="0" lang="en-IN" sz="1400" spc="-1" strike="noStrike">
              <a:latin typeface="Arial"/>
            </a:endParaRPr>
          </a:p>
        </p:txBody>
      </p:sp>
      <p:sp>
        <p:nvSpPr>
          <p:cNvPr id="136" name="CustomShape 4"/>
          <p:cNvSpPr/>
          <p:nvPr/>
        </p:nvSpPr>
        <p:spPr>
          <a:xfrm>
            <a:off x="75600" y="3675600"/>
            <a:ext cx="5054760" cy="115524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spcAft>
                <a:spcPts val="799"/>
              </a:spcAft>
              <a:buClr>
                <a:srgbClr val="000000"/>
              </a:buClr>
              <a:buFont typeface="Arial"/>
              <a:buChar char="•"/>
            </a:pPr>
            <a:r>
              <a:rPr b="0" lang="en-IN" sz="1400" spc="-1" strike="noStrike">
                <a:solidFill>
                  <a:srgbClr val="000000"/>
                </a:solidFill>
                <a:latin typeface="Söhne"/>
                <a:ea typeface="Arial"/>
              </a:rPr>
              <a:t>I'll adopt an agile development approach, setting milestones including platform development, beta testing, and launch preparation. As the sole developer, I'll handle all aspects of the project, from coding to design and deployment.</a:t>
            </a:r>
            <a:endParaRPr b="0" lang="en-IN" sz="14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144000" y="683640"/>
            <a:ext cx="4427640" cy="33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600" spc="-1" strike="noStrike">
                <a:solidFill>
                  <a:srgbClr val="213163"/>
                </a:solidFill>
                <a:latin typeface="Arial"/>
                <a:ea typeface="Arial"/>
              </a:rPr>
              <a:t>Proposed Solution</a:t>
            </a:r>
            <a:endParaRPr b="0" lang="en-IN" sz="1600" spc="-1" strike="noStrike">
              <a:latin typeface="Arial"/>
            </a:endParaRPr>
          </a:p>
        </p:txBody>
      </p:sp>
      <p:sp>
        <p:nvSpPr>
          <p:cNvPr id="138" name="CustomShape 2"/>
          <p:cNvSpPr/>
          <p:nvPr/>
        </p:nvSpPr>
        <p:spPr>
          <a:xfrm>
            <a:off x="127080" y="1134720"/>
            <a:ext cx="8466480" cy="516600"/>
          </a:xfrm>
          <a:prstGeom prst="rect">
            <a:avLst/>
          </a:prstGeom>
          <a:noFill/>
          <a:ln>
            <a:noFill/>
          </a:ln>
        </p:spPr>
        <p:style>
          <a:lnRef idx="0"/>
          <a:fillRef idx="0"/>
          <a:effectRef idx="0"/>
          <a:fontRef idx="minor"/>
        </p:style>
        <p:txBody>
          <a:bodyPr lIns="90000" rIns="90000" tIns="45000" bIns="45000">
            <a:spAutoFit/>
          </a:bodyPr>
          <a:p>
            <a:pPr marL="173880" indent="-173520">
              <a:lnSpc>
                <a:spcPct val="100000"/>
              </a:lnSpc>
              <a:spcAft>
                <a:spcPts val="799"/>
              </a:spcAft>
              <a:buClr>
                <a:srgbClr val="000000"/>
              </a:buClr>
              <a:buFont typeface="Arial"/>
              <a:buChar char="•"/>
            </a:pPr>
            <a:r>
              <a:rPr b="0" lang="en-IN" sz="1400" spc="-1" strike="noStrike">
                <a:solidFill>
                  <a:srgbClr val="000000"/>
                </a:solidFill>
                <a:latin typeface="Arial"/>
                <a:ea typeface="Arial"/>
              </a:rPr>
              <a:t>I’ve incorporated features like personalized playlists and artist showcases to make music discovery enjoyable and effortless for users.</a:t>
            </a:r>
            <a:endParaRPr b="0" lang="en-IN" sz="1400" spc="-1" strike="noStrike">
              <a:latin typeface="Arial"/>
            </a:endParaRPr>
          </a:p>
        </p:txBody>
      </p:sp>
      <p:sp>
        <p:nvSpPr>
          <p:cNvPr id="139" name="CustomShape 3"/>
          <p:cNvSpPr/>
          <p:nvPr/>
        </p:nvSpPr>
        <p:spPr>
          <a:xfrm>
            <a:off x="127080" y="1657800"/>
            <a:ext cx="8466480" cy="516600"/>
          </a:xfrm>
          <a:prstGeom prst="rect">
            <a:avLst/>
          </a:prstGeom>
          <a:noFill/>
          <a:ln>
            <a:noFill/>
          </a:ln>
        </p:spPr>
        <p:style>
          <a:lnRef idx="0"/>
          <a:fillRef idx="0"/>
          <a:effectRef idx="0"/>
          <a:fontRef idx="minor"/>
        </p:style>
        <p:txBody>
          <a:bodyPr lIns="90000" rIns="90000" tIns="45000" bIns="45000">
            <a:spAutoFit/>
          </a:bodyPr>
          <a:p>
            <a:pPr marL="173880" indent="-173520">
              <a:lnSpc>
                <a:spcPct val="100000"/>
              </a:lnSpc>
              <a:spcAft>
                <a:spcPts val="799"/>
              </a:spcAft>
              <a:buClr>
                <a:srgbClr val="000000"/>
              </a:buClr>
              <a:buFont typeface="Arial"/>
              <a:buChar char="•"/>
            </a:pPr>
            <a:r>
              <a:rPr b="0" lang="en-IN" sz="1400" spc="-1" strike="noStrike">
                <a:solidFill>
                  <a:srgbClr val="000000"/>
                </a:solidFill>
                <a:latin typeface="Arial"/>
                <a:ea typeface="Arial"/>
              </a:rPr>
              <a:t>As a solo developer, I’ve ensured that artists can easily create profiles, share their music, and earn money directly from fans, empowering them to grow their careers on the platform.</a:t>
            </a:r>
            <a:endParaRPr b="0" lang="en-IN" sz="1400" spc="-1" strike="noStrike">
              <a:latin typeface="Arial"/>
            </a:endParaRPr>
          </a:p>
        </p:txBody>
      </p:sp>
      <p:sp>
        <p:nvSpPr>
          <p:cNvPr id="140" name="CustomShape 4"/>
          <p:cNvSpPr/>
          <p:nvPr/>
        </p:nvSpPr>
        <p:spPr>
          <a:xfrm>
            <a:off x="127080" y="2202840"/>
            <a:ext cx="8466480" cy="516600"/>
          </a:xfrm>
          <a:prstGeom prst="rect">
            <a:avLst/>
          </a:prstGeom>
          <a:noFill/>
          <a:ln>
            <a:noFill/>
          </a:ln>
        </p:spPr>
        <p:style>
          <a:lnRef idx="0"/>
          <a:fillRef idx="0"/>
          <a:effectRef idx="0"/>
          <a:fontRef idx="minor"/>
        </p:style>
        <p:txBody>
          <a:bodyPr lIns="90000" rIns="90000" tIns="45000" bIns="45000">
            <a:spAutoFit/>
          </a:bodyPr>
          <a:p>
            <a:pPr marL="173880" indent="-173520">
              <a:lnSpc>
                <a:spcPct val="100000"/>
              </a:lnSpc>
              <a:spcAft>
                <a:spcPts val="799"/>
              </a:spcAft>
              <a:buClr>
                <a:srgbClr val="000000"/>
              </a:buClr>
              <a:buFont typeface="Arial"/>
              <a:buChar char="•"/>
            </a:pPr>
            <a:r>
              <a:rPr b="0" lang="en-IN" sz="1400" spc="-1" strike="noStrike">
                <a:solidFill>
                  <a:srgbClr val="000000"/>
                </a:solidFill>
                <a:latin typeface="Arial"/>
                <a:ea typeface="Arial"/>
              </a:rPr>
              <a:t>I’m creating a welcoming environment where music enthusiasts can connect, share their favorite tracks, and engage with artists, fostering a supportive and lively community.</a:t>
            </a:r>
            <a:endParaRPr b="0" lang="en-IN" sz="1400" spc="-1" strike="noStrike">
              <a:latin typeface="Arial"/>
            </a:endParaRPr>
          </a:p>
        </p:txBody>
      </p:sp>
      <p:sp>
        <p:nvSpPr>
          <p:cNvPr id="141" name="CustomShape 5"/>
          <p:cNvSpPr/>
          <p:nvPr/>
        </p:nvSpPr>
        <p:spPr>
          <a:xfrm>
            <a:off x="127080" y="2785320"/>
            <a:ext cx="8466480" cy="516600"/>
          </a:xfrm>
          <a:prstGeom prst="rect">
            <a:avLst/>
          </a:prstGeom>
          <a:noFill/>
          <a:ln>
            <a:noFill/>
          </a:ln>
        </p:spPr>
        <p:style>
          <a:lnRef idx="0"/>
          <a:fillRef idx="0"/>
          <a:effectRef idx="0"/>
          <a:fontRef idx="minor"/>
        </p:style>
        <p:txBody>
          <a:bodyPr lIns="90000" rIns="90000" tIns="45000" bIns="45000">
            <a:spAutoFit/>
          </a:bodyPr>
          <a:p>
            <a:pPr marL="173880" indent="-173520">
              <a:lnSpc>
                <a:spcPct val="100000"/>
              </a:lnSpc>
              <a:spcAft>
                <a:spcPts val="799"/>
              </a:spcAft>
              <a:buClr>
                <a:srgbClr val="000000"/>
              </a:buClr>
              <a:buFont typeface="Arial"/>
              <a:buChar char="•"/>
            </a:pPr>
            <a:r>
              <a:rPr b="0" lang="en-IN" sz="1400" spc="-1" strike="noStrike">
                <a:solidFill>
                  <a:srgbClr val="000000"/>
                </a:solidFill>
                <a:latin typeface="Arial"/>
                <a:ea typeface="Arial"/>
              </a:rPr>
              <a:t>I’ve designed the website with simplicity in mind, making it easy for users to navigate, discover new music, and engage with features, even on their first visit.</a:t>
            </a:r>
            <a:endParaRPr b="0" lang="en-IN" sz="1400" spc="-1" strike="noStrike">
              <a:latin typeface="Arial"/>
            </a:endParaRPr>
          </a:p>
        </p:txBody>
      </p:sp>
      <p:sp>
        <p:nvSpPr>
          <p:cNvPr id="142" name="CustomShape 6"/>
          <p:cNvSpPr/>
          <p:nvPr/>
        </p:nvSpPr>
        <p:spPr>
          <a:xfrm>
            <a:off x="144000" y="3367800"/>
            <a:ext cx="8466480" cy="516600"/>
          </a:xfrm>
          <a:prstGeom prst="rect">
            <a:avLst/>
          </a:prstGeom>
          <a:noFill/>
          <a:ln>
            <a:noFill/>
          </a:ln>
        </p:spPr>
        <p:style>
          <a:lnRef idx="0"/>
          <a:fillRef idx="0"/>
          <a:effectRef idx="0"/>
          <a:fontRef idx="minor"/>
        </p:style>
        <p:txBody>
          <a:bodyPr lIns="90000" rIns="90000" tIns="45000" bIns="45000">
            <a:spAutoFit/>
          </a:bodyPr>
          <a:p>
            <a:pPr marL="173880" indent="-173520">
              <a:lnSpc>
                <a:spcPct val="100000"/>
              </a:lnSpc>
              <a:spcAft>
                <a:spcPts val="799"/>
              </a:spcAft>
              <a:buClr>
                <a:srgbClr val="000000"/>
              </a:buClr>
              <a:buFont typeface="Arial"/>
              <a:buChar char="•"/>
            </a:pPr>
            <a:r>
              <a:rPr b="0" lang="en-IN" sz="1400" spc="-1" strike="noStrike">
                <a:solidFill>
                  <a:srgbClr val="000000"/>
                </a:solidFill>
                <a:latin typeface="Arial"/>
                <a:ea typeface="Arial"/>
              </a:rPr>
              <a:t>I’ll regularly update the website based on user feedback and emerging trends, ensuring that it remains fresh, relevant, and exciting for both users and artists.</a:t>
            </a:r>
            <a:endParaRPr b="0" lang="en-IN" sz="14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144000" y="683640"/>
            <a:ext cx="4427640" cy="33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600" spc="-1" strike="noStrike">
                <a:solidFill>
                  <a:srgbClr val="213163"/>
                </a:solidFill>
                <a:latin typeface="Arial"/>
                <a:ea typeface="Arial"/>
              </a:rPr>
              <a:t>Technology used</a:t>
            </a:r>
            <a:endParaRPr b="0" lang="en-IN" sz="1600" spc="-1" strike="noStrike">
              <a:latin typeface="Arial"/>
            </a:endParaRPr>
          </a:p>
        </p:txBody>
      </p:sp>
      <p:sp>
        <p:nvSpPr>
          <p:cNvPr id="144" name="CustomShape 2"/>
          <p:cNvSpPr/>
          <p:nvPr/>
        </p:nvSpPr>
        <p:spPr>
          <a:xfrm>
            <a:off x="234360" y="1294560"/>
            <a:ext cx="7503480" cy="2221560"/>
          </a:xfrm>
          <a:prstGeom prst="rect">
            <a:avLst/>
          </a:prstGeom>
          <a:noFill/>
          <a:ln>
            <a:noFill/>
          </a:ln>
        </p:spPr>
        <p:style>
          <a:lnRef idx="0"/>
          <a:fillRef idx="0"/>
          <a:effectRef idx="0"/>
          <a:fontRef idx="minor"/>
        </p:style>
        <p:txBody>
          <a:bodyPr lIns="90000" rIns="90000" tIns="45000" bIns="45000">
            <a:spAutoFit/>
          </a:bodyPr>
          <a:p>
            <a:r>
              <a:rPr b="1" lang="en-IN" sz="1400" spc="-1" strike="noStrike">
                <a:solidFill>
                  <a:srgbClr val="000000"/>
                </a:solidFill>
                <a:latin typeface="Arial"/>
                <a:ea typeface="Arial"/>
              </a:rPr>
              <a:t>Design Tools:</a:t>
            </a:r>
            <a:r>
              <a:rPr b="0" lang="en-IN" sz="1400" spc="-1" strike="noStrike">
                <a:solidFill>
                  <a:srgbClr val="000000"/>
                </a:solidFill>
                <a:latin typeface="Arial"/>
                <a:ea typeface="Arial"/>
              </a:rPr>
              <a:t> For designing the website, I utilized Figma, a user-friendly design tool, to create intuitive and visually appealing interfaces.</a:t>
            </a:r>
            <a:endParaRPr b="0" lang="en-IN" sz="1400" spc="-1" strike="noStrike">
              <a:latin typeface="Arial"/>
            </a:endParaRPr>
          </a:p>
          <a:p>
            <a:r>
              <a:rPr b="1" lang="en-IN" sz="1400" spc="-1" strike="noStrike">
                <a:solidFill>
                  <a:srgbClr val="000000"/>
                </a:solidFill>
                <a:latin typeface="Arial"/>
                <a:ea typeface="Arial"/>
              </a:rPr>
              <a:t>Frontend Development:</a:t>
            </a:r>
            <a:r>
              <a:rPr b="0" lang="en-IN" sz="1400" spc="-1" strike="noStrike">
                <a:solidFill>
                  <a:srgbClr val="000000"/>
                </a:solidFill>
                <a:latin typeface="Arial"/>
                <a:ea typeface="Arial"/>
              </a:rPr>
              <a:t> In frontend development, I employed HTML, CSS, and JavaScript to craft the user interface and ensure a seamless browsing experience for visitors.</a:t>
            </a:r>
            <a:endParaRPr b="0" lang="en-IN" sz="1400" spc="-1" strike="noStrike">
              <a:latin typeface="Arial"/>
            </a:endParaRPr>
          </a:p>
          <a:p>
            <a:r>
              <a:rPr b="1" lang="en-IN" sz="1400" spc="-1" strike="noStrike">
                <a:solidFill>
                  <a:srgbClr val="000000"/>
                </a:solidFill>
                <a:latin typeface="Arial"/>
                <a:ea typeface="Arial"/>
              </a:rPr>
              <a:t>Backend Framework: </a:t>
            </a:r>
            <a:r>
              <a:rPr b="0" lang="en-IN" sz="1400" spc="-1" strike="noStrike">
                <a:solidFill>
                  <a:srgbClr val="000000"/>
                </a:solidFill>
                <a:latin typeface="Arial"/>
                <a:ea typeface="Arial"/>
              </a:rPr>
              <a:t>For the backend functionality, I chose Django, a powerful and versatile web framework, to handle tasks such as user authentication, database management, and server-side logic.</a:t>
            </a:r>
            <a:endParaRPr b="0" lang="en-IN" sz="1400" spc="-1" strike="noStrike">
              <a:latin typeface="Arial"/>
            </a:endParaRPr>
          </a:p>
          <a:p>
            <a:pPr marL="173880" indent="-173520">
              <a:lnSpc>
                <a:spcPct val="100000"/>
              </a:lnSpc>
              <a:spcAft>
                <a:spcPts val="799"/>
              </a:spcAft>
              <a:buClr>
                <a:srgbClr val="000000"/>
              </a:buClr>
              <a:buFont typeface="Arial"/>
              <a:buChar char="•"/>
            </a:pPr>
            <a:r>
              <a:rPr b="1" lang="en-IN" sz="1400" spc="-1" strike="noStrike">
                <a:solidFill>
                  <a:srgbClr val="000000"/>
                </a:solidFill>
                <a:latin typeface="Arial"/>
                <a:ea typeface="Arial"/>
              </a:rPr>
              <a:t>Additional Integrations:</a:t>
            </a:r>
            <a:r>
              <a:rPr b="0" lang="en-IN" sz="1400" spc="-1" strike="noStrike">
                <a:solidFill>
                  <a:srgbClr val="000000"/>
                </a:solidFill>
                <a:latin typeface="Arial"/>
                <a:ea typeface="Arial"/>
              </a:rPr>
              <a:t> In addition to the core technologies, I integrated other tools and sources such as ChatGPT and Gemini to enhance the website’s functionality and provide unique features like chatbots and cryptocurrency transactions.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144000" y="683640"/>
            <a:ext cx="4427640" cy="33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600" spc="-1" strike="noStrike">
                <a:solidFill>
                  <a:srgbClr val="213163"/>
                </a:solidFill>
                <a:latin typeface="Arial"/>
                <a:ea typeface="Arial"/>
              </a:rPr>
              <a:t>Modelling &amp; Result</a:t>
            </a:r>
            <a:endParaRPr b="0" lang="en-IN" sz="1600" spc="-1" strike="noStrike">
              <a:latin typeface="Arial"/>
            </a:endParaRPr>
          </a:p>
        </p:txBody>
      </p:sp>
      <p:sp>
        <p:nvSpPr>
          <p:cNvPr id="146" name="CustomShape 2"/>
          <p:cNvSpPr/>
          <p:nvPr/>
        </p:nvSpPr>
        <p:spPr>
          <a:xfrm>
            <a:off x="1456920" y="1243440"/>
            <a:ext cx="6547680" cy="3483360"/>
          </a:xfrm>
          <a:prstGeom prst="rect">
            <a:avLst/>
          </a:prstGeom>
          <a:noFill/>
          <a:ln w="12600">
            <a:solidFill>
              <a:schemeClr val="bg1">
                <a:lumMod val="85000"/>
              </a:schemeClr>
            </a:solidFill>
            <a:round/>
          </a:ln>
        </p:spPr>
        <p:style>
          <a:lnRef idx="2">
            <a:schemeClr val="accent1">
              <a:shade val="15000"/>
            </a:schemeClr>
          </a:lnRef>
          <a:fillRef idx="1">
            <a:schemeClr val="accent1"/>
          </a:fillRef>
          <a:effectRef idx="0">
            <a:schemeClr val="accent1"/>
          </a:effectRef>
          <a:fontRef idx="minor"/>
        </p:style>
      </p:sp>
      <p:pic>
        <p:nvPicPr>
          <p:cNvPr id="147" name="Picture 1" descr=""/>
          <p:cNvPicPr/>
          <p:nvPr/>
        </p:nvPicPr>
        <p:blipFill>
          <a:blip r:embed="rId1"/>
          <a:stretch/>
        </p:blipFill>
        <p:spPr>
          <a:xfrm>
            <a:off x="1456920" y="1243440"/>
            <a:ext cx="6547680" cy="34833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44000" y="683640"/>
            <a:ext cx="4427640" cy="33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600" spc="-1" strike="noStrike">
                <a:solidFill>
                  <a:srgbClr val="213163"/>
                </a:solidFill>
                <a:latin typeface="Arial"/>
                <a:ea typeface="Arial"/>
              </a:rPr>
              <a:t>Modelling &amp; Result</a:t>
            </a:r>
            <a:endParaRPr b="0" lang="en-IN" sz="1600" spc="-1" strike="noStrike">
              <a:latin typeface="Arial"/>
            </a:endParaRPr>
          </a:p>
        </p:txBody>
      </p:sp>
      <p:sp>
        <p:nvSpPr>
          <p:cNvPr id="149" name="CustomShape 2"/>
          <p:cNvSpPr/>
          <p:nvPr/>
        </p:nvSpPr>
        <p:spPr>
          <a:xfrm>
            <a:off x="1456920" y="1243440"/>
            <a:ext cx="6547680" cy="3483360"/>
          </a:xfrm>
          <a:prstGeom prst="rect">
            <a:avLst/>
          </a:prstGeom>
          <a:noFill/>
          <a:ln w="12600">
            <a:solidFill>
              <a:schemeClr val="bg1">
                <a:lumMod val="85000"/>
              </a:schemeClr>
            </a:solidFill>
            <a:round/>
          </a:ln>
        </p:spPr>
        <p:style>
          <a:lnRef idx="2">
            <a:schemeClr val="accent1">
              <a:shade val="15000"/>
            </a:schemeClr>
          </a:lnRef>
          <a:fillRef idx="1">
            <a:schemeClr val="accent1"/>
          </a:fillRef>
          <a:effectRef idx="0">
            <a:schemeClr val="accent1"/>
          </a:effectRef>
          <a:fontRef idx="minor"/>
        </p:style>
      </p:sp>
      <p:pic>
        <p:nvPicPr>
          <p:cNvPr id="150" name="Picture 2" descr=""/>
          <p:cNvPicPr/>
          <p:nvPr/>
        </p:nvPicPr>
        <p:blipFill>
          <a:blip r:embed="rId1"/>
          <a:stretch/>
        </p:blipFill>
        <p:spPr>
          <a:xfrm>
            <a:off x="1456920" y="1243440"/>
            <a:ext cx="6547680" cy="34833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TotalTime>
  <Application>LibreOffice/6.1.5.2$Linux_X86_64 LibreOffice_project/90f8dcf33c87b3705e78202e3df5142b201bd805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dc:description/>
  <dc:language>en-IN</dc:language>
  <cp:lastModifiedBy/>
  <dcterms:modified xsi:type="dcterms:W3CDTF">2024-03-30T11:38:17Z</dcterms:modified>
  <cp:revision>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XPowerLiteLastOptimized">
    <vt:lpwstr>1434197</vt:lpwstr>
  </property>
  <property fmtid="{D5CDD505-2E9C-101B-9397-08002B2CF9AE}" pid="8" name="NXPowerLiteSettings">
    <vt:lpwstr>F7000400038000</vt:lpwstr>
  </property>
  <property fmtid="{D5CDD505-2E9C-101B-9397-08002B2CF9AE}" pid="9" name="NXPowerLiteVersion">
    <vt:lpwstr>S10.2.0</vt:lpwstr>
  </property>
  <property fmtid="{D5CDD505-2E9C-101B-9397-08002B2CF9AE}" pid="10" name="Notes">
    <vt:i4>12</vt:i4>
  </property>
  <property fmtid="{D5CDD505-2E9C-101B-9397-08002B2CF9AE}" pid="11" name="PresentationFormat">
    <vt:lpwstr>On-screen Show (16:9)</vt:lpwstr>
  </property>
  <property fmtid="{D5CDD505-2E9C-101B-9397-08002B2CF9AE}" pid="12" name="ScaleCrop">
    <vt:bool>0</vt:bool>
  </property>
  <property fmtid="{D5CDD505-2E9C-101B-9397-08002B2CF9AE}" pid="13" name="ShareDoc">
    <vt:bool>0</vt:bool>
  </property>
  <property fmtid="{D5CDD505-2E9C-101B-9397-08002B2CF9AE}" pid="14" name="Slides">
    <vt:i4>12</vt:i4>
  </property>
</Properties>
</file>